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98"/>
    <p:restoredTop sz="92610"/>
  </p:normalViewPr>
  <p:slideViewPr>
    <p:cSldViewPr snapToGrid="0" snapToObjects="1">
      <p:cViewPr varScale="1">
        <p:scale>
          <a:sx n="103" d="100"/>
          <a:sy n="103" d="100"/>
        </p:scale>
        <p:origin x="200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34C76F-9F99-3C4F-A44F-CD4538D9C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D50B31-1851-9140-987D-F059A79FE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5FDC52-7F5C-A04B-BB8A-EB51ADBF6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A5D89E-2941-AD40-B0B8-6FD5D1E86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672509-29B4-E446-8339-D5A9BF14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86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D3104-4174-FA47-ADC6-EBCFE751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9BD242-942A-EA42-92A4-7B81C1172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47470F-D33B-6241-BC33-723ED2BDE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4DE59A-F3D1-D344-A017-9BBE0544B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54CB83-DDC9-4D4A-97E3-80326E4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370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756CFF-6AC5-3647-B47C-7B940AE5E9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E8223D-3CB8-1742-806A-C59D20689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EBFEF0-0836-8B40-A789-BE28C5C9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64241D-9A41-B142-975C-DDB7E9A36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F0E973-22C6-6747-8E29-28F5DD91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38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0E2FC-7A2E-CF40-A1DA-DEF6FF167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4C8BA4-6E44-7044-9BF9-9ECAA9660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C9919C-E8F8-354B-90F1-A297CB1B6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7ACD86-0487-D743-B931-B6B1C34C2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5E4FD2-D061-8743-9A82-550554103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252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04826-41D0-7A44-91F2-4D957FFE7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724619-96F1-2F49-9AF4-64B34B3FF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4B83C-A748-6D4C-9ED8-3A3D7647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E96694-FA78-9948-9A64-7CFE69EB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E398EB-7A9A-8543-8AC1-ADD1CB7CC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25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06DC45-7078-8443-8CF0-AA73C9638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60890C-A214-4145-994C-38AE042EA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2405905-D895-F042-8AA0-8279B83F1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F27E58-DDCC-5248-B8F3-ED66E4FD7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5B62B2-3E5A-8243-87D6-ADDE6FCE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86BD86-00E9-5C40-8308-C7DD189A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80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7AAC8-4254-8D49-BEE9-AE572B547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EB83F4-044F-B845-AF09-3273AFCC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26606C-F3B5-5A48-AE32-CEBA02A8A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553D923-8189-844F-849E-07F769BD0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85CBD6A-E97A-5B4A-8AD7-FAF1DF022A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EC93BC-5BD7-5D46-8516-883755758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96CE518-35E1-BC42-A0B6-A7FC9B35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C7D3667-A127-7747-B168-17B333B0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674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60373-3949-294C-AD6C-0689E898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6BC2FA-5108-3842-9170-70C5844D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9D777A-DDCC-A64A-A34E-51BF3F4E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2ED283E-AFB3-A643-8426-10FB3FA90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80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4CB8AB6-30EA-5E4D-A34F-E6FB4069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78D7E7-E743-6946-A06E-17C55ED8D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048A75-4637-9D49-922F-D96830AF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59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055799-679D-2A4B-BDE9-3EAD0F5D0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1A31AF-15FF-9049-8A9B-1ED48532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C3E6F7-41CD-4943-A285-75EB8F4D1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026A09-3EDA-4A45-B3B3-C5C1FF69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F3D242-AF88-AF40-835B-E237FB715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0A34B9-3F4D-C744-88D9-C381D10C1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904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7843C-8312-EA48-9C27-A8B7B4393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1B85424-9737-AF45-8BE6-47D7FD363F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2C140E8-E873-5D4E-8F0C-D83917BE1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F6666E-68EA-ED4E-B14B-4964BFD9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E104AD-A0A5-8944-B86C-887C3076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7563A-06BE-034F-995E-D2434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78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B48E83-488B-7E4F-B48C-7338432A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D31F37-1B64-1145-9EEB-1E4E55967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3E1834-BD2F-404E-8D23-E79CDE37D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ABF8A-1ED4-8646-B6D3-ADE94AD6C0F2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875F88-9B71-FD48-87EF-74FAFD1BF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3097AB-0142-DF46-B5ED-ECCDACEED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256F5-28D5-A740-B8C0-4841C3FD0F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10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4699000" y="1850613"/>
            <a:ext cx="5649856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u="sng" dirty="0" err="1">
                <a:solidFill>
                  <a:srgbClr val="FF0000"/>
                </a:solidFill>
              </a:rPr>
              <a:t>en</a:t>
            </a:r>
            <a:r>
              <a:rPr lang="fr-FR" sz="4800" b="1" dirty="0">
                <a:solidFill>
                  <a:srgbClr val="FF0000"/>
                </a:solidFill>
              </a:rPr>
              <a:t> </a:t>
            </a:r>
            <a:r>
              <a:rPr lang="fr-FR" sz="4800" b="1" dirty="0" err="1">
                <a:solidFill>
                  <a:srgbClr val="FF0000"/>
                </a:solidFill>
              </a:rPr>
              <a:t>Schläger</a:t>
            </a:r>
            <a:r>
              <a:rPr lang="fr-FR" sz="4800" b="1" dirty="0">
                <a:solidFill>
                  <a:srgbClr val="FF0000"/>
                </a:solidFill>
              </a:rPr>
              <a:t> (der)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A269A5B-3DB5-2741-9328-DDE1A79A5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246" y="4051351"/>
            <a:ext cx="3645500" cy="253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50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4470401" y="1924722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Turnschuhe</a:t>
            </a:r>
            <a:r>
              <a:rPr lang="fr-FR" sz="4800" b="1" dirty="0">
                <a:solidFill>
                  <a:srgbClr val="FF0000"/>
                </a:solidFill>
              </a:rPr>
              <a:t> (Pl.)</a:t>
            </a:r>
          </a:p>
        </p:txBody>
      </p:sp>
      <p:pic>
        <p:nvPicPr>
          <p:cNvPr id="1026" name="Picture 2" descr="Résultat de recherche d'images pour &quot;turnschuhe für halle&quot;">
            <a:extLst>
              <a:ext uri="{FF2B5EF4-FFF2-40B4-BE49-F238E27FC236}">
                <a16:creationId xmlns:a16="http://schemas.microsoft.com/office/drawing/2014/main" id="{D59D6CF8-56EA-D84E-BE14-85A2681EF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21" y="3733799"/>
            <a:ext cx="3571631" cy="267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98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4179944" y="1870933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u="sng" dirty="0" err="1">
                <a:solidFill>
                  <a:srgbClr val="FF0000"/>
                </a:solidFill>
              </a:rPr>
              <a:t>en</a:t>
            </a:r>
            <a:r>
              <a:rPr lang="fr-FR" sz="4800" b="1" dirty="0">
                <a:solidFill>
                  <a:srgbClr val="FF0000"/>
                </a:solidFill>
              </a:rPr>
              <a:t> Ball (der)</a:t>
            </a:r>
          </a:p>
        </p:txBody>
      </p:sp>
      <p:pic>
        <p:nvPicPr>
          <p:cNvPr id="2050" name="Picture 2" descr="Résultat de recherche d'images pour &quot;ball&quot;">
            <a:extLst>
              <a:ext uri="{FF2B5EF4-FFF2-40B4-BE49-F238E27FC236}">
                <a16:creationId xmlns:a16="http://schemas.microsoft.com/office/drawing/2014/main" id="{32181A49-4F47-504C-A464-D6C3F48DB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87" y="3733799"/>
            <a:ext cx="2794000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0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3986306" y="1946237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dirty="0">
                <a:solidFill>
                  <a:srgbClr val="FF0000"/>
                </a:solidFill>
              </a:rPr>
              <a:t> </a:t>
            </a:r>
            <a:r>
              <a:rPr lang="fr-FR" sz="4800" b="1" dirty="0" err="1">
                <a:solidFill>
                  <a:srgbClr val="FF0000"/>
                </a:solidFill>
              </a:rPr>
              <a:t>Netz</a:t>
            </a:r>
            <a:r>
              <a:rPr lang="fr-FR" sz="4800" b="1" dirty="0">
                <a:solidFill>
                  <a:srgbClr val="FF0000"/>
                </a:solidFill>
              </a:rPr>
              <a:t> (</a:t>
            </a:r>
            <a:r>
              <a:rPr lang="fr-FR" sz="4800" b="1" dirty="0" err="1">
                <a:solidFill>
                  <a:srgbClr val="FF0000"/>
                </a:solidFill>
              </a:rPr>
              <a:t>das</a:t>
            </a:r>
            <a:r>
              <a:rPr lang="fr-FR" sz="4800" b="1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3074" name="Picture 2" descr="Résultat de recherche d'images pour &quot;filet de volley&quot;">
            <a:extLst>
              <a:ext uri="{FF2B5EF4-FFF2-40B4-BE49-F238E27FC236}">
                <a16:creationId xmlns:a16="http://schemas.microsoft.com/office/drawing/2014/main" id="{324B2F0D-CC08-644D-8896-6F73B3783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415" y="3439182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69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4664038" y="2053813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u="sng" dirty="0" err="1">
                <a:solidFill>
                  <a:srgbClr val="FF0000"/>
                </a:solidFill>
              </a:rPr>
              <a:t>en</a:t>
            </a:r>
            <a:r>
              <a:rPr lang="fr-FR" sz="4800" b="1" dirty="0">
                <a:solidFill>
                  <a:srgbClr val="FF0000"/>
                </a:solidFill>
              </a:rPr>
              <a:t> </a:t>
            </a:r>
            <a:r>
              <a:rPr lang="fr-FR" sz="4800" b="1" dirty="0" err="1">
                <a:solidFill>
                  <a:srgbClr val="FF0000"/>
                </a:solidFill>
              </a:rPr>
              <a:t>Helm</a:t>
            </a:r>
            <a:r>
              <a:rPr lang="fr-FR" sz="4800" b="1" dirty="0">
                <a:solidFill>
                  <a:srgbClr val="FF0000"/>
                </a:solidFill>
              </a:rPr>
              <a:t>  (der)</a:t>
            </a:r>
          </a:p>
        </p:txBody>
      </p:sp>
      <p:pic>
        <p:nvPicPr>
          <p:cNvPr id="4098" name="Picture 2" descr="Résultat de recherche d'images pour &quot;casque de vélo&quot;">
            <a:extLst>
              <a:ext uri="{FF2B5EF4-FFF2-40B4-BE49-F238E27FC236}">
                <a16:creationId xmlns:a16="http://schemas.microsoft.com/office/drawing/2014/main" id="{5EC1BE07-988E-5942-9A34-98DE02D5A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38" y="3733799"/>
            <a:ext cx="2235688" cy="223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83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4664038" y="2053813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dirty="0">
                <a:solidFill>
                  <a:srgbClr val="FF0000"/>
                </a:solidFill>
              </a:rPr>
              <a:t> </a:t>
            </a:r>
            <a:r>
              <a:rPr lang="fr-FR" sz="4800" b="1" dirty="0" err="1">
                <a:solidFill>
                  <a:srgbClr val="FF0000"/>
                </a:solidFill>
              </a:rPr>
              <a:t>Trikot</a:t>
            </a:r>
            <a:r>
              <a:rPr lang="fr-FR" sz="4800" b="1" dirty="0">
                <a:solidFill>
                  <a:srgbClr val="FF0000"/>
                </a:solidFill>
              </a:rPr>
              <a:t> (</a:t>
            </a:r>
            <a:r>
              <a:rPr lang="fr-FR" sz="4800" b="1" dirty="0" err="1">
                <a:solidFill>
                  <a:srgbClr val="FF0000"/>
                </a:solidFill>
              </a:rPr>
              <a:t>das</a:t>
            </a:r>
            <a:r>
              <a:rPr lang="fr-FR" sz="4800" b="1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5122" name="Picture 2" descr="Résultat de recherche d'images pour &quot;maillot fribourg gotteron&quot;">
            <a:extLst>
              <a:ext uri="{FF2B5EF4-FFF2-40B4-BE49-F238E27FC236}">
                <a16:creationId xmlns:a16="http://schemas.microsoft.com/office/drawing/2014/main" id="{5D644DFF-5E84-6C48-92E2-27F10C08E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825" y="3733799"/>
            <a:ext cx="4706878" cy="2777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20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3902038" y="1876013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u="sng" dirty="0" err="1">
                <a:solidFill>
                  <a:srgbClr val="FF0000"/>
                </a:solidFill>
              </a:rPr>
              <a:t>e</a:t>
            </a:r>
            <a:r>
              <a:rPr lang="fr-FR" sz="4800" b="1" dirty="0">
                <a:solidFill>
                  <a:srgbClr val="FF0000"/>
                </a:solidFill>
              </a:rPr>
              <a:t> </a:t>
            </a:r>
            <a:r>
              <a:rPr lang="fr-FR" sz="4800" b="1" dirty="0" err="1">
                <a:solidFill>
                  <a:srgbClr val="FF0000"/>
                </a:solidFill>
              </a:rPr>
              <a:t>Stoppuhr</a:t>
            </a:r>
            <a:r>
              <a:rPr lang="fr-FR" sz="4800" b="1" dirty="0">
                <a:solidFill>
                  <a:srgbClr val="FF0000"/>
                </a:solidFill>
              </a:rPr>
              <a:t> (die)</a:t>
            </a:r>
          </a:p>
        </p:txBody>
      </p:sp>
      <p:pic>
        <p:nvPicPr>
          <p:cNvPr id="6146" name="Picture 2" descr="Résultat de recherche d'images pour &quot;chronomètre&quot;">
            <a:extLst>
              <a:ext uri="{FF2B5EF4-FFF2-40B4-BE49-F238E27FC236}">
                <a16:creationId xmlns:a16="http://schemas.microsoft.com/office/drawing/2014/main" id="{1227B3D4-ED7B-7948-A31A-3C6D128E2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38" y="3270248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16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6BA9A-74FF-1C46-8FED-9237EA666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487" y="373828"/>
            <a:ext cx="11633200" cy="3359971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brauchst</a:t>
            </a:r>
            <a:r>
              <a:rPr lang="fr-FR" dirty="0"/>
              <a:t> du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deine</a:t>
            </a:r>
            <a:r>
              <a:rPr lang="fr-FR" dirty="0"/>
              <a:t> </a:t>
            </a:r>
            <a:r>
              <a:rPr lang="fr-FR" dirty="0" err="1"/>
              <a:t>Sportart</a:t>
            </a:r>
            <a:r>
              <a:rPr lang="fr-FR" dirty="0"/>
              <a:t>?</a:t>
            </a:r>
            <a:br>
              <a:rPr lang="fr-FR" dirty="0"/>
            </a:br>
            <a:br>
              <a:rPr lang="fr-FR" dirty="0"/>
            </a:br>
            <a:r>
              <a:rPr lang="fr-FR" dirty="0" err="1"/>
              <a:t>Ich</a:t>
            </a:r>
            <a:r>
              <a:rPr lang="fr-FR" dirty="0"/>
              <a:t> </a:t>
            </a:r>
            <a:r>
              <a:rPr lang="fr-FR" dirty="0" err="1"/>
              <a:t>brauche</a:t>
            </a:r>
            <a:r>
              <a:rPr lang="fr-FR" dirty="0"/>
              <a:t>…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4887A1-ADF1-5D4A-BFF4-03772CD60E79}"/>
              </a:ext>
            </a:extLst>
          </p:cNvPr>
          <p:cNvSpPr/>
          <p:nvPr/>
        </p:nvSpPr>
        <p:spPr>
          <a:xfrm>
            <a:off x="4257638" y="2053813"/>
            <a:ext cx="6599218" cy="1320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b="1" dirty="0" err="1">
                <a:solidFill>
                  <a:srgbClr val="FF0000"/>
                </a:solidFill>
              </a:rPr>
              <a:t>ein</a:t>
            </a:r>
            <a:r>
              <a:rPr lang="fr-FR" sz="4800" b="1" dirty="0">
                <a:solidFill>
                  <a:srgbClr val="FF0000"/>
                </a:solidFill>
              </a:rPr>
              <a:t> T-Shirt (</a:t>
            </a:r>
            <a:r>
              <a:rPr lang="fr-FR" sz="4800" b="1" dirty="0" err="1">
                <a:solidFill>
                  <a:srgbClr val="FF0000"/>
                </a:solidFill>
              </a:rPr>
              <a:t>das</a:t>
            </a:r>
            <a:r>
              <a:rPr lang="fr-FR" sz="4800" b="1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7170" name="Picture 2" descr="Résultat de recherche d'images pour &quot;t shirt de sport&quot;">
            <a:extLst>
              <a:ext uri="{FF2B5EF4-FFF2-40B4-BE49-F238E27FC236}">
                <a16:creationId xmlns:a16="http://schemas.microsoft.com/office/drawing/2014/main" id="{6E0BA95F-D7CC-8C4E-92DF-AD40572BB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351365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82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95</Words>
  <Application>Microsoft Macintosh PowerPoint</Application>
  <PresentationFormat>Grand écran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Was brauchst du für deine Sportart?  Ich brauche… </vt:lpstr>
      <vt:lpstr>Was brauchst du für deine Sportart?  Ich brauche… </vt:lpstr>
      <vt:lpstr>Was brauchst du für deine Sportart?  Ich brauche… </vt:lpstr>
      <vt:lpstr>Was brauchst du für deine Sportart?  Ich brauche… </vt:lpstr>
      <vt:lpstr>Was brauchst du für deine Sportart?  Ich brauche… </vt:lpstr>
      <vt:lpstr>Was brauchst du für deine Sportart?  Ich brauche… </vt:lpstr>
      <vt:lpstr>Was brauchst du für deine Sportart?  Ich brauche… </vt:lpstr>
      <vt:lpstr>Was brauchst du für deine Sportart?  Ich brauche…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brauchst du für deine Sportart?  Ich brauche… </dc:title>
  <dc:creator>Lysiane Villoz</dc:creator>
  <cp:lastModifiedBy>Lysiane Villoz</cp:lastModifiedBy>
  <cp:revision>2</cp:revision>
  <dcterms:created xsi:type="dcterms:W3CDTF">2019-10-06T20:03:07Z</dcterms:created>
  <dcterms:modified xsi:type="dcterms:W3CDTF">2019-10-06T20:21:31Z</dcterms:modified>
</cp:coreProperties>
</file>