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6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83E7E6-59E2-48A4-AC88-405A71ABE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287B6D-BF31-41B3-868C-DCF3D6FF9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7CA825-180C-4FC1-AACF-AFC5A0E57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43E171-C044-4F03-8C4F-B9CBEEEA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7EF5CE-E88D-45D6-87CB-E22E7A20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558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DE6BD-F6BB-4604-802B-51CA2C71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507714-2517-4477-8F57-B754E1770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ED2C39-E4AE-444F-B0C5-AB14E02B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02D10-302F-4C98-BE11-28CC921F8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89AA97-82F4-4B8F-9B0B-512B9AA63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3720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46E943-98B3-4401-96BB-117759DE4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4002AB-12E7-4784-85D8-0B422F26B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F3B068-512A-47F0-A6F8-9738A52F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0C2C47-780E-496D-8336-118975A2F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1427E5-A3DB-44EF-9FC1-2BD82712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811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DC8650-D6F3-4955-B635-7DCFDEDC6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BABE9F-C3F3-4E3A-A492-96D64C478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D902FE-612A-4BC7-8378-E9E34CC46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A7F52C-2CAB-4C0A-8C67-07D4895B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F93131-170D-47A0-915F-2D3FF734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5085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49FB7-92AA-45D0-AA18-80BC7168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270E3B-F153-4A8E-8E38-26215289D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DE3ED4-6FB0-4CF9-8196-F11006C6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7EF0C8-50DC-4A94-9DB6-201E6A1CD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7F1EC6-6497-4B32-9923-78B2FC29E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7260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E1509F-CD7E-4438-AE7F-D17EC80C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34918B-2014-420E-98A9-86952F334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370C87-0877-4AF3-95A4-0969DB175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0EAD2F-2854-43DB-8743-81C16A61A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BF3026-B040-4C1A-8A1A-C10980D8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6B0FBC-2243-44BE-8906-A29C23C58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090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AFB1A-2A3D-42C7-99A8-45F8171E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17A8A2-F705-4BF7-9676-1CCCAABA1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C3ABF65-C064-4832-8E77-48D4DF06D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E2F2E8-0654-40B1-B9BC-7D5398D29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1FA9F5-53C2-468C-A966-99B30A5EE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7D3AF4-E5C3-4DCF-8BCA-C3974882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4C4565C-A884-449F-BF83-840C0F88F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70AD52-C81B-4D0C-A430-B848F8D78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798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D2960-C54A-4950-A38F-737EB0AFB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0A862C-C1E1-4811-9628-7B0DE254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800B48B-E5E7-4573-B35B-A7D6DEB8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107C67-CD1A-4342-B081-1BBCC831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408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2E5C49-3598-4401-AD3E-B53F720B5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9B8F1-75EC-465D-94C9-C4EC89CE9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CFB5BD-F152-4B67-8100-E33848DB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6332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5A2D72-45E3-42DC-9B80-AB780D568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410D96-1384-405C-A5CF-5671F1DFF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068018-6DF7-4B73-8B38-E585822DF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4AC7C7-74D8-4EB5-BA2E-37F8B2AC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4E827C-5911-4D0C-996C-E3F9E5DEA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E68F3F-9FA7-4035-B063-330C0B53B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3876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3F72D-08A1-47C4-BF7A-654D76F79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8EC23F-7EF6-41C3-BEFC-FA93ACF8E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FBD70C-396A-4CF7-8CEF-8002557C2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BBD152-D065-4EEA-B730-FB26E258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0AF19A-4AEC-4CBC-AE1D-463763F1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89BCA4-AF30-439A-9D8C-40331E3A8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882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83808A-3FDA-4AEF-BBE1-372900BA6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9CC795-533A-4840-86B7-B4AF0E594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0AE24-4D9B-4860-88D7-DF545FF17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E29E-5C17-464A-B191-0A402C4AE7F1}" type="datetimeFigureOut">
              <a:rPr lang="fr-CH" smtClean="0"/>
              <a:t>07.12.2019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258B00-7BA7-437C-A301-26001152C4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DFC6A3-6947-4B9A-B932-F886C06E2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A432B-1E63-4C4A-B0CA-949878B4D53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51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rte&#10;&#10;Description générée automatiquement">
            <a:extLst>
              <a:ext uri="{FF2B5EF4-FFF2-40B4-BE49-F238E27FC236}">
                <a16:creationId xmlns:a16="http://schemas.microsoft.com/office/drawing/2014/main" id="{C1F5A7C4-CF21-4CE9-B037-A49780BD9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66206" y="-2307020"/>
            <a:ext cx="6598814" cy="1173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461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Pasquier</dc:creator>
  <cp:lastModifiedBy>Julien Pasquier</cp:lastModifiedBy>
  <cp:revision>1</cp:revision>
  <dcterms:created xsi:type="dcterms:W3CDTF">2019-12-07T13:28:15Z</dcterms:created>
  <dcterms:modified xsi:type="dcterms:W3CDTF">2019-12-07T13:30:34Z</dcterms:modified>
</cp:coreProperties>
</file>