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9" r:id="rId4"/>
    <p:sldId id="257" r:id="rId5"/>
    <p:sldId id="258" r:id="rId6"/>
    <p:sldId id="259" r:id="rId7"/>
    <p:sldId id="270" r:id="rId8"/>
    <p:sldId id="268" r:id="rId9"/>
    <p:sldId id="260" r:id="rId10"/>
    <p:sldId id="261" r:id="rId11"/>
    <p:sldId id="271" r:id="rId12"/>
    <p:sldId id="262" r:id="rId13"/>
    <p:sldId id="274" r:id="rId14"/>
    <p:sldId id="263" r:id="rId15"/>
    <p:sldId id="272" r:id="rId16"/>
    <p:sldId id="264" r:id="rId17"/>
    <p:sldId id="265" r:id="rId18"/>
    <p:sldId id="266" r:id="rId19"/>
    <p:sldId id="273" r:id="rId20"/>
    <p:sldId id="275" r:id="rId21"/>
    <p:sldId id="276" r:id="rId22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D7AC1E4-AA97-4FFB-A413-2828B8C1E701}" type="datetimeFigureOut">
              <a:rPr lang="fr-CH" smtClean="0"/>
              <a:t>22.11.2016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61E7DB-9160-4CF6-BC0B-B188B7E2C641}" type="slidenum">
              <a:rPr lang="fr-CH" smtClean="0"/>
              <a:t>‹N°›</a:t>
            </a:fld>
            <a:endParaRPr lang="fr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6" name="Picture 2" descr="C:\Users\BifrareR\Desktop\AVMU\362_450_renoir-guit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536504" cy="56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6146" name="Picture 2" descr="C:\Users\BifrareR\Desktop\AVMU\chag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76672"/>
            <a:ext cx="384042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3074" name="Picture 2" descr="C:\Users\BifrareR\Desktop\4815065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7742"/>
            <a:ext cx="3960440" cy="44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ifrareR\Desktop\2698f75d92ec330445361569cfe4412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5127"/>
            <a:ext cx="3955090" cy="39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 descr="C:\Users\BifrareR\Desktop\AVMU\boscore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5184576" cy="50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 descr="C:\Users\BifrareR\Desktop\atus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5779801" cy="51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8194" name="Picture 2" descr="C:\Users\BifrareR\Desktop\AVMU\David-Musica_Boet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176464" cy="58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 descr="C:\Users\BifrareR\Desktop\img-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11489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9219" name="Picture 3" descr="C:\Users\BifrareR\Desktop\AVMU\pe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2088232" cy="5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42" name="Picture 2" descr="C:\Users\BifrareR\Desktop\AVMU\Music_lesson_Staatliche_Antikensammlungen_2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2299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122" name="Picture 2" descr="C:\Users\BifrareR\Desktop\michael_jackson_2_by_mariaflor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679570" cy="52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 descr="C:\Users\BifrareR\Desktop\ex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2" y="1340768"/>
            <a:ext cx="6553201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1266" name="Picture 2" descr="C:\Users\BifrareR\Desktop\AVMU\guitar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248472" cy="59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20080" cy="720080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1328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76665" cy="617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frareR\Desktop\7053256a73a7acb828ebad22f202def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403563" cy="57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1" name="Picture 3" descr="C:\Users\BifrareR\Desktop\AVMU\ha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583440" cy="48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 descr="C:\Users\BifrareR\Desktop\AVMU\Chardin attributs de la mus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10401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 descr="C:\Users\BifrareR\Desktop\AVMU\kandin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199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C:\Users\BifrareR\Desktop\gayou09_racot_subgestuel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62327"/>
            <a:ext cx="61245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2290" name="Picture 2" descr="C:\Users\BifrareR\Desktop\AVMU\bdm_dufy_vio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1941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 descr="C:\Users\BifrareR\Desktop\AVMU\The_Lady_and_the_unicorn_Hea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5720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0</Words>
  <Application>Microsoft Office PowerPoint</Application>
  <PresentationFormat>Affichage à l'écran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Horizon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Fribourg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Bifrare Roxane</dc:creator>
  <cp:lastModifiedBy>Bifrare Roxane</cp:lastModifiedBy>
  <cp:revision>7</cp:revision>
  <dcterms:created xsi:type="dcterms:W3CDTF">2016-11-21T12:45:12Z</dcterms:created>
  <dcterms:modified xsi:type="dcterms:W3CDTF">2016-11-22T13:17:11Z</dcterms:modified>
</cp:coreProperties>
</file>