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74" r:id="rId2"/>
    <p:sldId id="259" r:id="rId3"/>
    <p:sldId id="267" r:id="rId4"/>
    <p:sldId id="260" r:id="rId5"/>
    <p:sldId id="268" r:id="rId6"/>
    <p:sldId id="261" r:id="rId7"/>
    <p:sldId id="262" r:id="rId8"/>
    <p:sldId id="263" r:id="rId9"/>
    <p:sldId id="264" r:id="rId10"/>
    <p:sldId id="265" r:id="rId11"/>
    <p:sldId id="269" r:id="rId12"/>
    <p:sldId id="270" r:id="rId13"/>
    <p:sldId id="271" r:id="rId14"/>
    <p:sldId id="272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6" r:id="rId27"/>
    <p:sldId id="285" r:id="rId28"/>
    <p:sldId id="25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1"/>
    <p:restoredTop sz="94488"/>
  </p:normalViewPr>
  <p:slideViewPr>
    <p:cSldViewPr snapToGrid="0" snapToObjects="1">
      <p:cViewPr varScale="1">
        <p:scale>
          <a:sx n="103" d="100"/>
          <a:sy n="103" d="100"/>
        </p:scale>
        <p:origin x="92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9E5F4-45F6-8C46-9EC0-1E562CD76EF4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9F52A-AA78-4147-B2CE-7F7DD89190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769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11D76-C7DC-8948-BC90-99FC8056570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6643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11D76-C7DC-8948-BC90-99FC8056570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984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11D76-C7DC-8948-BC90-99FC8056570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289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11D76-C7DC-8948-BC90-99FC80565705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1809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11D76-C7DC-8948-BC90-99FC8056570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199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11D76-C7DC-8948-BC90-99FC80565705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587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BE8B95-2F26-DA49-8E2B-5C22ADDE8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4EB2DD-C538-F84B-B767-5BA6323C1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8321E5-5BCB-334C-84C6-3D7DF764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0C5298-A5E4-234E-8532-16FA798B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32427C-477C-1146-8A82-9AEAD4ED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3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0C036-6692-6147-A946-FEF4429C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D0AB3E-F1E8-D847-9A1F-892906EB1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5607AD-A0BC-734E-84E4-5E9E7A6C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42BCA8-7E79-D54E-B16D-94A617C7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EBB786-B7C1-094C-BA2A-1A79A4CAC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16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8F6B77B-75BB-244D-9D53-52494819DB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EAA678-617F-8A40-96C2-0F8044B11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126972-F0D6-EF48-8DF1-0611C98A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3F4091-AF5B-6F45-A879-611C542D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018EFC-57F0-E947-8562-7161F819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49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7E111-FA29-D749-8AFA-24630CA4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AB5045-3750-5244-9788-262686613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F00E62-80D6-DB47-93F9-63762705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4435AC-5E5F-9349-A002-DCC51FE7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698469-81EC-2B4E-A67C-4B859536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605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D19633-F789-144C-892B-189B1915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7B93C3-7A1B-5D41-ABB0-C5420DFB6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A20A6F-8F95-6742-BDFF-0CA28346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F09692-C25E-C44C-B692-328CD687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6AEC18-AEC8-2843-AAA8-1C5A3375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79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92290-CE06-9648-AD61-386C031D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380B62-1122-4A41-9585-0235F9BE0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0C092B-90FF-2447-8B76-F53D7E6C9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DED100-DDE6-3941-BA21-B55DE056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1158D3-3DC2-464E-BCE3-14C75175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3ABFF0-DE67-6546-B6A5-80DE8397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81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8236B-82BC-5446-8CD6-51340F26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6D935B-F8DF-C14A-A4BC-A1896CC89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37FE8D-5772-A644-B9EF-20EBEB09A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CD3FFB5-4BEF-754C-BD2E-E57E4E579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4DB7E4-CCEC-7B4C-8A55-DEB5813D7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0C74E2-D43C-8447-82A3-56C3C96B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088F730-59F7-344F-9C49-039D163A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4DF57DB-4F21-8D44-B322-3CB821A9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69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C8E21-BE03-1A4E-936C-D6BC560B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71A38E-90A5-2F4A-B453-46DE4728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B7931A-16AD-8D43-8C18-055BCFE1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C1A4E6-7CF0-3C40-9476-CB725912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13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EF58C2-922E-794A-9D4D-75A2F535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53B0CE-DCCA-7842-BFE4-75A95F3B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17803B-EB2F-DC43-BDC0-C8EAC0B7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08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EA7F9-1307-9B4B-847B-9B70EF9D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4B38F5-FD61-FC4C-BEFE-B9D81F12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2F49F-FBFB-1945-B87F-4300F1BDB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5F9AB9-82B1-A14D-9960-689BFD99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0F7709-468E-C743-AFF5-0798F83F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DECBEA-33EC-F047-A24E-4B26AAED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93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ED5BB-280C-C540-ABB2-B1EEDAA6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105F3EA3-8924-1C46-AC4D-AB08E3969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ADB714-71DC-F343-9B4C-34623672A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19F55E-6003-7849-B218-3699445A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135CC4-7DDB-744B-9C67-99778DE4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4AD326-8ECA-9C41-A080-F5D3B9D6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64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C33C79-CBA0-9342-B3FA-A1DB5C51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309F6F-36A4-B74E-A826-246003C33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77D9D2-AD8A-E24D-B667-5B2B9F69B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AEA78B-73AF-404A-B487-64BAC2AD1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3553BB-21D1-5A44-935E-04048BE67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17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B2B807-2874-E445-A112-E73E2F0C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D91AE1-BCCC-F541-915C-6D4603D8F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fr-FR" sz="3200" b="1" dirty="0"/>
          </a:p>
          <a:p>
            <a:pPr marL="0" indent="0" algn="ctr">
              <a:buNone/>
            </a:pPr>
            <a:r>
              <a:rPr lang="fr-FR" sz="3200" b="1" dirty="0" err="1"/>
              <a:t>Geni@l</a:t>
            </a:r>
            <a:r>
              <a:rPr lang="fr-FR" sz="3200" b="1" dirty="0"/>
              <a:t> </a:t>
            </a:r>
            <a:r>
              <a:rPr lang="fr-FR" sz="3200" b="1" dirty="0" err="1"/>
              <a:t>Klick</a:t>
            </a:r>
            <a:r>
              <a:rPr lang="fr-FR" sz="3200" b="1" dirty="0"/>
              <a:t> Romandie 9e</a:t>
            </a:r>
          </a:p>
          <a:p>
            <a:pPr marL="0" indent="0" algn="ctr">
              <a:buNone/>
            </a:pPr>
            <a:r>
              <a:rPr lang="fr-FR" dirty="0" err="1"/>
              <a:t>Kapitel</a:t>
            </a:r>
            <a:r>
              <a:rPr lang="fr-FR" dirty="0"/>
              <a:t> 3</a:t>
            </a:r>
          </a:p>
          <a:p>
            <a:pPr marL="0" indent="0" algn="ctr">
              <a:buNone/>
            </a:pPr>
            <a:r>
              <a:rPr lang="fr-FR" dirty="0" err="1"/>
              <a:t>Arbeitsbuch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7594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9C069CF-8E16-6C4B-B11E-61AB25364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125" y="1205947"/>
            <a:ext cx="11106710" cy="3118827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86F4A15-265C-294B-B878-F5F564DC0479}"/>
              </a:ext>
            </a:extLst>
          </p:cNvPr>
          <p:cNvSpPr txBox="1"/>
          <p:nvPr/>
        </p:nvSpPr>
        <p:spPr>
          <a:xfrm>
            <a:off x="6534976" y="3648267"/>
            <a:ext cx="344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7014E8-7662-8A47-B8D3-9CDD325F43D5}"/>
              </a:ext>
            </a:extLst>
          </p:cNvPr>
          <p:cNvSpPr txBox="1"/>
          <p:nvPr/>
        </p:nvSpPr>
        <p:spPr>
          <a:xfrm>
            <a:off x="6534976" y="2311691"/>
            <a:ext cx="344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E160BA-ECCB-734F-92D9-B45069C59448}"/>
              </a:ext>
            </a:extLst>
          </p:cNvPr>
          <p:cNvSpPr txBox="1"/>
          <p:nvPr/>
        </p:nvSpPr>
        <p:spPr>
          <a:xfrm>
            <a:off x="6534977" y="1850026"/>
            <a:ext cx="344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F956F7-791C-6C4F-8066-77B30A52DC93}"/>
              </a:ext>
            </a:extLst>
          </p:cNvPr>
          <p:cNvSpPr txBox="1"/>
          <p:nvPr/>
        </p:nvSpPr>
        <p:spPr>
          <a:xfrm>
            <a:off x="6012480" y="3186602"/>
            <a:ext cx="344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4B9FF0E-4AD1-C144-A0EC-D4BDA4895937}"/>
              </a:ext>
            </a:extLst>
          </p:cNvPr>
          <p:cNvSpPr txBox="1"/>
          <p:nvPr/>
        </p:nvSpPr>
        <p:spPr>
          <a:xfrm>
            <a:off x="6012480" y="2773356"/>
            <a:ext cx="344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87C7BE6-B924-DA43-AD78-9F967FA2C163}"/>
              </a:ext>
            </a:extLst>
          </p:cNvPr>
          <p:cNvSpPr txBox="1"/>
          <p:nvPr/>
        </p:nvSpPr>
        <p:spPr>
          <a:xfrm>
            <a:off x="7057472" y="1850025"/>
            <a:ext cx="4686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einen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Bruder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Schwester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2555EBA-BF54-FC4E-BDB6-F43FDCADF62F}"/>
              </a:ext>
            </a:extLst>
          </p:cNvPr>
          <p:cNvSpPr txBox="1"/>
          <p:nvPr/>
        </p:nvSpPr>
        <p:spPr>
          <a:xfrm>
            <a:off x="7057471" y="2303695"/>
            <a:ext cx="4686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Er </a:t>
            </a:r>
            <a:r>
              <a:rPr lang="fr-FR" sz="2400" b="1" dirty="0" err="1">
                <a:solidFill>
                  <a:schemeClr val="accent1"/>
                </a:solidFill>
              </a:rPr>
              <a:t>fährt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Winter </a:t>
            </a:r>
            <a:r>
              <a:rPr lang="fr-FR" sz="2400" b="1" dirty="0" err="1">
                <a:solidFill>
                  <a:schemeClr val="accent1"/>
                </a:solidFill>
              </a:rPr>
              <a:t>nach</a:t>
            </a:r>
            <a:r>
              <a:rPr lang="fr-FR" sz="2400" b="1" dirty="0">
                <a:solidFill>
                  <a:schemeClr val="accent1"/>
                </a:solidFill>
              </a:rPr>
              <a:t> Portugal.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AA064EC-9677-F940-B40F-1BFDA2895744}"/>
              </a:ext>
            </a:extLst>
          </p:cNvPr>
          <p:cNvSpPr txBox="1"/>
          <p:nvPr/>
        </p:nvSpPr>
        <p:spPr>
          <a:xfrm>
            <a:off x="7057471" y="3632275"/>
            <a:ext cx="4686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In den Ferien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er </a:t>
            </a:r>
            <a:r>
              <a:rPr lang="fr-FR" sz="2400" b="1" dirty="0" err="1">
                <a:solidFill>
                  <a:schemeClr val="accent1"/>
                </a:solidFill>
              </a:rPr>
              <a:t>oft</a:t>
            </a:r>
            <a:r>
              <a:rPr lang="fr-FR" sz="2400" b="1" dirty="0">
                <a:solidFill>
                  <a:schemeClr val="accent1"/>
                </a:solidFill>
              </a:rPr>
              <a:t> dort.</a:t>
            </a:r>
          </a:p>
        </p:txBody>
      </p:sp>
    </p:spTree>
    <p:extLst>
      <p:ext uri="{BB962C8B-B14F-4D97-AF65-F5344CB8AC3E}">
        <p14:creationId xmlns:p14="http://schemas.microsoft.com/office/powerpoint/2010/main" val="378193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838E09C-7EC9-C440-92F5-48DA60C02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655" y="428183"/>
            <a:ext cx="6159500" cy="520700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75FDAC-D6CC-2843-B675-35FB04062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48" y="1282699"/>
            <a:ext cx="10376452" cy="5090335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859F552A-E1DD-BB4E-9058-D8C5FD7C0517}"/>
              </a:ext>
            </a:extLst>
          </p:cNvPr>
          <p:cNvSpPr/>
          <p:nvPr/>
        </p:nvSpPr>
        <p:spPr>
          <a:xfrm>
            <a:off x="1179443" y="1855305"/>
            <a:ext cx="861391" cy="4770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81EA039-C001-224C-BE44-19A39BEF8B09}"/>
              </a:ext>
            </a:extLst>
          </p:cNvPr>
          <p:cNvSpPr/>
          <p:nvPr/>
        </p:nvSpPr>
        <p:spPr>
          <a:xfrm>
            <a:off x="1663147" y="2260127"/>
            <a:ext cx="861391" cy="4770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BDB6F1E-11C6-0240-BBED-24DBA2128C8B}"/>
              </a:ext>
            </a:extLst>
          </p:cNvPr>
          <p:cNvSpPr/>
          <p:nvPr/>
        </p:nvSpPr>
        <p:spPr>
          <a:xfrm>
            <a:off x="7739269" y="3950501"/>
            <a:ext cx="861391" cy="4770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6641ACB-9EA3-7D48-8683-70DD08091A3E}"/>
              </a:ext>
            </a:extLst>
          </p:cNvPr>
          <p:cNvSpPr/>
          <p:nvPr/>
        </p:nvSpPr>
        <p:spPr>
          <a:xfrm>
            <a:off x="2345634" y="3126883"/>
            <a:ext cx="861391" cy="4770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28A0562-9993-6143-B619-25F84937E983}"/>
              </a:ext>
            </a:extLst>
          </p:cNvPr>
          <p:cNvSpPr/>
          <p:nvPr/>
        </p:nvSpPr>
        <p:spPr>
          <a:xfrm>
            <a:off x="3843129" y="3972340"/>
            <a:ext cx="861391" cy="4770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5B6EE00-96F5-304B-80D0-5517996FEAB1}"/>
              </a:ext>
            </a:extLst>
          </p:cNvPr>
          <p:cNvSpPr/>
          <p:nvPr/>
        </p:nvSpPr>
        <p:spPr>
          <a:xfrm>
            <a:off x="8169965" y="3107635"/>
            <a:ext cx="861391" cy="4770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4C3E182-0044-044C-A03E-B617A5B6BEB1}"/>
              </a:ext>
            </a:extLst>
          </p:cNvPr>
          <p:cNvSpPr/>
          <p:nvPr/>
        </p:nvSpPr>
        <p:spPr>
          <a:xfrm>
            <a:off x="2981738" y="3485322"/>
            <a:ext cx="861391" cy="4770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0022860-06A4-FE47-BEF7-217F046C80C4}"/>
              </a:ext>
            </a:extLst>
          </p:cNvPr>
          <p:cNvSpPr/>
          <p:nvPr/>
        </p:nvSpPr>
        <p:spPr>
          <a:xfrm>
            <a:off x="1232452" y="5267739"/>
            <a:ext cx="861391" cy="4770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F7CAA94-9915-DB43-9277-C293DFF5EE82}"/>
              </a:ext>
            </a:extLst>
          </p:cNvPr>
          <p:cNvSpPr/>
          <p:nvPr/>
        </p:nvSpPr>
        <p:spPr>
          <a:xfrm>
            <a:off x="4827103" y="2659114"/>
            <a:ext cx="861391" cy="4770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3900017-0148-ED41-A3B3-5EE3CBF33BEF}"/>
              </a:ext>
            </a:extLst>
          </p:cNvPr>
          <p:cNvSpPr/>
          <p:nvPr/>
        </p:nvSpPr>
        <p:spPr>
          <a:xfrm>
            <a:off x="8925339" y="4427579"/>
            <a:ext cx="861391" cy="4770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268F5D5-20E7-6D45-AADD-45D55E346F07}"/>
              </a:ext>
            </a:extLst>
          </p:cNvPr>
          <p:cNvSpPr/>
          <p:nvPr/>
        </p:nvSpPr>
        <p:spPr>
          <a:xfrm>
            <a:off x="4989443" y="5744817"/>
            <a:ext cx="861391" cy="4770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24C15B1-3F49-C44A-8710-2027BBFEE20A}"/>
              </a:ext>
            </a:extLst>
          </p:cNvPr>
          <p:cNvSpPr/>
          <p:nvPr/>
        </p:nvSpPr>
        <p:spPr>
          <a:xfrm>
            <a:off x="2524538" y="4370942"/>
            <a:ext cx="861391" cy="4770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433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716DBDC-E479-754F-9502-E59E2A853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2596" y="834887"/>
            <a:ext cx="7445667" cy="121336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3EAA79C-785E-304D-A6C0-7753A5BA7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96" y="2048255"/>
            <a:ext cx="5186831" cy="385914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D346BDA-D7CA-2B4F-B903-74E3C528D6AA}"/>
              </a:ext>
            </a:extLst>
          </p:cNvPr>
          <p:cNvSpPr txBox="1"/>
          <p:nvPr/>
        </p:nvSpPr>
        <p:spPr>
          <a:xfrm>
            <a:off x="3588959" y="3184181"/>
            <a:ext cx="1950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sein/ seine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E53EA6-0310-474F-BB02-3C9683C61D3D}"/>
              </a:ext>
            </a:extLst>
          </p:cNvPr>
          <p:cNvSpPr txBox="1"/>
          <p:nvPr/>
        </p:nvSpPr>
        <p:spPr>
          <a:xfrm>
            <a:off x="3588959" y="3746994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ihr</a:t>
            </a:r>
            <a:r>
              <a:rPr lang="fr-FR" sz="2400" b="1" dirty="0">
                <a:solidFill>
                  <a:schemeClr val="accent1"/>
                </a:solidFill>
              </a:rPr>
              <a:t>/ </a:t>
            </a:r>
            <a:r>
              <a:rPr lang="fr-FR" sz="2400" b="1" dirty="0" err="1">
                <a:solidFill>
                  <a:schemeClr val="accent1"/>
                </a:solidFill>
              </a:rPr>
              <a:t>ihre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D2F6B9-5E54-C24E-8F47-51DF8F112167}"/>
              </a:ext>
            </a:extLst>
          </p:cNvPr>
          <p:cNvSpPr txBox="1"/>
          <p:nvPr/>
        </p:nvSpPr>
        <p:spPr>
          <a:xfrm>
            <a:off x="3588959" y="2161569"/>
            <a:ext cx="1950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mein</a:t>
            </a:r>
            <a:r>
              <a:rPr lang="fr-FR" sz="2400" b="1" dirty="0">
                <a:solidFill>
                  <a:schemeClr val="accent1"/>
                </a:solidFill>
              </a:rPr>
              <a:t>/ </a:t>
            </a:r>
            <a:r>
              <a:rPr lang="fr-FR" sz="2400" b="1" dirty="0" err="1">
                <a:solidFill>
                  <a:schemeClr val="accent1"/>
                </a:solidFill>
              </a:rPr>
              <a:t>meine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7B33912-4E05-C241-9A9C-3097DC5F184B}"/>
              </a:ext>
            </a:extLst>
          </p:cNvPr>
          <p:cNvSpPr txBox="1"/>
          <p:nvPr/>
        </p:nvSpPr>
        <p:spPr>
          <a:xfrm>
            <a:off x="3599831" y="4249400"/>
            <a:ext cx="2125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unser</a:t>
            </a:r>
            <a:r>
              <a:rPr lang="fr-FR" sz="2400" b="1" dirty="0">
                <a:solidFill>
                  <a:schemeClr val="accent1"/>
                </a:solidFill>
              </a:rPr>
              <a:t>/ </a:t>
            </a:r>
            <a:r>
              <a:rPr lang="fr-FR" sz="2400" b="1" dirty="0" err="1">
                <a:solidFill>
                  <a:schemeClr val="accent1"/>
                </a:solidFill>
              </a:rPr>
              <a:t>unsere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F89F4FB-E888-4F41-AF68-A61776020A68}"/>
              </a:ext>
            </a:extLst>
          </p:cNvPr>
          <p:cNvSpPr txBox="1"/>
          <p:nvPr/>
        </p:nvSpPr>
        <p:spPr>
          <a:xfrm>
            <a:off x="3588959" y="5191194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ihr</a:t>
            </a:r>
            <a:r>
              <a:rPr lang="fr-FR" sz="2400" b="1" dirty="0">
                <a:solidFill>
                  <a:schemeClr val="accent1"/>
                </a:solidFill>
              </a:rPr>
              <a:t> / </a:t>
            </a:r>
            <a:r>
              <a:rPr lang="fr-FR" sz="2400" b="1" dirty="0" err="1">
                <a:solidFill>
                  <a:schemeClr val="accent1"/>
                </a:solidFill>
              </a:rPr>
              <a:t>Ihre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7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FF8F3EC-8756-FC45-98FA-6812CD2A7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99" y="932191"/>
            <a:ext cx="10647846" cy="332337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DC9CA4-4620-8740-B07B-9C30F78FBEC2}"/>
              </a:ext>
            </a:extLst>
          </p:cNvPr>
          <p:cNvSpPr txBox="1"/>
          <p:nvPr/>
        </p:nvSpPr>
        <p:spPr>
          <a:xfrm>
            <a:off x="9100967" y="2229425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C62BA4D-F4FB-7244-95E5-3B29492C8419}"/>
              </a:ext>
            </a:extLst>
          </p:cNvPr>
          <p:cNvSpPr txBox="1"/>
          <p:nvPr/>
        </p:nvSpPr>
        <p:spPr>
          <a:xfrm>
            <a:off x="6703945" y="2248314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436B6B3-7BCF-F446-9B46-8AC293CD4947}"/>
              </a:ext>
            </a:extLst>
          </p:cNvPr>
          <p:cNvSpPr txBox="1"/>
          <p:nvPr/>
        </p:nvSpPr>
        <p:spPr>
          <a:xfrm>
            <a:off x="4487380" y="2229426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mein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9CA9012-7352-3D43-9699-D2D646685A2E}"/>
              </a:ext>
            </a:extLst>
          </p:cNvPr>
          <p:cNvSpPr txBox="1"/>
          <p:nvPr/>
        </p:nvSpPr>
        <p:spPr>
          <a:xfrm>
            <a:off x="2370483" y="2248315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mein</a:t>
            </a:r>
            <a:r>
              <a:rPr lang="fr-FR" sz="2400" b="1" dirty="0">
                <a:solidFill>
                  <a:schemeClr val="accent1"/>
                </a:solidFill>
              </a:rPr>
              <a:t> 	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80794D5-BE4C-7D4E-87F6-E7981673640F}"/>
              </a:ext>
            </a:extLst>
          </p:cNvPr>
          <p:cNvSpPr txBox="1"/>
          <p:nvPr/>
        </p:nvSpPr>
        <p:spPr>
          <a:xfrm>
            <a:off x="7629355" y="3002220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Plural 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5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FCDF752-718D-1E40-95E0-EB382109A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5567" y="821634"/>
            <a:ext cx="10112621" cy="5262563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54D529B-F8F4-6A4D-B792-6F1D79D224C0}"/>
              </a:ext>
            </a:extLst>
          </p:cNvPr>
          <p:cNvSpPr txBox="1"/>
          <p:nvPr/>
        </p:nvSpPr>
        <p:spPr>
          <a:xfrm>
            <a:off x="3853382" y="3726553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</a:rPr>
              <a:t>   </a:t>
            </a:r>
            <a:r>
              <a:rPr lang="fr-FR" sz="2400" b="1" dirty="0" err="1">
                <a:solidFill>
                  <a:schemeClr val="accent1"/>
                </a:solidFill>
              </a:rPr>
              <a:t>mein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FFAAAB2-BD8F-1F43-B96B-8F90DFF78C63}"/>
              </a:ext>
            </a:extLst>
          </p:cNvPr>
          <p:cNvSpPr txBox="1"/>
          <p:nvPr/>
        </p:nvSpPr>
        <p:spPr>
          <a:xfrm>
            <a:off x="3543301" y="3330483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E9321A-6A6C-D547-80C6-A7484D7C2549}"/>
              </a:ext>
            </a:extLst>
          </p:cNvPr>
          <p:cNvSpPr txBox="1"/>
          <p:nvPr/>
        </p:nvSpPr>
        <p:spPr>
          <a:xfrm>
            <a:off x="4279107" y="4168236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Unsere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EFE64DF-99C1-8349-ADF1-60DA88904887}"/>
              </a:ext>
            </a:extLst>
          </p:cNvPr>
          <p:cNvSpPr txBox="1"/>
          <p:nvPr/>
        </p:nvSpPr>
        <p:spPr>
          <a:xfrm>
            <a:off x="6326258" y="5440846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Unsere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C001313-A3C4-9640-A5B0-82694D34F575}"/>
              </a:ext>
            </a:extLst>
          </p:cNvPr>
          <p:cNvSpPr txBox="1"/>
          <p:nvPr/>
        </p:nvSpPr>
        <p:spPr>
          <a:xfrm>
            <a:off x="1814050" y="5010218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Seine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FE0E68F-8C9A-BE45-A49E-24E9EE614C3B}"/>
              </a:ext>
            </a:extLst>
          </p:cNvPr>
          <p:cNvSpPr txBox="1"/>
          <p:nvPr/>
        </p:nvSpPr>
        <p:spPr>
          <a:xfrm>
            <a:off x="4130643" y="5419860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ihre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793A972-2AF8-D846-89A5-4CAD5DBFE546}"/>
              </a:ext>
            </a:extLst>
          </p:cNvPr>
          <p:cNvSpPr txBox="1"/>
          <p:nvPr/>
        </p:nvSpPr>
        <p:spPr>
          <a:xfrm>
            <a:off x="7842728" y="3726552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Seine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D4DAB56-AF53-174C-A719-33866F4DE038}"/>
              </a:ext>
            </a:extLst>
          </p:cNvPr>
          <p:cNvSpPr txBox="1"/>
          <p:nvPr/>
        </p:nvSpPr>
        <p:spPr>
          <a:xfrm>
            <a:off x="4610266" y="2881060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</a:rPr>
              <a:t>    </a:t>
            </a:r>
            <a:r>
              <a:rPr lang="fr-FR" sz="2400" b="1" dirty="0" err="1">
                <a:solidFill>
                  <a:schemeClr val="accent1"/>
                </a:solidFill>
              </a:rPr>
              <a:t>meine</a:t>
            </a:r>
            <a:r>
              <a:rPr lang="fr-FR" sz="20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8BF86F3-C063-EF4A-AA3E-C80C64B243B4}"/>
              </a:ext>
            </a:extLst>
          </p:cNvPr>
          <p:cNvSpPr txBox="1"/>
          <p:nvPr/>
        </p:nvSpPr>
        <p:spPr>
          <a:xfrm>
            <a:off x="4342210" y="4993747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Ihr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0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7DB2CAB-1A99-FA4D-A05D-4B2F12D73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8589" y="1364975"/>
            <a:ext cx="9156824" cy="617848"/>
          </a:xfrm>
        </p:spPr>
      </p:pic>
    </p:spTree>
    <p:extLst>
      <p:ext uri="{BB962C8B-B14F-4D97-AF65-F5344CB8AC3E}">
        <p14:creationId xmlns:p14="http://schemas.microsoft.com/office/powerpoint/2010/main" val="3985182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F8E199-1C04-FE48-B023-05A84F763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8E93001-BFDB-A047-9C72-B95D9E2FC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678872"/>
            <a:ext cx="10868724" cy="5595072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90D1098-7757-124D-B172-88BD6BB43BDF}"/>
              </a:ext>
            </a:extLst>
          </p:cNvPr>
          <p:cNvSpPr txBox="1"/>
          <p:nvPr/>
        </p:nvSpPr>
        <p:spPr>
          <a:xfrm>
            <a:off x="7814380" y="2120651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C0D7E1E-25E2-8647-B1E9-C13B29A73E1F}"/>
              </a:ext>
            </a:extLst>
          </p:cNvPr>
          <p:cNvSpPr txBox="1"/>
          <p:nvPr/>
        </p:nvSpPr>
        <p:spPr>
          <a:xfrm>
            <a:off x="7648471" y="4197297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A189829-57B7-FA44-8C0B-059503FEEEF1}"/>
              </a:ext>
            </a:extLst>
          </p:cNvPr>
          <p:cNvSpPr txBox="1"/>
          <p:nvPr/>
        </p:nvSpPr>
        <p:spPr>
          <a:xfrm>
            <a:off x="10017253" y="4323524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355B33A-6852-9C46-80BE-0AAF022643EE}"/>
              </a:ext>
            </a:extLst>
          </p:cNvPr>
          <p:cNvSpPr txBox="1"/>
          <p:nvPr/>
        </p:nvSpPr>
        <p:spPr>
          <a:xfrm>
            <a:off x="6073798" y="3476408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2ECFA96-1A2F-6640-AE88-06FE76B98E85}"/>
              </a:ext>
            </a:extLst>
          </p:cNvPr>
          <p:cNvSpPr txBox="1"/>
          <p:nvPr/>
        </p:nvSpPr>
        <p:spPr>
          <a:xfrm>
            <a:off x="5617635" y="5029899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</a:t>
            </a:r>
          </a:p>
        </p:txBody>
      </p:sp>
      <p:pic>
        <p:nvPicPr>
          <p:cNvPr id="3" name="gk9_AB_Track_17_K03_U5a" descr="gk9_AB_Track_17_K03_U5a">
            <a:hlinkClick r:id="" action="ppaction://media"/>
            <a:extLst>
              <a:ext uri="{FF2B5EF4-FFF2-40B4-BE49-F238E27FC236}">
                <a16:creationId xmlns:a16="http://schemas.microsoft.com/office/drawing/2014/main" id="{49545D1E-9E3B-8E4D-9430-6F4BDB518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730" y="30700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8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6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7" grpId="0"/>
      <p:bldP spid="11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C00B1D-B91F-DC4B-9FA7-DC693736E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B44A661-9167-1D4A-8F73-834A4FA5E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3010" y="832514"/>
            <a:ext cx="9565979" cy="5248927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25A8BAA-8BBC-3C49-BE83-E84046B173BA}"/>
              </a:ext>
            </a:extLst>
          </p:cNvPr>
          <p:cNvSpPr txBox="1"/>
          <p:nvPr/>
        </p:nvSpPr>
        <p:spPr>
          <a:xfrm>
            <a:off x="2409866" y="2817891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8032B15-3FFA-AF48-BED3-4F600ED253A6}"/>
              </a:ext>
            </a:extLst>
          </p:cNvPr>
          <p:cNvSpPr txBox="1"/>
          <p:nvPr/>
        </p:nvSpPr>
        <p:spPr>
          <a:xfrm>
            <a:off x="2409866" y="3285280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0A4BA2A-969B-AC44-B3BC-C43E3DB914B7}"/>
              </a:ext>
            </a:extLst>
          </p:cNvPr>
          <p:cNvSpPr txBox="1"/>
          <p:nvPr/>
        </p:nvSpPr>
        <p:spPr>
          <a:xfrm>
            <a:off x="2409866" y="4452527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E3ADD6-152F-C943-88C1-4528C451839D}"/>
              </a:ext>
            </a:extLst>
          </p:cNvPr>
          <p:cNvSpPr txBox="1"/>
          <p:nvPr/>
        </p:nvSpPr>
        <p:spPr>
          <a:xfrm>
            <a:off x="2448507" y="4919916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38615A5-F7D4-924D-A494-8DF3EC7FFCCF}"/>
              </a:ext>
            </a:extLst>
          </p:cNvPr>
          <p:cNvSpPr txBox="1"/>
          <p:nvPr/>
        </p:nvSpPr>
        <p:spPr>
          <a:xfrm>
            <a:off x="2409866" y="5500678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6821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187D6E-60B8-764F-A57A-7F4656F76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1C69094-B597-0140-A384-62FAFEC0A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9309" y="365125"/>
            <a:ext cx="9698081" cy="6139949"/>
          </a:xfrm>
        </p:spPr>
      </p:pic>
    </p:spTree>
    <p:extLst>
      <p:ext uri="{BB962C8B-B14F-4D97-AF65-F5344CB8AC3E}">
        <p14:creationId xmlns:p14="http://schemas.microsoft.com/office/powerpoint/2010/main" val="1139229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4B8A14-DF6C-6846-8594-9A9A06BF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F717D1B-586B-D84C-B694-0A15A6618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1791" y="775983"/>
            <a:ext cx="10948417" cy="560949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D05EE42-3F56-FB4E-9A50-42494DC6B351}"/>
              </a:ext>
            </a:extLst>
          </p:cNvPr>
          <p:cNvSpPr txBox="1"/>
          <p:nvPr/>
        </p:nvSpPr>
        <p:spPr>
          <a:xfrm>
            <a:off x="3147647" y="2250831"/>
            <a:ext cx="106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fahre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F0B212A-E8FE-AF4C-8994-0069DA190ADB}"/>
              </a:ext>
            </a:extLst>
          </p:cNvPr>
          <p:cNvSpPr txBox="1"/>
          <p:nvPr/>
        </p:nvSpPr>
        <p:spPr>
          <a:xfrm>
            <a:off x="4415604" y="2250830"/>
            <a:ext cx="124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fährst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7E14036-3BFD-AE4A-8B48-A62B92E8892E}"/>
              </a:ext>
            </a:extLst>
          </p:cNvPr>
          <p:cNvSpPr txBox="1"/>
          <p:nvPr/>
        </p:nvSpPr>
        <p:spPr>
          <a:xfrm>
            <a:off x="8635911" y="2250829"/>
            <a:ext cx="1404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fahrt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C1999BC-935E-7D4E-8F7E-26691FF12DFD}"/>
              </a:ext>
            </a:extLst>
          </p:cNvPr>
          <p:cNvSpPr txBox="1"/>
          <p:nvPr/>
        </p:nvSpPr>
        <p:spPr>
          <a:xfrm>
            <a:off x="10040814" y="2250828"/>
            <a:ext cx="1312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fahren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FE5C546-3CDC-4B4D-913E-BDB549FF1E0D}"/>
              </a:ext>
            </a:extLst>
          </p:cNvPr>
          <p:cNvSpPr txBox="1"/>
          <p:nvPr/>
        </p:nvSpPr>
        <p:spPr>
          <a:xfrm>
            <a:off x="5869132" y="2635660"/>
            <a:ext cx="1359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schläft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DBEB358-6178-1A46-B1E6-D2B6F2FF0821}"/>
              </a:ext>
            </a:extLst>
          </p:cNvPr>
          <p:cNvSpPr txBox="1"/>
          <p:nvPr/>
        </p:nvSpPr>
        <p:spPr>
          <a:xfrm>
            <a:off x="7261304" y="2653086"/>
            <a:ext cx="127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schlafen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920402D-53BC-DE49-844F-501DDD2E56BE}"/>
              </a:ext>
            </a:extLst>
          </p:cNvPr>
          <p:cNvSpPr txBox="1"/>
          <p:nvPr/>
        </p:nvSpPr>
        <p:spPr>
          <a:xfrm>
            <a:off x="3010700" y="3592145"/>
            <a:ext cx="146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esse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CABC6BB-EEE0-DA44-9475-AD1748A1DF3D}"/>
              </a:ext>
            </a:extLst>
          </p:cNvPr>
          <p:cNvSpPr txBox="1"/>
          <p:nvPr/>
        </p:nvSpPr>
        <p:spPr>
          <a:xfrm>
            <a:off x="4415603" y="3580729"/>
            <a:ext cx="141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isst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D5CBD80-0782-A947-BCD9-939EBFA67EB0}"/>
              </a:ext>
            </a:extLst>
          </p:cNvPr>
          <p:cNvSpPr txBox="1"/>
          <p:nvPr/>
        </p:nvSpPr>
        <p:spPr>
          <a:xfrm>
            <a:off x="7188919" y="3576416"/>
            <a:ext cx="1404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essen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7E88A60-1AEB-1246-93AD-E9EDD9D97B80}"/>
              </a:ext>
            </a:extLst>
          </p:cNvPr>
          <p:cNvSpPr txBox="1"/>
          <p:nvPr/>
        </p:nvSpPr>
        <p:spPr>
          <a:xfrm>
            <a:off x="8593822" y="3625655"/>
            <a:ext cx="1446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esst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51A51B5-A0B8-4345-B4D6-207CDC18A6A5}"/>
              </a:ext>
            </a:extLst>
          </p:cNvPr>
          <p:cNvSpPr txBox="1"/>
          <p:nvPr/>
        </p:nvSpPr>
        <p:spPr>
          <a:xfrm>
            <a:off x="5775231" y="4038081"/>
            <a:ext cx="141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spricht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5EEFC96-E892-124B-8EFE-ED428395B32C}"/>
              </a:ext>
            </a:extLst>
          </p:cNvPr>
          <p:cNvSpPr txBox="1"/>
          <p:nvPr/>
        </p:nvSpPr>
        <p:spPr>
          <a:xfrm>
            <a:off x="8602606" y="4036513"/>
            <a:ext cx="1350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sprecht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468F137-2ABC-9643-9413-BCB0C2AC6B6C}"/>
              </a:ext>
            </a:extLst>
          </p:cNvPr>
          <p:cNvSpPr txBox="1"/>
          <p:nvPr/>
        </p:nvSpPr>
        <p:spPr>
          <a:xfrm>
            <a:off x="9953448" y="4036512"/>
            <a:ext cx="1400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sprechen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8225719-EF07-9541-A0CF-D2305463689F}"/>
              </a:ext>
            </a:extLst>
          </p:cNvPr>
          <p:cNvSpPr txBox="1"/>
          <p:nvPr/>
        </p:nvSpPr>
        <p:spPr>
          <a:xfrm>
            <a:off x="3010701" y="4369367"/>
            <a:ext cx="1404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treffe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4800D09-1934-A946-BA48-902BD1E2BE43}"/>
              </a:ext>
            </a:extLst>
          </p:cNvPr>
          <p:cNvSpPr txBox="1"/>
          <p:nvPr/>
        </p:nvSpPr>
        <p:spPr>
          <a:xfrm>
            <a:off x="4472095" y="4369367"/>
            <a:ext cx="1357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triffst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A0F509F-E051-1140-AD66-B8562E77F66C}"/>
              </a:ext>
            </a:extLst>
          </p:cNvPr>
          <p:cNvSpPr txBox="1"/>
          <p:nvPr/>
        </p:nvSpPr>
        <p:spPr>
          <a:xfrm>
            <a:off x="7197703" y="4369366"/>
            <a:ext cx="1404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treffen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F750201-A8A5-AA48-A849-6D4E7CD59745}"/>
              </a:ext>
            </a:extLst>
          </p:cNvPr>
          <p:cNvSpPr txBox="1"/>
          <p:nvPr/>
        </p:nvSpPr>
        <p:spPr>
          <a:xfrm>
            <a:off x="9953446" y="4369366"/>
            <a:ext cx="141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treffen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725442C-7334-494D-9E62-CEA7DCDDBE7F}"/>
              </a:ext>
            </a:extLst>
          </p:cNvPr>
          <p:cNvSpPr txBox="1"/>
          <p:nvPr/>
        </p:nvSpPr>
        <p:spPr>
          <a:xfrm>
            <a:off x="3010700" y="5377421"/>
            <a:ext cx="1404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lese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A0A93B1-71A6-ED4B-8CA2-88C46777C0C7}"/>
              </a:ext>
            </a:extLst>
          </p:cNvPr>
          <p:cNvSpPr txBox="1"/>
          <p:nvPr/>
        </p:nvSpPr>
        <p:spPr>
          <a:xfrm>
            <a:off x="5775231" y="5354466"/>
            <a:ext cx="141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liest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584C997-7A4A-034E-952F-6A4C946D3DEB}"/>
              </a:ext>
            </a:extLst>
          </p:cNvPr>
          <p:cNvSpPr txBox="1"/>
          <p:nvPr/>
        </p:nvSpPr>
        <p:spPr>
          <a:xfrm>
            <a:off x="7188919" y="5363669"/>
            <a:ext cx="1413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lesen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30BAE32-D2B3-D848-A96A-94E37FA99332}"/>
              </a:ext>
            </a:extLst>
          </p:cNvPr>
          <p:cNvSpPr txBox="1"/>
          <p:nvPr/>
        </p:nvSpPr>
        <p:spPr>
          <a:xfrm>
            <a:off x="4415600" y="5726322"/>
            <a:ext cx="1413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siehst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95FBEC8-D46A-4A4B-9AFB-0EE18911BBF0}"/>
              </a:ext>
            </a:extLst>
          </p:cNvPr>
          <p:cNvSpPr txBox="1"/>
          <p:nvPr/>
        </p:nvSpPr>
        <p:spPr>
          <a:xfrm>
            <a:off x="8593821" y="5726321"/>
            <a:ext cx="1368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seht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3C42D40-C04D-C940-A810-0DB7F3C50D08}"/>
              </a:ext>
            </a:extLst>
          </p:cNvPr>
          <p:cNvSpPr txBox="1"/>
          <p:nvPr/>
        </p:nvSpPr>
        <p:spPr>
          <a:xfrm>
            <a:off x="9953445" y="5726321"/>
            <a:ext cx="1400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sehen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2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5BE7D7B-9B59-C14C-B371-C71264A03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8295" y="772296"/>
            <a:ext cx="9688000" cy="51632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1693643-1F01-954C-A8A2-B9E710700F16}"/>
              </a:ext>
            </a:extLst>
          </p:cNvPr>
          <p:cNvSpPr txBox="1"/>
          <p:nvPr/>
        </p:nvSpPr>
        <p:spPr>
          <a:xfrm>
            <a:off x="2568024" y="5121568"/>
            <a:ext cx="34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1389F1D-EE22-C64B-9F46-1CCF5C97DD6C}"/>
              </a:ext>
            </a:extLst>
          </p:cNvPr>
          <p:cNvSpPr txBox="1"/>
          <p:nvPr/>
        </p:nvSpPr>
        <p:spPr>
          <a:xfrm>
            <a:off x="9518790" y="5042054"/>
            <a:ext cx="34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DD7F38B-5E7F-2345-9DA3-379172EA551F}"/>
              </a:ext>
            </a:extLst>
          </p:cNvPr>
          <p:cNvSpPr txBox="1"/>
          <p:nvPr/>
        </p:nvSpPr>
        <p:spPr>
          <a:xfrm>
            <a:off x="7756250" y="2850996"/>
            <a:ext cx="34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7D77A90-2F2C-754A-B7F8-F4203CFF037F}"/>
              </a:ext>
            </a:extLst>
          </p:cNvPr>
          <p:cNvSpPr txBox="1"/>
          <p:nvPr/>
        </p:nvSpPr>
        <p:spPr>
          <a:xfrm>
            <a:off x="5619753" y="5272886"/>
            <a:ext cx="34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A5C7728-9C1B-6349-8109-75FB20141AAD}"/>
              </a:ext>
            </a:extLst>
          </p:cNvPr>
          <p:cNvSpPr txBox="1"/>
          <p:nvPr/>
        </p:nvSpPr>
        <p:spPr>
          <a:xfrm>
            <a:off x="7582523" y="5326992"/>
            <a:ext cx="34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815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A21F0-93ED-B744-ACC2-FE59CEC91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F6DE2A0-7FF8-134A-90C1-923555BC1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546" y="2849685"/>
            <a:ext cx="12167454" cy="202790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81AD4DD-707A-F743-9C31-9056E3D93682}"/>
              </a:ext>
            </a:extLst>
          </p:cNvPr>
          <p:cNvSpPr txBox="1"/>
          <p:nvPr/>
        </p:nvSpPr>
        <p:spPr>
          <a:xfrm>
            <a:off x="5206911" y="3637994"/>
            <a:ext cx="754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B2D34D-E9C6-894F-83C1-27FBCF75BBAE}"/>
              </a:ext>
            </a:extLst>
          </p:cNvPr>
          <p:cNvSpPr txBox="1"/>
          <p:nvPr/>
        </p:nvSpPr>
        <p:spPr>
          <a:xfrm>
            <a:off x="6930202" y="3637994"/>
            <a:ext cx="73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ihr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560798D-96A0-E64B-BC4C-723741F795E2}"/>
              </a:ext>
            </a:extLst>
          </p:cNvPr>
          <p:cNvSpPr txBox="1"/>
          <p:nvPr/>
        </p:nvSpPr>
        <p:spPr>
          <a:xfrm>
            <a:off x="8635909" y="3222495"/>
            <a:ext cx="1193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Du/er/es/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98A36A9-C29E-384A-BE0C-607D11819CD7}"/>
              </a:ext>
            </a:extLst>
          </p:cNvPr>
          <p:cNvSpPr txBox="1"/>
          <p:nvPr/>
        </p:nvSpPr>
        <p:spPr>
          <a:xfrm>
            <a:off x="10600054" y="3637994"/>
            <a:ext cx="753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ihr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08A453A-1DAE-BF4D-859D-BE3DD9FCF1C2}"/>
              </a:ext>
            </a:extLst>
          </p:cNvPr>
          <p:cNvSpPr txBox="1"/>
          <p:nvPr/>
        </p:nvSpPr>
        <p:spPr>
          <a:xfrm>
            <a:off x="1144864" y="4099659"/>
            <a:ext cx="859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ihr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D91459-A781-B94B-9D15-CE99F20F08BE}"/>
              </a:ext>
            </a:extLst>
          </p:cNvPr>
          <p:cNvSpPr txBox="1"/>
          <p:nvPr/>
        </p:nvSpPr>
        <p:spPr>
          <a:xfrm>
            <a:off x="2973662" y="4099659"/>
            <a:ext cx="859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Er/es/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D108382-67CE-894D-80B6-87227506E572}"/>
              </a:ext>
            </a:extLst>
          </p:cNvPr>
          <p:cNvSpPr txBox="1"/>
          <p:nvPr/>
        </p:nvSpPr>
        <p:spPr>
          <a:xfrm>
            <a:off x="5138434" y="4099658"/>
            <a:ext cx="953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Er/es/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7931D5E-7DE4-C140-A014-07C121384D6C}"/>
              </a:ext>
            </a:extLst>
          </p:cNvPr>
          <p:cNvSpPr txBox="1"/>
          <p:nvPr/>
        </p:nvSpPr>
        <p:spPr>
          <a:xfrm>
            <a:off x="6967233" y="4099659"/>
            <a:ext cx="69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ihr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AEA87FA-FF2F-DE4E-83CD-C6A459C06051}"/>
              </a:ext>
            </a:extLst>
          </p:cNvPr>
          <p:cNvSpPr txBox="1"/>
          <p:nvPr/>
        </p:nvSpPr>
        <p:spPr>
          <a:xfrm>
            <a:off x="9015810" y="4099659"/>
            <a:ext cx="813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ihr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EA5BA4-853F-AA44-8D04-6DA7D8588C69}"/>
              </a:ext>
            </a:extLst>
          </p:cNvPr>
          <p:cNvSpPr txBox="1"/>
          <p:nvPr/>
        </p:nvSpPr>
        <p:spPr>
          <a:xfrm>
            <a:off x="10479846" y="4099659"/>
            <a:ext cx="1002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Du/er/es/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3" name="gk9_AB_Track_18_K03_U6b" descr="gk9_AB_Track_18_K03_U6b">
            <a:hlinkClick r:id="" action="ppaction://media"/>
            <a:extLst>
              <a:ext uri="{FF2B5EF4-FFF2-40B4-BE49-F238E27FC236}">
                <a16:creationId xmlns:a16="http://schemas.microsoft.com/office/drawing/2014/main" id="{7A27F782-6CCD-BC42-99D3-62AF70127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5021" y="14424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8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7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3BEC15-9E69-4D46-A6DF-91D6AE63A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C4126B52-22C6-4E44-87EC-AF6593A9A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6437" y="3235569"/>
            <a:ext cx="11770729" cy="1229275"/>
          </a:xfrm>
        </p:spPr>
      </p:pic>
    </p:spTree>
    <p:extLst>
      <p:ext uri="{BB962C8B-B14F-4D97-AF65-F5344CB8AC3E}">
        <p14:creationId xmlns:p14="http://schemas.microsoft.com/office/powerpoint/2010/main" val="3889739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FF96CA-20A0-E844-B659-443677969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FDE350B-788B-284D-A13A-596976DE2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35" t="1" b="9126"/>
          <a:stretch/>
        </p:blipFill>
        <p:spPr>
          <a:xfrm>
            <a:off x="751819" y="2678716"/>
            <a:ext cx="10762784" cy="244192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DD04338-D6EF-1243-A007-4E336DCC03E9}"/>
              </a:ext>
            </a:extLst>
          </p:cNvPr>
          <p:cNvSpPr txBox="1"/>
          <p:nvPr/>
        </p:nvSpPr>
        <p:spPr>
          <a:xfrm>
            <a:off x="6066155" y="3232141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443026-704B-C942-8873-4CB29F8C98FC}"/>
              </a:ext>
            </a:extLst>
          </p:cNvPr>
          <p:cNvSpPr txBox="1"/>
          <p:nvPr/>
        </p:nvSpPr>
        <p:spPr>
          <a:xfrm>
            <a:off x="9347033" y="3899678"/>
            <a:ext cx="345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C8C4C0A-1CF0-ED43-91C7-6612F94E0F77}"/>
              </a:ext>
            </a:extLst>
          </p:cNvPr>
          <p:cNvSpPr txBox="1"/>
          <p:nvPr/>
        </p:nvSpPr>
        <p:spPr>
          <a:xfrm>
            <a:off x="6033921" y="3567916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7B9C8A9-291E-E140-9091-6BD549287B31}"/>
              </a:ext>
            </a:extLst>
          </p:cNvPr>
          <p:cNvSpPr txBox="1"/>
          <p:nvPr/>
        </p:nvSpPr>
        <p:spPr>
          <a:xfrm>
            <a:off x="9321072" y="3232141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77E7B5B-7B88-3E4D-B93B-D02CBF4586F3}"/>
              </a:ext>
            </a:extLst>
          </p:cNvPr>
          <p:cNvSpPr txBox="1"/>
          <p:nvPr/>
        </p:nvSpPr>
        <p:spPr>
          <a:xfrm>
            <a:off x="6001687" y="3899678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056D3D-34E3-584B-8C15-859F52C9DF08}"/>
              </a:ext>
            </a:extLst>
          </p:cNvPr>
          <p:cNvSpPr txBox="1"/>
          <p:nvPr/>
        </p:nvSpPr>
        <p:spPr>
          <a:xfrm>
            <a:off x="9347033" y="4567215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528CD2D-3E3F-2340-B7EF-116EBDBAC50B}"/>
              </a:ext>
            </a:extLst>
          </p:cNvPr>
          <p:cNvSpPr txBox="1"/>
          <p:nvPr/>
        </p:nvSpPr>
        <p:spPr>
          <a:xfrm>
            <a:off x="6026056" y="4235453"/>
            <a:ext cx="373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9AD90D0-4A54-484A-ABBE-2728AC3BEF4B}"/>
              </a:ext>
            </a:extLst>
          </p:cNvPr>
          <p:cNvSpPr txBox="1"/>
          <p:nvPr/>
        </p:nvSpPr>
        <p:spPr>
          <a:xfrm>
            <a:off x="9347033" y="3579187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A305D86-F3D3-EF4B-8DDE-207EC4D4AD9D}"/>
              </a:ext>
            </a:extLst>
          </p:cNvPr>
          <p:cNvSpPr txBox="1"/>
          <p:nvPr/>
        </p:nvSpPr>
        <p:spPr>
          <a:xfrm>
            <a:off x="6013871" y="4583006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48C4C4B-92CB-F741-9D91-73728B5C4E91}"/>
              </a:ext>
            </a:extLst>
          </p:cNvPr>
          <p:cNvSpPr txBox="1"/>
          <p:nvPr/>
        </p:nvSpPr>
        <p:spPr>
          <a:xfrm>
            <a:off x="9359217" y="4246724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8964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5F577D-B8C8-954A-8A9B-670513877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39ED26C-747A-EF40-BBEB-A050D40CF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7552" y="2129321"/>
            <a:ext cx="10366248" cy="369076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2681631-4AE9-CE46-98B9-8015FE7C216C}"/>
              </a:ext>
            </a:extLst>
          </p:cNvPr>
          <p:cNvSpPr txBox="1"/>
          <p:nvPr/>
        </p:nvSpPr>
        <p:spPr>
          <a:xfrm>
            <a:off x="2818216" y="3506461"/>
            <a:ext cx="2412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spricht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B67198B-A27A-A64E-A999-682020AAAC5A}"/>
              </a:ext>
            </a:extLst>
          </p:cNvPr>
          <p:cNvSpPr txBox="1"/>
          <p:nvPr/>
        </p:nvSpPr>
        <p:spPr>
          <a:xfrm>
            <a:off x="2818215" y="4111134"/>
            <a:ext cx="257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sieht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72FDD8-CF7B-5A40-9F18-3581F269BF35}"/>
              </a:ext>
            </a:extLst>
          </p:cNvPr>
          <p:cNvSpPr txBox="1"/>
          <p:nvPr/>
        </p:nvSpPr>
        <p:spPr>
          <a:xfrm>
            <a:off x="2818216" y="4637591"/>
            <a:ext cx="3472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isst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9120A5E-37EE-0644-8B36-B8ADD6900893}"/>
              </a:ext>
            </a:extLst>
          </p:cNvPr>
          <p:cNvSpPr txBox="1"/>
          <p:nvPr/>
        </p:nvSpPr>
        <p:spPr>
          <a:xfrm>
            <a:off x="2818216" y="5228840"/>
            <a:ext cx="3472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fährt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A1C7D9-3487-524C-A3D8-D4854589E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A8F92D5-EB0E-8746-8478-CB5E5FB39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1082" y="2871216"/>
            <a:ext cx="11074944" cy="2057178"/>
          </a:xfrm>
        </p:spPr>
      </p:pic>
    </p:spTree>
    <p:extLst>
      <p:ext uri="{BB962C8B-B14F-4D97-AF65-F5344CB8AC3E}">
        <p14:creationId xmlns:p14="http://schemas.microsoft.com/office/powerpoint/2010/main" val="3346213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6AEB62-8629-B049-960F-B27D0F5CC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C98F828A-30F4-1A4E-80A9-33AE6D151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7031" y="1507388"/>
            <a:ext cx="7447818" cy="3625911"/>
          </a:xfr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76BC65A-AEC3-864B-A281-DCEE62F19141}"/>
              </a:ext>
            </a:extLst>
          </p:cNvPr>
          <p:cNvSpPr txBox="1"/>
          <p:nvPr/>
        </p:nvSpPr>
        <p:spPr>
          <a:xfrm>
            <a:off x="5922273" y="4547384"/>
            <a:ext cx="34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C4B11A0-AF0F-5349-8CC3-3FCAD072D995}"/>
              </a:ext>
            </a:extLst>
          </p:cNvPr>
          <p:cNvSpPr txBox="1"/>
          <p:nvPr/>
        </p:nvSpPr>
        <p:spPr>
          <a:xfrm>
            <a:off x="5125694" y="4085719"/>
            <a:ext cx="34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11EA60A-4D3F-F741-9795-64E445560B1A}"/>
              </a:ext>
            </a:extLst>
          </p:cNvPr>
          <p:cNvSpPr txBox="1"/>
          <p:nvPr/>
        </p:nvSpPr>
        <p:spPr>
          <a:xfrm>
            <a:off x="7491107" y="4085719"/>
            <a:ext cx="34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6F98294-EA24-1941-AA9B-801EF9B4DDAA}"/>
              </a:ext>
            </a:extLst>
          </p:cNvPr>
          <p:cNvSpPr txBox="1"/>
          <p:nvPr/>
        </p:nvSpPr>
        <p:spPr>
          <a:xfrm>
            <a:off x="8438737" y="4778216"/>
            <a:ext cx="34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0B2D0EF-51F6-264D-B06A-907E4292AFAF}"/>
              </a:ext>
            </a:extLst>
          </p:cNvPr>
          <p:cNvSpPr txBox="1"/>
          <p:nvPr/>
        </p:nvSpPr>
        <p:spPr>
          <a:xfrm>
            <a:off x="3940925" y="4347763"/>
            <a:ext cx="34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2676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76E2E-DE08-994C-9E6C-17B973C32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900822F-F047-B34B-901E-F5FD8BC84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71266"/>
            <a:ext cx="9881012" cy="3781387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56B83A9-FB14-1C4A-BB56-90616236E396}"/>
              </a:ext>
            </a:extLst>
          </p:cNvPr>
          <p:cNvSpPr txBox="1"/>
          <p:nvPr/>
        </p:nvSpPr>
        <p:spPr>
          <a:xfrm>
            <a:off x="7275942" y="2712407"/>
            <a:ext cx="4569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H   A   U        M  A   N   N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C14B37B-1153-7A46-A983-FA1545845AA9}"/>
              </a:ext>
            </a:extLst>
          </p:cNvPr>
          <p:cNvSpPr txBox="1"/>
          <p:nvPr/>
        </p:nvSpPr>
        <p:spPr>
          <a:xfrm>
            <a:off x="5778706" y="3131453"/>
            <a:ext cx="4824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S         N  G   E    R    I   N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14BE2AF-FF14-F34F-B6E1-87A36A728ACB}"/>
              </a:ext>
            </a:extLst>
          </p:cNvPr>
          <p:cNvSpPr txBox="1"/>
          <p:nvPr/>
        </p:nvSpPr>
        <p:spPr>
          <a:xfrm>
            <a:off x="7708650" y="3538333"/>
            <a:ext cx="4824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         C   K   E   R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2F5A557-ED87-D34B-B86F-9F743153173C}"/>
              </a:ext>
            </a:extLst>
          </p:cNvPr>
          <p:cNvSpPr txBox="1"/>
          <p:nvPr/>
        </p:nvSpPr>
        <p:spPr>
          <a:xfrm>
            <a:off x="4652282" y="3914704"/>
            <a:ext cx="5950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S   C    H   A  U        P    I    E    L    E  R    I    N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31095E-CC71-B94C-8C89-07E8F7AC0164}"/>
              </a:ext>
            </a:extLst>
          </p:cNvPr>
          <p:cNvSpPr txBox="1"/>
          <p:nvPr/>
        </p:nvSpPr>
        <p:spPr>
          <a:xfrm>
            <a:off x="5372946" y="4286004"/>
            <a:ext cx="4824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M   E  C    H   A  N    I         E   R    I    N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D5EDB9C-4E87-8842-A874-AF6FBEEA91CA}"/>
              </a:ext>
            </a:extLst>
          </p:cNvPr>
          <p:cNvSpPr txBox="1"/>
          <p:nvPr/>
        </p:nvSpPr>
        <p:spPr>
          <a:xfrm>
            <a:off x="5083628" y="4680334"/>
            <a:ext cx="4824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    N   F   O  R         A   </a:t>
            </a:r>
            <a:r>
              <a:rPr lang="fr-FR" sz="2400" b="1" dirty="0" err="1">
                <a:solidFill>
                  <a:schemeClr val="accent1"/>
                </a:solidFill>
              </a:rPr>
              <a:t>T</a:t>
            </a:r>
            <a:r>
              <a:rPr lang="fr-FR" sz="2400" b="1" dirty="0">
                <a:solidFill>
                  <a:schemeClr val="accent1"/>
                </a:solidFill>
              </a:rPr>
              <a:t>    I    K   E   R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EDC061C-0467-8B40-861A-0802CC246489}"/>
              </a:ext>
            </a:extLst>
          </p:cNvPr>
          <p:cNvSpPr txBox="1"/>
          <p:nvPr/>
        </p:nvSpPr>
        <p:spPr>
          <a:xfrm>
            <a:off x="2960914" y="5248978"/>
            <a:ext cx="4824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ARBEIT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85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5E2704-3939-2442-AF41-6814116B5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B6D9C7DE-5407-CA42-87FB-2EF92652C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208" y="1371057"/>
            <a:ext cx="9793456" cy="1785755"/>
          </a:xfr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863A72D-12D9-EF44-A09B-A3BC5A7CEAF7}"/>
              </a:ext>
            </a:extLst>
          </p:cNvPr>
          <p:cNvSpPr txBox="1"/>
          <p:nvPr/>
        </p:nvSpPr>
        <p:spPr>
          <a:xfrm>
            <a:off x="2454704" y="1742306"/>
            <a:ext cx="3713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Hausmann – die </a:t>
            </a:r>
            <a:r>
              <a:rPr lang="fr-FR" sz="2400" b="1" dirty="0" err="1">
                <a:solidFill>
                  <a:schemeClr val="accent1"/>
                </a:solidFill>
              </a:rPr>
              <a:t>Hausfrau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3AB2DD7-6F28-7842-A33F-78B43DE45F9C}"/>
              </a:ext>
            </a:extLst>
          </p:cNvPr>
          <p:cNvSpPr txBox="1"/>
          <p:nvPr/>
        </p:nvSpPr>
        <p:spPr>
          <a:xfrm>
            <a:off x="6361597" y="2495516"/>
            <a:ext cx="4894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Informatiker</a:t>
            </a:r>
            <a:r>
              <a:rPr lang="fr-FR" sz="2400" b="1" dirty="0">
                <a:solidFill>
                  <a:schemeClr val="accent1"/>
                </a:solidFill>
              </a:rPr>
              <a:t> – die </a:t>
            </a:r>
            <a:r>
              <a:rPr lang="fr-FR" sz="2400" b="1" dirty="0" err="1">
                <a:solidFill>
                  <a:schemeClr val="accent1"/>
                </a:solidFill>
              </a:rPr>
              <a:t>Informatikerin</a:t>
            </a:r>
            <a:endParaRPr lang="fr-FR" sz="2400" b="1" dirty="0">
              <a:solidFill>
                <a:schemeClr val="accent1"/>
              </a:solidFill>
            </a:endParaRPr>
          </a:p>
          <a:p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AA42D69-2630-8140-8AC0-2FB459BD6D59}"/>
              </a:ext>
            </a:extLst>
          </p:cNvPr>
          <p:cNvSpPr txBox="1"/>
          <p:nvPr/>
        </p:nvSpPr>
        <p:spPr>
          <a:xfrm>
            <a:off x="6319978" y="2109734"/>
            <a:ext cx="4824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Mechaniker</a:t>
            </a:r>
            <a:r>
              <a:rPr lang="fr-FR" sz="2400" b="1" dirty="0">
                <a:solidFill>
                  <a:schemeClr val="accent1"/>
                </a:solidFill>
              </a:rPr>
              <a:t> – die </a:t>
            </a:r>
            <a:r>
              <a:rPr lang="fr-FR" sz="2400" b="1" dirty="0" err="1">
                <a:solidFill>
                  <a:schemeClr val="accent1"/>
                </a:solidFill>
              </a:rPr>
              <a:t>Mechanikerin</a:t>
            </a:r>
            <a:endParaRPr lang="fr-FR" sz="2400" b="1" dirty="0">
              <a:solidFill>
                <a:schemeClr val="accent1"/>
              </a:solidFill>
            </a:endParaRPr>
          </a:p>
          <a:p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E3FC4D2-ECE3-AC45-856E-1362EE1300C1}"/>
              </a:ext>
            </a:extLst>
          </p:cNvPr>
          <p:cNvSpPr txBox="1"/>
          <p:nvPr/>
        </p:nvSpPr>
        <p:spPr>
          <a:xfrm>
            <a:off x="6256719" y="1664519"/>
            <a:ext cx="5103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Schauspieler</a:t>
            </a:r>
            <a:r>
              <a:rPr lang="fr-FR" sz="2400" b="1" dirty="0">
                <a:solidFill>
                  <a:schemeClr val="accent1"/>
                </a:solidFill>
              </a:rPr>
              <a:t> – die </a:t>
            </a:r>
            <a:r>
              <a:rPr lang="fr-FR" sz="2400" b="1" dirty="0" err="1">
                <a:solidFill>
                  <a:schemeClr val="accent1"/>
                </a:solidFill>
              </a:rPr>
              <a:t>Schauspielerin</a:t>
            </a:r>
            <a:endParaRPr lang="fr-FR" sz="2400" b="1" dirty="0">
              <a:solidFill>
                <a:schemeClr val="accent1"/>
              </a:solidFill>
            </a:endParaRPr>
          </a:p>
          <a:p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AF6CF4A-ECD0-2F42-ACE3-99746DC6B9FF}"/>
              </a:ext>
            </a:extLst>
          </p:cNvPr>
          <p:cNvSpPr txBox="1"/>
          <p:nvPr/>
        </p:nvSpPr>
        <p:spPr>
          <a:xfrm>
            <a:off x="2030374" y="2486167"/>
            <a:ext cx="3661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Bäcker</a:t>
            </a:r>
            <a:r>
              <a:rPr lang="fr-FR" sz="2400" b="1" dirty="0">
                <a:solidFill>
                  <a:schemeClr val="accent1"/>
                </a:solidFill>
              </a:rPr>
              <a:t> – die </a:t>
            </a:r>
            <a:r>
              <a:rPr lang="fr-FR" sz="2400" b="1" dirty="0" err="1">
                <a:solidFill>
                  <a:schemeClr val="accent1"/>
                </a:solidFill>
              </a:rPr>
              <a:t>Bäckerin</a:t>
            </a:r>
            <a:endParaRPr lang="fr-FR" sz="2400" b="1" dirty="0">
              <a:solidFill>
                <a:schemeClr val="accent1"/>
              </a:solidFill>
            </a:endParaRPr>
          </a:p>
          <a:p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49C36EC-61CA-0C4F-A0A0-5143D94F1420}"/>
              </a:ext>
            </a:extLst>
          </p:cNvPr>
          <p:cNvSpPr txBox="1"/>
          <p:nvPr/>
        </p:nvSpPr>
        <p:spPr>
          <a:xfrm>
            <a:off x="2037122" y="2134193"/>
            <a:ext cx="3647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Sänger</a:t>
            </a:r>
            <a:r>
              <a:rPr lang="fr-FR" sz="2400" b="1" dirty="0">
                <a:solidFill>
                  <a:schemeClr val="accent1"/>
                </a:solidFill>
              </a:rPr>
              <a:t> – die </a:t>
            </a:r>
            <a:r>
              <a:rPr lang="fr-FR" sz="2400" b="1" dirty="0" err="1">
                <a:solidFill>
                  <a:schemeClr val="accent1"/>
                </a:solidFill>
              </a:rPr>
              <a:t>Sängerin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3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86D64-DBB3-F94B-A31E-53FE3925F9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41A917E-3D00-F14F-ACA3-7A31AE7F2C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D5200E4-030D-A947-9856-E51BE7000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39634"/>
            <a:ext cx="11506200" cy="317032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B1B6C57-7AFD-304B-B5B0-30EC2E329901}"/>
              </a:ext>
            </a:extLst>
          </p:cNvPr>
          <p:cNvSpPr txBox="1"/>
          <p:nvPr/>
        </p:nvSpPr>
        <p:spPr>
          <a:xfrm>
            <a:off x="548985" y="3229590"/>
            <a:ext cx="3461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steht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immer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früh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auf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kauft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auf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dem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Markt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</a:t>
            </a:r>
            <a:r>
              <a:rPr lang="fr-FR" sz="2400" b="1" dirty="0">
                <a:solidFill>
                  <a:schemeClr val="accent1"/>
                </a:solidFill>
              </a:rPr>
              <a:t>. Die </a:t>
            </a:r>
            <a:r>
              <a:rPr lang="fr-FR" sz="2400" b="1" dirty="0" err="1">
                <a:solidFill>
                  <a:schemeClr val="accent1"/>
                </a:solidFill>
              </a:rPr>
              <a:t>Gäste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lieben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ihr</a:t>
            </a:r>
            <a:r>
              <a:rPr lang="fr-FR" sz="2400" b="1" dirty="0">
                <a:solidFill>
                  <a:schemeClr val="accent1"/>
                </a:solidFill>
              </a:rPr>
              <a:t> Essen. Am </a:t>
            </a:r>
            <a:r>
              <a:rPr lang="fr-FR" sz="2400" b="1" dirty="0" err="1">
                <a:solidFill>
                  <a:schemeClr val="accent1"/>
                </a:solidFill>
              </a:rPr>
              <a:t>Abend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arbeitet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lange in der </a:t>
            </a:r>
            <a:r>
              <a:rPr lang="fr-FR" sz="2400" b="1" dirty="0" err="1">
                <a:solidFill>
                  <a:schemeClr val="accent1"/>
                </a:solidFill>
              </a:rPr>
              <a:t>Küche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1E101D-D56D-5342-8A31-006A7618F7F3}"/>
              </a:ext>
            </a:extLst>
          </p:cNvPr>
          <p:cNvSpPr txBox="1"/>
          <p:nvPr/>
        </p:nvSpPr>
        <p:spPr>
          <a:xfrm>
            <a:off x="4203318" y="3229590"/>
            <a:ext cx="3477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arbeitet</a:t>
            </a:r>
            <a:r>
              <a:rPr lang="fr-FR" sz="2400" b="1" dirty="0">
                <a:solidFill>
                  <a:schemeClr val="accent1"/>
                </a:solidFill>
              </a:rPr>
              <a:t> in </a:t>
            </a:r>
            <a:r>
              <a:rPr lang="fr-FR" sz="2400" b="1" dirty="0" err="1">
                <a:solidFill>
                  <a:schemeClr val="accent1"/>
                </a:solidFill>
              </a:rPr>
              <a:t>einem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Büro.Sie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liest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schreibt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gern</a:t>
            </a:r>
            <a:r>
              <a:rPr lang="fr-FR" sz="2400" b="1" dirty="0">
                <a:solidFill>
                  <a:schemeClr val="accent1"/>
                </a:solidFill>
              </a:rPr>
              <a:t> Briefe. 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telefoniert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viel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arbeitet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oft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am</a:t>
            </a:r>
            <a:r>
              <a:rPr lang="fr-FR" sz="2400" b="1" dirty="0">
                <a:solidFill>
                  <a:schemeClr val="accent1"/>
                </a:solidFill>
              </a:rPr>
              <a:t> Computer.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E1623CD-BD05-0E48-8B66-3B1017EABCF7}"/>
              </a:ext>
            </a:extLst>
          </p:cNvPr>
          <p:cNvSpPr txBox="1"/>
          <p:nvPr/>
        </p:nvSpPr>
        <p:spPr>
          <a:xfrm>
            <a:off x="7873980" y="3229590"/>
            <a:ext cx="35560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arbeitet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gern</a:t>
            </a:r>
            <a:r>
              <a:rPr lang="fr-FR" sz="2400" b="1" dirty="0">
                <a:solidFill>
                  <a:schemeClr val="accent1"/>
                </a:solidFill>
              </a:rPr>
              <a:t> mit </a:t>
            </a:r>
            <a:r>
              <a:rPr lang="fr-FR" sz="2400" b="1" dirty="0" err="1">
                <a:solidFill>
                  <a:schemeClr val="accent1"/>
                </a:solidFill>
              </a:rPr>
              <a:t>Kindern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Jugendlichen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unterrichtet</a:t>
            </a:r>
            <a:r>
              <a:rPr lang="fr-FR" sz="2400" b="1" dirty="0">
                <a:solidFill>
                  <a:schemeClr val="accent1"/>
                </a:solidFill>
              </a:rPr>
              <a:t> an der </a:t>
            </a:r>
            <a:r>
              <a:rPr lang="fr-FR" sz="2400" b="1" dirty="0" err="1">
                <a:solidFill>
                  <a:schemeClr val="accent1"/>
                </a:solidFill>
              </a:rPr>
              <a:t>Sekundarschule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  <a:r>
              <a:rPr lang="fr-FR" sz="2400" b="1" dirty="0" err="1">
                <a:solidFill>
                  <a:schemeClr val="accent1"/>
                </a:solidFill>
              </a:rPr>
              <a:t>Ihre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Fächer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sind</a:t>
            </a:r>
            <a:r>
              <a:rPr lang="fr-FR" sz="2400" b="1" dirty="0">
                <a:solidFill>
                  <a:schemeClr val="accent1"/>
                </a:solidFill>
              </a:rPr>
              <a:t> Deutsch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Englisch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913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9219D16-6EBC-6F44-AE30-75D560583F4A}"/>
              </a:ext>
            </a:extLst>
          </p:cNvPr>
          <p:cNvSpPr txBox="1"/>
          <p:nvPr/>
        </p:nvSpPr>
        <p:spPr>
          <a:xfrm>
            <a:off x="4573865" y="4183117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BD27F90-CE59-9247-A5E1-D4C07CE2186A}"/>
              </a:ext>
            </a:extLst>
          </p:cNvPr>
          <p:cNvSpPr txBox="1"/>
          <p:nvPr/>
        </p:nvSpPr>
        <p:spPr>
          <a:xfrm>
            <a:off x="4615905" y="5318234"/>
            <a:ext cx="27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A5AA263-5C50-C147-A03C-024E0D7DFC38}"/>
              </a:ext>
            </a:extLst>
          </p:cNvPr>
          <p:cNvSpPr txBox="1"/>
          <p:nvPr/>
        </p:nvSpPr>
        <p:spPr>
          <a:xfrm>
            <a:off x="6768437" y="4413949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9929C67-1EBD-4241-9A7D-5EDBA1C88AF0}"/>
              </a:ext>
            </a:extLst>
          </p:cNvPr>
          <p:cNvSpPr txBox="1"/>
          <p:nvPr/>
        </p:nvSpPr>
        <p:spPr>
          <a:xfrm>
            <a:off x="7293952" y="541584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FB1271-C34C-1149-9030-72B7E998E2C3}"/>
              </a:ext>
            </a:extLst>
          </p:cNvPr>
          <p:cNvSpPr txBox="1"/>
          <p:nvPr/>
        </p:nvSpPr>
        <p:spPr>
          <a:xfrm>
            <a:off x="9490791" y="4364126"/>
            <a:ext cx="40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50AB283-42A1-CC4F-81F5-8F2BF7EB1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291360"/>
            <a:ext cx="11544300" cy="4940300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5DE72453-33CA-524B-BCD3-75BE7803B0DF}"/>
              </a:ext>
            </a:extLst>
          </p:cNvPr>
          <p:cNvSpPr/>
          <p:nvPr/>
        </p:nvSpPr>
        <p:spPr>
          <a:xfrm>
            <a:off x="4615905" y="3477491"/>
            <a:ext cx="2152532" cy="2071575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9AA86F-66D1-5F45-A4AC-51612CCD90D6}"/>
              </a:ext>
            </a:extLst>
          </p:cNvPr>
          <p:cNvSpPr/>
          <p:nvPr/>
        </p:nvSpPr>
        <p:spPr>
          <a:xfrm>
            <a:off x="7849959" y="5589349"/>
            <a:ext cx="3773725" cy="1171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299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3782357-1F74-DC42-8DE3-FBD6754BB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1706" y="1639921"/>
            <a:ext cx="11076895" cy="86473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067E5E2-8075-4D4B-A7E4-1AECF3D03889}"/>
              </a:ext>
            </a:extLst>
          </p:cNvPr>
          <p:cNvSpPr txBox="1"/>
          <p:nvPr/>
        </p:nvSpPr>
        <p:spPr>
          <a:xfrm>
            <a:off x="10366929" y="1777570"/>
            <a:ext cx="34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pic>
        <p:nvPicPr>
          <p:cNvPr id="2" name="gk9_AB_Track_14_K03_U1b" descr="gk9_AB_Track_14_K03_U1b">
            <a:hlinkClick r:id="" action="ppaction://media"/>
            <a:extLst>
              <a:ext uri="{FF2B5EF4-FFF2-40B4-BE49-F238E27FC236}">
                <a16:creationId xmlns:a16="http://schemas.microsoft.com/office/drawing/2014/main" id="{0192F108-74C7-9947-AB67-1AB0470350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4642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8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877A1DF-BAB0-C94B-B12E-D1A4475BB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864" y="481407"/>
            <a:ext cx="6553200" cy="629411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A75BD1D-99E7-B641-9E09-56B917479717}"/>
              </a:ext>
            </a:extLst>
          </p:cNvPr>
          <p:cNvSpPr txBox="1"/>
          <p:nvPr/>
        </p:nvSpPr>
        <p:spPr>
          <a:xfrm>
            <a:off x="6624336" y="1912883"/>
            <a:ext cx="954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Fredy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62969E3-D9E0-524D-ABF2-0F9D0AE6E43A}"/>
              </a:ext>
            </a:extLst>
          </p:cNvPr>
          <p:cNvSpPr txBox="1"/>
          <p:nvPr/>
        </p:nvSpPr>
        <p:spPr>
          <a:xfrm>
            <a:off x="7207702" y="4002274"/>
            <a:ext cx="1479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Géraldine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4CC612A-6DF3-0245-9B1A-B35DB7EF6DA5}"/>
              </a:ext>
            </a:extLst>
          </p:cNvPr>
          <p:cNvSpPr txBox="1"/>
          <p:nvPr/>
        </p:nvSpPr>
        <p:spPr>
          <a:xfrm>
            <a:off x="6007815" y="6101185"/>
            <a:ext cx="23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Ivan-Frédéric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9FA5DC8-6E45-5B4C-BEC3-E67DDC073101}"/>
              </a:ext>
            </a:extLst>
          </p:cNvPr>
          <p:cNvSpPr txBox="1"/>
          <p:nvPr/>
        </p:nvSpPr>
        <p:spPr>
          <a:xfrm>
            <a:off x="8255187" y="6091665"/>
            <a:ext cx="1512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Chanel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39F040-2CEB-A44E-A84C-214B72B05F46}"/>
              </a:ext>
            </a:extLst>
          </p:cNvPr>
          <p:cNvSpPr/>
          <p:nvPr/>
        </p:nvSpPr>
        <p:spPr>
          <a:xfrm>
            <a:off x="4170218" y="5458691"/>
            <a:ext cx="1648691" cy="1316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F0166B-A5EA-CB4D-B33E-049DFD09D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32" y="3784021"/>
            <a:ext cx="4702750" cy="21734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878C00-E248-0447-B6E5-3122D8F7896C}"/>
              </a:ext>
            </a:extLst>
          </p:cNvPr>
          <p:cNvSpPr/>
          <p:nvPr/>
        </p:nvSpPr>
        <p:spPr>
          <a:xfrm>
            <a:off x="540327" y="4463939"/>
            <a:ext cx="1925782" cy="260461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9CD745-78DD-E14E-8681-D324F4B84888}"/>
              </a:ext>
            </a:extLst>
          </p:cNvPr>
          <p:cNvSpPr/>
          <p:nvPr/>
        </p:nvSpPr>
        <p:spPr>
          <a:xfrm>
            <a:off x="1052945" y="4740506"/>
            <a:ext cx="1925782" cy="260461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822D64-40D1-1B42-B804-164A910ADB1E}"/>
              </a:ext>
            </a:extLst>
          </p:cNvPr>
          <p:cNvSpPr/>
          <p:nvPr/>
        </p:nvSpPr>
        <p:spPr>
          <a:xfrm>
            <a:off x="540326" y="5021826"/>
            <a:ext cx="3528801" cy="242902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8E747E-86CB-204F-9F94-A58E3C182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92" y="905478"/>
            <a:ext cx="4873290" cy="47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1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8" grpId="0" animBg="1"/>
      <p:bldP spid="13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FB1271-C34C-1149-9030-72B7E998E2C3}"/>
              </a:ext>
            </a:extLst>
          </p:cNvPr>
          <p:cNvSpPr txBox="1"/>
          <p:nvPr/>
        </p:nvSpPr>
        <p:spPr>
          <a:xfrm>
            <a:off x="9490791" y="4364126"/>
            <a:ext cx="40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8428CF6-7138-8C46-AB97-6408FEC95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90480" y="1506969"/>
            <a:ext cx="9754610" cy="4877305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B54D9E-842E-584A-A2C9-7EF955647FA8}"/>
              </a:ext>
            </a:extLst>
          </p:cNvPr>
          <p:cNvSpPr/>
          <p:nvPr/>
        </p:nvSpPr>
        <p:spPr>
          <a:xfrm>
            <a:off x="8676409" y="1153094"/>
            <a:ext cx="2677391" cy="2352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D4843B2-BDB0-5D48-B62C-AA1CA89B7B3C}"/>
              </a:ext>
            </a:extLst>
          </p:cNvPr>
          <p:cNvSpPr txBox="1"/>
          <p:nvPr/>
        </p:nvSpPr>
        <p:spPr>
          <a:xfrm>
            <a:off x="2079645" y="5922609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F5630B3-A88A-A744-A949-DF73F502EDB9}"/>
              </a:ext>
            </a:extLst>
          </p:cNvPr>
          <p:cNvSpPr txBox="1"/>
          <p:nvPr/>
        </p:nvSpPr>
        <p:spPr>
          <a:xfrm>
            <a:off x="6438134" y="4027467"/>
            <a:ext cx="27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FD7C0EE-8F77-CA41-AF2D-FF634AAE7C43}"/>
              </a:ext>
            </a:extLst>
          </p:cNvPr>
          <p:cNvSpPr txBox="1"/>
          <p:nvPr/>
        </p:nvSpPr>
        <p:spPr>
          <a:xfrm>
            <a:off x="3797609" y="405480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580C474-F51F-8F4A-884F-48313B61EBC5}"/>
              </a:ext>
            </a:extLst>
          </p:cNvPr>
          <p:cNvSpPr txBox="1"/>
          <p:nvPr/>
        </p:nvSpPr>
        <p:spPr>
          <a:xfrm>
            <a:off x="4633880" y="592260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2EAA775-02A3-4243-B8C6-946F1B1B9DA1}"/>
              </a:ext>
            </a:extLst>
          </p:cNvPr>
          <p:cNvSpPr txBox="1"/>
          <p:nvPr/>
        </p:nvSpPr>
        <p:spPr>
          <a:xfrm>
            <a:off x="8524009" y="5460943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</a:p>
        </p:txBody>
      </p:sp>
      <p:pic>
        <p:nvPicPr>
          <p:cNvPr id="2" name="gk9_AB_Track_19_K03_U11c" descr="gk9_AB_Track_19_K03_U11c">
            <a:hlinkClick r:id="" action="ppaction://media"/>
            <a:extLst>
              <a:ext uri="{FF2B5EF4-FFF2-40B4-BE49-F238E27FC236}">
                <a16:creationId xmlns:a16="http://schemas.microsoft.com/office/drawing/2014/main" id="{29F82952-714B-0D4A-876D-6CF40076D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4009" y="8778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5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7747D99-F2D6-8D43-94CA-20AA7CFA6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69" y="1690688"/>
            <a:ext cx="11295462" cy="384583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F9A3242-02BD-3D44-A16D-AE141C861FB4}"/>
              </a:ext>
            </a:extLst>
          </p:cNvPr>
          <p:cNvSpPr txBox="1"/>
          <p:nvPr/>
        </p:nvSpPr>
        <p:spPr>
          <a:xfrm>
            <a:off x="2310246" y="2674794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Zirkus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6A81087-9483-E647-90F0-C48BC3B2945A}"/>
              </a:ext>
            </a:extLst>
          </p:cNvPr>
          <p:cNvSpPr txBox="1"/>
          <p:nvPr/>
        </p:nvSpPr>
        <p:spPr>
          <a:xfrm>
            <a:off x="8464695" y="2674794"/>
            <a:ext cx="1443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füttern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0430B09-E9B2-B641-9149-9E92DAFD0B1E}"/>
              </a:ext>
            </a:extLst>
          </p:cNvPr>
          <p:cNvSpPr txBox="1"/>
          <p:nvPr/>
        </p:nvSpPr>
        <p:spPr>
          <a:xfrm>
            <a:off x="4031240" y="3169500"/>
            <a:ext cx="1443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schule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75DFAC3-59CB-B049-A24D-C6C98ADEF6B7}"/>
              </a:ext>
            </a:extLst>
          </p:cNvPr>
          <p:cNvSpPr txBox="1"/>
          <p:nvPr/>
        </p:nvSpPr>
        <p:spPr>
          <a:xfrm>
            <a:off x="8335729" y="3151941"/>
            <a:ext cx="1443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Familie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D050BC3-BFAF-914F-8ECA-6FAEB6DD7DD7}"/>
              </a:ext>
            </a:extLst>
          </p:cNvPr>
          <p:cNvSpPr txBox="1"/>
          <p:nvPr/>
        </p:nvSpPr>
        <p:spPr>
          <a:xfrm>
            <a:off x="6058793" y="3625030"/>
            <a:ext cx="1443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Pferde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08060F-B1EA-FE4A-B3F1-6EB82DFF1F42}"/>
              </a:ext>
            </a:extLst>
          </p:cNvPr>
          <p:cNvSpPr txBox="1"/>
          <p:nvPr/>
        </p:nvSpPr>
        <p:spPr>
          <a:xfrm>
            <a:off x="2174730" y="4575543"/>
            <a:ext cx="1443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vier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1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B3C318-614D-E044-95B0-D8B59115A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0A6DD05-AD3E-0A42-915B-566483F91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810" y="1564131"/>
            <a:ext cx="11118379" cy="267868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FDE0BDD-4029-FD49-A2F5-EFCF77340620}"/>
              </a:ext>
            </a:extLst>
          </p:cNvPr>
          <p:cNvSpPr txBox="1"/>
          <p:nvPr/>
        </p:nvSpPr>
        <p:spPr>
          <a:xfrm>
            <a:off x="3693098" y="2747557"/>
            <a:ext cx="127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Irene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9225BC3-F3DE-3A45-BCDD-E2C6632A517E}"/>
              </a:ext>
            </a:extLst>
          </p:cNvPr>
          <p:cNvSpPr txBox="1"/>
          <p:nvPr/>
        </p:nvSpPr>
        <p:spPr>
          <a:xfrm>
            <a:off x="8268040" y="2747557"/>
            <a:ext cx="1400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Wolfgang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1CB6A90-1CCA-6549-ABCD-5B0184FEB415}"/>
              </a:ext>
            </a:extLst>
          </p:cNvPr>
          <p:cNvSpPr txBox="1"/>
          <p:nvPr/>
        </p:nvSpPr>
        <p:spPr>
          <a:xfrm>
            <a:off x="2795864" y="3209222"/>
            <a:ext cx="1039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zwei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5B528D6-06B1-9B4C-9BB5-488AB5DB4077}"/>
              </a:ext>
            </a:extLst>
          </p:cNvPr>
          <p:cNvSpPr txBox="1"/>
          <p:nvPr/>
        </p:nvSpPr>
        <p:spPr>
          <a:xfrm>
            <a:off x="8268040" y="3209221"/>
            <a:ext cx="2906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Grossvater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6D29AD0-0452-F346-B893-3D476F2ADD65}"/>
              </a:ext>
            </a:extLst>
          </p:cNvPr>
          <p:cNvSpPr txBox="1"/>
          <p:nvPr/>
        </p:nvSpPr>
        <p:spPr>
          <a:xfrm>
            <a:off x="2440264" y="3611087"/>
            <a:ext cx="1395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Tante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0D2A633-2CF3-0D40-AF6C-57C624A2EB34}"/>
              </a:ext>
            </a:extLst>
          </p:cNvPr>
          <p:cNvSpPr txBox="1"/>
          <p:nvPr/>
        </p:nvSpPr>
        <p:spPr>
          <a:xfrm>
            <a:off x="5292411" y="3611088"/>
            <a:ext cx="1839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Grossmutter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09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CD7FC6-9B46-7940-BBBB-2FDCB92CD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4BFF5BF-E0E5-5F4B-9319-BCFC5D853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208" y="2267712"/>
            <a:ext cx="11443848" cy="221463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438EBC6-86A8-8045-B5FD-66EE244E60D8}"/>
              </a:ext>
            </a:extLst>
          </p:cNvPr>
          <p:cNvSpPr txBox="1"/>
          <p:nvPr/>
        </p:nvSpPr>
        <p:spPr>
          <a:xfrm>
            <a:off x="3811864" y="3375027"/>
            <a:ext cx="5192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die Garage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ADBC32-C007-5D4C-AC2C-AD239AAF6E43}"/>
              </a:ext>
            </a:extLst>
          </p:cNvPr>
          <p:cNvSpPr txBox="1"/>
          <p:nvPr/>
        </p:nvSpPr>
        <p:spPr>
          <a:xfrm>
            <a:off x="4916764" y="3836692"/>
            <a:ext cx="6894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schlafen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Hausaufgaben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machen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lesen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spielen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Musik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machen</a:t>
            </a:r>
            <a:r>
              <a:rPr lang="fr-FR" sz="2400" b="1" dirty="0">
                <a:solidFill>
                  <a:schemeClr val="accent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5605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BC2084-7497-B948-B64B-8BBD6579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5FD66E4-EBF7-B548-AC79-76D9CF261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431" y="2340864"/>
            <a:ext cx="10925137" cy="216674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DB80DA-7745-2E40-A38E-CDDECB7156B1}"/>
              </a:ext>
            </a:extLst>
          </p:cNvPr>
          <p:cNvSpPr txBox="1"/>
          <p:nvPr/>
        </p:nvSpPr>
        <p:spPr>
          <a:xfrm>
            <a:off x="3240364" y="3424235"/>
            <a:ext cx="1458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Arzt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3CC0E0D-EDF6-3741-9F81-E3B6F96ED75B}"/>
              </a:ext>
            </a:extLst>
          </p:cNvPr>
          <p:cNvSpPr txBox="1"/>
          <p:nvPr/>
        </p:nvSpPr>
        <p:spPr>
          <a:xfrm>
            <a:off x="3240364" y="3885900"/>
            <a:ext cx="1153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Frisör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3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29DFD8-AC25-F646-88BD-2672B7402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8A4599B-4A2E-AF4A-8552-5A8C7ED1C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83646"/>
            <a:ext cx="10515600" cy="39624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03EC0AA-0D38-ED4B-A947-7A9B28148A82}"/>
              </a:ext>
            </a:extLst>
          </p:cNvPr>
          <p:cNvSpPr txBox="1"/>
          <p:nvPr/>
        </p:nvSpPr>
        <p:spPr>
          <a:xfrm>
            <a:off x="3303864" y="3637017"/>
            <a:ext cx="6779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um</a:t>
            </a:r>
            <a:r>
              <a:rPr lang="fr-FR" sz="2400" b="1" dirty="0">
                <a:solidFill>
                  <a:schemeClr val="accent1"/>
                </a:solidFill>
              </a:rPr>
              <a:t> 6:45 </a:t>
            </a:r>
            <a:r>
              <a:rPr lang="fr-FR" sz="2400" b="1" dirty="0" err="1">
                <a:solidFill>
                  <a:schemeClr val="accent1"/>
                </a:solidFill>
              </a:rPr>
              <a:t>Uhr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auf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  <a:r>
              <a:rPr lang="fr-FR" sz="2400" b="1" dirty="0" err="1">
                <a:solidFill>
                  <a:schemeClr val="accent1"/>
                </a:solidFill>
              </a:rPr>
              <a:t>Dann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dusche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frühstücke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  <a:r>
              <a:rPr lang="fr-FR" sz="2400" b="1" dirty="0" err="1">
                <a:solidFill>
                  <a:schemeClr val="accent1"/>
                </a:solidFill>
              </a:rPr>
              <a:t>Danach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lese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meine</a:t>
            </a:r>
            <a:r>
              <a:rPr lang="fr-FR" sz="2400" b="1" dirty="0">
                <a:solidFill>
                  <a:schemeClr val="accent1"/>
                </a:solidFill>
              </a:rPr>
              <a:t> SMS. </a:t>
            </a:r>
            <a:r>
              <a:rPr lang="fr-FR" sz="2400" b="1" dirty="0" err="1">
                <a:solidFill>
                  <a:schemeClr val="accent1"/>
                </a:solidFill>
              </a:rPr>
              <a:t>Zum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Schluss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fahre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mit </a:t>
            </a:r>
            <a:r>
              <a:rPr lang="fr-FR" sz="2400" b="1" dirty="0" err="1">
                <a:solidFill>
                  <a:schemeClr val="accent1"/>
                </a:solidFill>
              </a:rPr>
              <a:t>dem</a:t>
            </a:r>
            <a:r>
              <a:rPr lang="fr-FR" sz="2400" b="1" dirty="0">
                <a:solidFill>
                  <a:schemeClr val="accent1"/>
                </a:solidFill>
              </a:rPr>
              <a:t> Bus in die </a:t>
            </a:r>
            <a:r>
              <a:rPr lang="fr-FR" sz="2400" b="1" dirty="0" err="1">
                <a:solidFill>
                  <a:schemeClr val="accent1"/>
                </a:solidFill>
              </a:rPr>
              <a:t>Schule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9988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61B9B-C68E-F743-BE20-5CFC367D5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DF37056-DF88-334F-A263-7D4793984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78478"/>
            <a:ext cx="10515600" cy="198259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E367754-290F-B442-8B07-46C97A34D052}"/>
              </a:ext>
            </a:extLst>
          </p:cNvPr>
          <p:cNvSpPr txBox="1"/>
          <p:nvPr/>
        </p:nvSpPr>
        <p:spPr>
          <a:xfrm>
            <a:off x="5685772" y="3332217"/>
            <a:ext cx="1921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oncle/</a:t>
            </a:r>
            <a:r>
              <a:rPr lang="fr-FR" sz="2400" b="1" dirty="0" err="1">
                <a:solidFill>
                  <a:schemeClr val="accent1"/>
                </a:solidFill>
              </a:rPr>
              <a:t>uncle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28345BE-9485-044E-9AA4-FCB30913A75E}"/>
              </a:ext>
            </a:extLst>
          </p:cNvPr>
          <p:cNvSpPr txBox="1"/>
          <p:nvPr/>
        </p:nvSpPr>
        <p:spPr>
          <a:xfrm>
            <a:off x="2338664" y="3710678"/>
            <a:ext cx="1111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bath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871B619-4F9E-AA43-9251-47861EDDF169}"/>
              </a:ext>
            </a:extLst>
          </p:cNvPr>
          <p:cNvSpPr txBox="1"/>
          <p:nvPr/>
        </p:nvSpPr>
        <p:spPr>
          <a:xfrm>
            <a:off x="5685772" y="3715889"/>
            <a:ext cx="1344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garden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73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45CB08-BBB1-074B-A3E4-BD887B3F4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2B0215F-06D1-6744-9650-DF7567275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28838"/>
            <a:ext cx="10515600" cy="1969552"/>
          </a:xfrm>
        </p:spPr>
      </p:pic>
    </p:spTree>
    <p:extLst>
      <p:ext uri="{BB962C8B-B14F-4D97-AF65-F5344CB8AC3E}">
        <p14:creationId xmlns:p14="http://schemas.microsoft.com/office/powerpoint/2010/main" val="961332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09363062-7251-AF4B-AF29-018EE794E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3441" y="1669774"/>
            <a:ext cx="11046620" cy="414570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A062AFC-019D-DA49-8C8C-05888163F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832678"/>
            <a:ext cx="10388600" cy="6604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A15FF9B-858C-C544-AF0E-2E285A329BCC}"/>
              </a:ext>
            </a:extLst>
          </p:cNvPr>
          <p:cNvSpPr txBox="1"/>
          <p:nvPr/>
        </p:nvSpPr>
        <p:spPr>
          <a:xfrm>
            <a:off x="4032389" y="2731726"/>
            <a:ext cx="2421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aus</a:t>
            </a:r>
            <a:r>
              <a:rPr lang="fr-FR" sz="2400" b="1" dirty="0">
                <a:solidFill>
                  <a:schemeClr val="accent1"/>
                </a:solidFill>
              </a:rPr>
              <a:t> der Schweiz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E570570-83D4-7447-9D1D-45F8A7DEE4CF}"/>
              </a:ext>
            </a:extLst>
          </p:cNvPr>
          <p:cNvSpPr txBox="1"/>
          <p:nvPr/>
        </p:nvSpPr>
        <p:spPr>
          <a:xfrm>
            <a:off x="9051651" y="2270061"/>
            <a:ext cx="715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EA278D1-4D3E-004E-98E2-9A23885AA5E2}"/>
              </a:ext>
            </a:extLst>
          </p:cNvPr>
          <p:cNvSpPr txBox="1"/>
          <p:nvPr/>
        </p:nvSpPr>
        <p:spPr>
          <a:xfrm>
            <a:off x="3846858" y="4613535"/>
            <a:ext cx="2421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Rock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FAA860C-2410-B142-8902-E4840440E49B}"/>
              </a:ext>
            </a:extLst>
          </p:cNvPr>
          <p:cNvSpPr txBox="1"/>
          <p:nvPr/>
        </p:nvSpPr>
        <p:spPr>
          <a:xfrm>
            <a:off x="5243099" y="5075200"/>
            <a:ext cx="2421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reiten</a:t>
            </a:r>
            <a:r>
              <a:rPr lang="fr-FR" sz="2400" b="1" dirty="0">
                <a:solidFill>
                  <a:schemeClr val="accent1"/>
                </a:solidFill>
              </a:rPr>
              <a:t> (</a:t>
            </a:r>
            <a:r>
              <a:rPr lang="fr-FR" sz="2400" b="1" dirty="0" err="1">
                <a:solidFill>
                  <a:schemeClr val="accent1"/>
                </a:solidFill>
              </a:rPr>
              <a:t>Pferde</a:t>
            </a:r>
            <a:r>
              <a:rPr lang="fr-FR" sz="2400" b="1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D71586E-C79E-BD4D-8CA1-95DE1B2FB173}"/>
              </a:ext>
            </a:extLst>
          </p:cNvPr>
          <p:cNvSpPr txBox="1"/>
          <p:nvPr/>
        </p:nvSpPr>
        <p:spPr>
          <a:xfrm>
            <a:off x="9240493" y="4382702"/>
            <a:ext cx="2421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Hockey </a:t>
            </a:r>
            <a:r>
              <a:rPr lang="fr-FR" sz="2400" b="1" dirty="0" err="1">
                <a:solidFill>
                  <a:schemeClr val="accent1"/>
                </a:solidFill>
              </a:rPr>
              <a:t>spielen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2" name="gk9_AB_Track_15_K03_U1c" descr="gk9_AB_Track_15_K03_U1c">
            <a:hlinkClick r:id="" action="ppaction://media"/>
            <a:extLst>
              <a:ext uri="{FF2B5EF4-FFF2-40B4-BE49-F238E27FC236}">
                <a16:creationId xmlns:a16="http://schemas.microsoft.com/office/drawing/2014/main" id="{C6B4E7B7-18A4-1943-84EF-173F7728B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211" y="55857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8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9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C98BA7F-E7E6-4C44-84E4-0D5833191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7338" y="1879564"/>
            <a:ext cx="10463155" cy="903391"/>
          </a:xfrm>
        </p:spPr>
      </p:pic>
    </p:spTree>
    <p:extLst>
      <p:ext uri="{BB962C8B-B14F-4D97-AF65-F5344CB8AC3E}">
        <p14:creationId xmlns:p14="http://schemas.microsoft.com/office/powerpoint/2010/main" val="1713484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CECD6E8-B530-784E-A149-4F00A90DA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128" y="848139"/>
            <a:ext cx="11590894" cy="408166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749CF43-F073-FA43-A0D2-5FDB065A8BC5}"/>
              </a:ext>
            </a:extLst>
          </p:cNvPr>
          <p:cNvSpPr txBox="1"/>
          <p:nvPr/>
        </p:nvSpPr>
        <p:spPr>
          <a:xfrm>
            <a:off x="4085397" y="2769419"/>
            <a:ext cx="3640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Bruder</a:t>
            </a:r>
            <a:r>
              <a:rPr lang="fr-FR" sz="2400" b="1" dirty="0">
                <a:solidFill>
                  <a:schemeClr val="accent1"/>
                </a:solidFill>
              </a:rPr>
              <a:t> – die </a:t>
            </a:r>
            <a:r>
              <a:rPr lang="fr-FR" sz="2400" b="1" dirty="0" err="1">
                <a:solidFill>
                  <a:schemeClr val="accent1"/>
                </a:solidFill>
              </a:rPr>
              <a:t>Schwester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2CA499-EF3F-9947-A012-ABA5D8CB8D01}"/>
              </a:ext>
            </a:extLst>
          </p:cNvPr>
          <p:cNvSpPr txBox="1"/>
          <p:nvPr/>
        </p:nvSpPr>
        <p:spPr>
          <a:xfrm>
            <a:off x="4085397" y="3231084"/>
            <a:ext cx="353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Vater – die </a:t>
            </a:r>
            <a:r>
              <a:rPr lang="fr-FR" sz="2400" b="1" dirty="0" err="1">
                <a:solidFill>
                  <a:schemeClr val="accent1"/>
                </a:solidFill>
              </a:rPr>
              <a:t>Mutter</a:t>
            </a:r>
            <a:r>
              <a:rPr lang="fr-FR" sz="2400" b="1" dirty="0">
                <a:solidFill>
                  <a:schemeClr val="accent1"/>
                </a:solidFill>
              </a:rPr>
              <a:t> 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98374A8-36C7-4C44-8BF1-1049A93432B4}"/>
              </a:ext>
            </a:extLst>
          </p:cNvPr>
          <p:cNvSpPr txBox="1"/>
          <p:nvPr/>
        </p:nvSpPr>
        <p:spPr>
          <a:xfrm>
            <a:off x="4085397" y="3664947"/>
            <a:ext cx="338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der </a:t>
            </a:r>
            <a:r>
              <a:rPr lang="fr-FR" b="1" dirty="0" err="1">
                <a:solidFill>
                  <a:schemeClr val="accent1"/>
                </a:solidFill>
              </a:rPr>
              <a:t>Grossvater</a:t>
            </a:r>
            <a:r>
              <a:rPr lang="fr-FR" b="1" dirty="0">
                <a:solidFill>
                  <a:schemeClr val="accent1"/>
                </a:solidFill>
              </a:rPr>
              <a:t> – die </a:t>
            </a:r>
            <a:r>
              <a:rPr lang="fr-FR" b="1" dirty="0" err="1">
                <a:solidFill>
                  <a:schemeClr val="accent1"/>
                </a:solidFill>
              </a:rPr>
              <a:t>Grossmuter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0D93810-59F6-8F40-9250-0026C862431B}"/>
              </a:ext>
            </a:extLst>
          </p:cNvPr>
          <p:cNvSpPr txBox="1"/>
          <p:nvPr/>
        </p:nvSpPr>
        <p:spPr>
          <a:xfrm>
            <a:off x="4085397" y="4045838"/>
            <a:ext cx="3388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Onkel</a:t>
            </a:r>
            <a:r>
              <a:rPr lang="fr-FR" sz="2400" b="1" dirty="0">
                <a:solidFill>
                  <a:schemeClr val="accent1"/>
                </a:solidFill>
              </a:rPr>
              <a:t> – die Tante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52A2AFF-B811-BC45-93FB-CFCC4F729893}"/>
              </a:ext>
            </a:extLst>
          </p:cNvPr>
          <p:cNvSpPr txBox="1"/>
          <p:nvPr/>
        </p:nvSpPr>
        <p:spPr>
          <a:xfrm>
            <a:off x="8112702" y="2758228"/>
            <a:ext cx="2421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le frère – la </a:t>
            </a:r>
            <a:r>
              <a:rPr lang="fr-FR" sz="2400" b="1" dirty="0" err="1">
                <a:solidFill>
                  <a:schemeClr val="accent1"/>
                </a:solidFill>
              </a:rPr>
              <a:t>soeur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3D8849C-FDE1-7241-8BCF-54B024624359}"/>
              </a:ext>
            </a:extLst>
          </p:cNvPr>
          <p:cNvSpPr txBox="1"/>
          <p:nvPr/>
        </p:nvSpPr>
        <p:spPr>
          <a:xfrm>
            <a:off x="8112702" y="3219894"/>
            <a:ext cx="2421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le père – la mère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D5B2E7F-D631-9340-A8E0-6AFE64899FCC}"/>
              </a:ext>
            </a:extLst>
          </p:cNvPr>
          <p:cNvSpPr txBox="1"/>
          <p:nvPr/>
        </p:nvSpPr>
        <p:spPr>
          <a:xfrm>
            <a:off x="8112702" y="4105245"/>
            <a:ext cx="2421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l’oncle – la tante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66F68C8-BBB2-3A4A-BC33-1943D6C5F133}"/>
              </a:ext>
            </a:extLst>
          </p:cNvPr>
          <p:cNvSpPr txBox="1"/>
          <p:nvPr/>
        </p:nvSpPr>
        <p:spPr>
          <a:xfrm>
            <a:off x="7726017" y="3632176"/>
            <a:ext cx="4002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</a:rPr>
              <a:t>le grand-père – la grand-mère</a:t>
            </a:r>
          </a:p>
        </p:txBody>
      </p:sp>
    </p:spTree>
    <p:extLst>
      <p:ext uri="{BB962C8B-B14F-4D97-AF65-F5344CB8AC3E}">
        <p14:creationId xmlns:p14="http://schemas.microsoft.com/office/powerpoint/2010/main" val="302073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1F3B4DF-997A-B148-8772-0337D3812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6015" y="890070"/>
            <a:ext cx="7081003" cy="111100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019B448-FC7E-EF46-B345-2A265BCF1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520" y="691322"/>
            <a:ext cx="4234082" cy="236993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AF09E7A-364F-0F46-86F6-8A4050D4BA10}"/>
              </a:ext>
            </a:extLst>
          </p:cNvPr>
          <p:cNvSpPr txBox="1"/>
          <p:nvPr/>
        </p:nvSpPr>
        <p:spPr>
          <a:xfrm>
            <a:off x="1325217" y="2407359"/>
            <a:ext cx="6546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Schwester</a:t>
            </a:r>
            <a:r>
              <a:rPr lang="fr-FR" sz="2400" b="1" dirty="0">
                <a:solidFill>
                  <a:schemeClr val="accent1"/>
                </a:solidFill>
              </a:rPr>
              <a:t> – der </a:t>
            </a:r>
            <a:r>
              <a:rPr lang="fr-FR" sz="2400" b="1" dirty="0" err="1">
                <a:solidFill>
                  <a:schemeClr val="accent1"/>
                </a:solidFill>
              </a:rPr>
              <a:t>Bruder</a:t>
            </a:r>
            <a:r>
              <a:rPr lang="fr-FR" sz="2400" b="1" dirty="0">
                <a:solidFill>
                  <a:schemeClr val="accent1"/>
                </a:solidFill>
              </a:rPr>
              <a:t> 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359951-AD98-CD40-9C46-ECAFE46CB3CA}"/>
              </a:ext>
            </a:extLst>
          </p:cNvPr>
          <p:cNvSpPr txBox="1"/>
          <p:nvPr/>
        </p:nvSpPr>
        <p:spPr>
          <a:xfrm>
            <a:off x="1325217" y="2936477"/>
            <a:ext cx="6546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Mutter</a:t>
            </a:r>
            <a:r>
              <a:rPr lang="fr-FR" sz="2400" b="1" dirty="0">
                <a:solidFill>
                  <a:schemeClr val="accent1"/>
                </a:solidFill>
              </a:rPr>
              <a:t> – der Vater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ACBD39-16A5-D84B-BD08-E20B47DD3AEE}"/>
              </a:ext>
            </a:extLst>
          </p:cNvPr>
          <p:cNvSpPr txBox="1"/>
          <p:nvPr/>
        </p:nvSpPr>
        <p:spPr>
          <a:xfrm>
            <a:off x="1325217" y="3464052"/>
            <a:ext cx="6546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Cousin – die Cousine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DAAF1D9-E64A-D949-A6F7-F1FE9ABF0C4D}"/>
              </a:ext>
            </a:extLst>
          </p:cNvPr>
          <p:cNvSpPr txBox="1"/>
          <p:nvPr/>
        </p:nvSpPr>
        <p:spPr>
          <a:xfrm>
            <a:off x="1325217" y="3948717"/>
            <a:ext cx="6546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Oma – der Opa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E5E4E7B-4930-514D-B984-FD65B84DAEBC}"/>
              </a:ext>
            </a:extLst>
          </p:cNvPr>
          <p:cNvSpPr txBox="1"/>
          <p:nvPr/>
        </p:nvSpPr>
        <p:spPr>
          <a:xfrm>
            <a:off x="1325217" y="4487591"/>
            <a:ext cx="6546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Onkel</a:t>
            </a:r>
            <a:r>
              <a:rPr lang="fr-FR" sz="2400" b="1" dirty="0">
                <a:solidFill>
                  <a:schemeClr val="accent1"/>
                </a:solidFill>
              </a:rPr>
              <a:t> – die Tante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272218A-22CC-7D4E-8685-E48984137562}"/>
              </a:ext>
            </a:extLst>
          </p:cNvPr>
          <p:cNvSpPr txBox="1"/>
          <p:nvPr/>
        </p:nvSpPr>
        <p:spPr>
          <a:xfrm>
            <a:off x="1325217" y="5600648"/>
            <a:ext cx="6546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Grossvater</a:t>
            </a:r>
            <a:r>
              <a:rPr lang="fr-FR" sz="2400" b="1" dirty="0">
                <a:solidFill>
                  <a:schemeClr val="accent1"/>
                </a:solidFill>
              </a:rPr>
              <a:t>- die </a:t>
            </a:r>
            <a:r>
              <a:rPr lang="fr-FR" sz="2400" b="1" dirty="0" err="1">
                <a:solidFill>
                  <a:schemeClr val="accent1"/>
                </a:solidFill>
              </a:rPr>
              <a:t>Grossmutter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836101D-5516-DD44-9000-B250AB139979}"/>
              </a:ext>
            </a:extLst>
          </p:cNvPr>
          <p:cNvSpPr txBox="1"/>
          <p:nvPr/>
        </p:nvSpPr>
        <p:spPr>
          <a:xfrm>
            <a:off x="1325217" y="5055314"/>
            <a:ext cx="6546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Bruder</a:t>
            </a:r>
            <a:r>
              <a:rPr lang="fr-FR" sz="2400" b="1" dirty="0">
                <a:solidFill>
                  <a:schemeClr val="accent1"/>
                </a:solidFill>
              </a:rPr>
              <a:t> - die </a:t>
            </a:r>
            <a:r>
              <a:rPr lang="fr-FR" sz="2400" b="1" dirty="0" err="1">
                <a:solidFill>
                  <a:schemeClr val="accent1"/>
                </a:solidFill>
              </a:rPr>
              <a:t>Schwester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2" name="gk9_AB_Track_16_K03_U3a" descr="gk9_AB_Track_16_K03_U3a">
            <a:hlinkClick r:id="" action="ppaction://media"/>
            <a:extLst>
              <a:ext uri="{FF2B5EF4-FFF2-40B4-BE49-F238E27FC236}">
                <a16:creationId xmlns:a16="http://schemas.microsoft.com/office/drawing/2014/main" id="{5193A256-C783-BE4D-9F04-989F5CB85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70618" y="34100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0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2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41820A1-5045-E840-AED5-D97408DE8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1134" y="1484244"/>
            <a:ext cx="9814380" cy="2809460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B6BC5AC-F965-4C4E-9A66-1A227A252972}"/>
              </a:ext>
            </a:extLst>
          </p:cNvPr>
          <p:cNvSpPr txBox="1"/>
          <p:nvPr/>
        </p:nvSpPr>
        <p:spPr>
          <a:xfrm>
            <a:off x="7328452" y="2888974"/>
            <a:ext cx="263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Geschwister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C2E618E-B1E4-CB48-BAE0-147DF342206F}"/>
              </a:ext>
            </a:extLst>
          </p:cNvPr>
          <p:cNvSpPr txBox="1"/>
          <p:nvPr/>
        </p:nvSpPr>
        <p:spPr>
          <a:xfrm>
            <a:off x="7328452" y="3591339"/>
            <a:ext cx="223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Grosseltern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A680098-F87D-3845-A0DC-B29998982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2246" y="1825625"/>
            <a:ext cx="8947508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697F2D-20BC-2048-A69C-3C65DA472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11" y="341243"/>
            <a:ext cx="6134100" cy="1219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96ED053-F0FE-E24C-80C3-D7E4F9F6D42C}"/>
              </a:ext>
            </a:extLst>
          </p:cNvPr>
          <p:cNvSpPr txBox="1"/>
          <p:nvPr/>
        </p:nvSpPr>
        <p:spPr>
          <a:xfrm>
            <a:off x="2345634" y="2159291"/>
            <a:ext cx="2067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Bruder</a:t>
            </a:r>
            <a:r>
              <a:rPr lang="fr-FR" sz="2400" b="1" dirty="0">
                <a:solidFill>
                  <a:schemeClr val="accent1"/>
                </a:solidFill>
              </a:rPr>
              <a:t> 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F7A2862-06E4-AB40-8809-FEE514CCDB18}"/>
              </a:ext>
            </a:extLst>
          </p:cNvPr>
          <p:cNvSpPr txBox="1"/>
          <p:nvPr/>
        </p:nvSpPr>
        <p:spPr>
          <a:xfrm>
            <a:off x="3873519" y="3693764"/>
            <a:ext cx="2067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Vater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4A6E51B-9CBD-914C-9CFD-7735722929E4}"/>
              </a:ext>
            </a:extLst>
          </p:cNvPr>
          <p:cNvSpPr txBox="1"/>
          <p:nvPr/>
        </p:nvSpPr>
        <p:spPr>
          <a:xfrm>
            <a:off x="3505730" y="3294891"/>
            <a:ext cx="181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Eltern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10165CE-1D8E-CF4E-A741-C956FFA76EA9}"/>
              </a:ext>
            </a:extLst>
          </p:cNvPr>
          <p:cNvSpPr txBox="1"/>
          <p:nvPr/>
        </p:nvSpPr>
        <p:spPr>
          <a:xfrm>
            <a:off x="8100963" y="4032893"/>
            <a:ext cx="2067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Onkel</a:t>
            </a:r>
            <a:r>
              <a:rPr lang="fr-FR" sz="2400" b="1" dirty="0">
                <a:solidFill>
                  <a:schemeClr val="accent1"/>
                </a:solidFill>
              </a:rPr>
              <a:t> 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D648AD2-2A14-334A-83C4-BA7F02E92397}"/>
              </a:ext>
            </a:extLst>
          </p:cNvPr>
          <p:cNvSpPr txBox="1"/>
          <p:nvPr/>
        </p:nvSpPr>
        <p:spPr>
          <a:xfrm>
            <a:off x="7699512" y="3698034"/>
            <a:ext cx="2067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Schwester</a:t>
            </a:r>
            <a:r>
              <a:rPr lang="fr-FR" sz="2400" b="1" dirty="0">
                <a:solidFill>
                  <a:schemeClr val="accent1"/>
                </a:solidFill>
              </a:rPr>
              <a:t>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B6A8754-77DE-9C4D-AFD0-26BA6D1B1606}"/>
              </a:ext>
            </a:extLst>
          </p:cNvPr>
          <p:cNvSpPr txBox="1"/>
          <p:nvPr/>
        </p:nvSpPr>
        <p:spPr>
          <a:xfrm>
            <a:off x="8502414" y="3236369"/>
            <a:ext cx="2067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Mutter</a:t>
            </a:r>
            <a:r>
              <a:rPr lang="fr-FR" sz="2400" b="1" dirty="0">
                <a:solidFill>
                  <a:schemeClr val="accent1"/>
                </a:solidFill>
              </a:rPr>
              <a:t> 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E105E74-D6CF-A14A-800B-D60AB75A36F2}"/>
              </a:ext>
            </a:extLst>
          </p:cNvPr>
          <p:cNvSpPr txBox="1"/>
          <p:nvPr/>
        </p:nvSpPr>
        <p:spPr>
          <a:xfrm>
            <a:off x="2498034" y="5141030"/>
            <a:ext cx="2067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Grosseltern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98DBF19-1035-DB4C-B83A-D419C10717BB}"/>
              </a:ext>
            </a:extLst>
          </p:cNvPr>
          <p:cNvSpPr txBox="1"/>
          <p:nvPr/>
        </p:nvSpPr>
        <p:spPr>
          <a:xfrm>
            <a:off x="2839849" y="2546044"/>
            <a:ext cx="2067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Schwester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28DD2D6-DFA2-0247-86B8-F75326C47128}"/>
              </a:ext>
            </a:extLst>
          </p:cNvPr>
          <p:cNvSpPr txBox="1"/>
          <p:nvPr/>
        </p:nvSpPr>
        <p:spPr>
          <a:xfrm>
            <a:off x="5431447" y="4104002"/>
            <a:ext cx="2067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tante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7C4D422-4A64-A04B-AD27-B14DA4031E3D}"/>
              </a:ext>
            </a:extLst>
          </p:cNvPr>
          <p:cNvSpPr txBox="1"/>
          <p:nvPr/>
        </p:nvSpPr>
        <p:spPr>
          <a:xfrm>
            <a:off x="1938700" y="4777607"/>
            <a:ext cx="2067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Cousine</a:t>
            </a:r>
          </a:p>
        </p:txBody>
      </p:sp>
    </p:spTree>
    <p:extLst>
      <p:ext uri="{BB962C8B-B14F-4D97-AF65-F5344CB8AC3E}">
        <p14:creationId xmlns:p14="http://schemas.microsoft.com/office/powerpoint/2010/main" val="385957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495</Words>
  <Application>Microsoft Macintosh PowerPoint</Application>
  <PresentationFormat>Grand écran</PresentationFormat>
  <Paragraphs>189</Paragraphs>
  <Slides>38</Slides>
  <Notes>6</Notes>
  <HiddenSlides>0</HiddenSlides>
  <MMClips>6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BOVEY</dc:creator>
  <cp:lastModifiedBy>Desbiolles Elodie</cp:lastModifiedBy>
  <cp:revision>112</cp:revision>
  <dcterms:created xsi:type="dcterms:W3CDTF">2018-08-20T18:37:47Z</dcterms:created>
  <dcterms:modified xsi:type="dcterms:W3CDTF">2020-06-30T12:51:02Z</dcterms:modified>
</cp:coreProperties>
</file>