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5"/>
    <p:restoredTop sz="94629"/>
  </p:normalViewPr>
  <p:slideViewPr>
    <p:cSldViewPr snapToGrid="0" snapToObjects="1">
      <p:cViewPr varScale="1">
        <p:scale>
          <a:sx n="146" d="100"/>
          <a:sy n="146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936E-9991-4B40-B850-C4899DD47515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1129-6CBE-1649-9C35-27B2F3ECF8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8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1129-6CBE-1649-9C35-27B2F3ECF8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34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1129-6CBE-1649-9C35-27B2F3ECF8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77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1129-6CBE-1649-9C35-27B2F3ECF8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99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1129-6CBE-1649-9C35-27B2F3ECF8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01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85476-BB13-0948-901C-FA3B56E91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166223-869F-3F43-9549-9E46A4E4F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54795-5E08-0040-88AF-AE8E0538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0D7947-3C8A-3043-B9A8-AFB54B30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EC9F0-3EF2-B741-924A-1AC7151A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9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6DFB9-1DC6-DB43-B8C6-ED687C3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5480DD-8CE2-6648-993C-69CDB47FD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D4A5-63A4-4547-A961-3E369BCB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934DFE-9848-A34B-9417-C6A0B8C4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3363E-2AFE-594E-9DD1-6FA7D533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6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AFF1A2-2674-E14C-914A-DEBFA046D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9109A3-BFAE-264B-B206-9C998F0CE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56505-5C4E-3B4A-97AD-54CECF14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4C575-CEB4-2C4D-9CF0-A3B54389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6D889-E3F4-8E4F-A57D-CF1D16E1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7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D7C3A-FAF4-674B-B5F7-A19B5964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C0CBC-F0EC-1745-9DA0-F5076440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34705-C3A8-A247-BF86-80B0A5D5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BCEA24-52C0-4946-9B3F-14C7E5FA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B2BC1-4ECE-2B47-8BE4-941D5C79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3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6119-A7CC-D745-8ABB-43B2655F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8C11A-681D-2042-9AB4-A854B0994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F45119-FC6D-704A-9138-08347CE9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47B90-502A-7B4D-B7D3-01298FFA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D2C00-9FED-794B-827D-5263CEB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45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1D233-8DC9-5249-9AD7-C2EB8327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DBBAE-4005-4E45-8456-C6BF06178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10BFBD-7069-EB44-BE77-D21B351D5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9BE744-4AAF-CD40-B6A0-A9AD7959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221948-78C0-9E45-9202-06A59425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6EE3F5-7833-3E4B-AEF2-0B22BC6A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8578D-92F9-1D4E-AE86-79AD2BC1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01D902-106E-2A47-B609-BB42A0AB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929698-4E5B-8940-A75D-8588D153C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FFF92F-0D5F-C54B-9C1A-1C70D52B1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FB90FB-2BEA-8E4C-907D-82FDEFB9A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E77C7B-8C6A-DB44-BB0C-A48AEA78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062BB5-7E78-984C-BF61-6E51C520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5575B4-7235-DC43-8115-43AF126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98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7CECD-B246-DF4E-BE6D-505ED551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9888C0-22AC-034D-99A5-C1D84EBF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4DEC6E-8859-424A-950F-D26654A7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C539E7-235D-A643-B3FE-BC803054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29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954E7D-AAD4-5B4B-8EEB-01968C3F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E550BF-30B2-3949-B70B-C777815D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D5FC8A-CD51-4445-85AC-3D4C259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1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1209E-44F0-E847-A238-282C6158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26408-1C64-1E4B-BE9E-485C88FC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109A44-1718-E943-8451-EF029F716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B9895C-17BE-184A-936D-82512DBD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29A193-61EF-B647-AD5F-EFD6198F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4178CD-D821-1C4E-90F4-1D6E846C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71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21D02-F665-B942-8175-F956CE2F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A4641B-935F-2643-B657-D8007214F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085507-016E-CC42-B414-C312A4A7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766D3C-3A95-BA42-A61B-14C08A28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F82B5C-8FD4-7146-B187-308759C3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D668C7-5C26-CB40-8C1D-143B1254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3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8B864B-EB4A-684F-93DE-CBA09315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38E81A-51B8-6B44-8FB7-A390453F8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64BD0-BE16-454E-A10F-CB198CCB1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06BA-7B63-F946-9488-FD0C19C209FE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03685-A2B5-7549-8C8D-57B16C8E7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40F6F-0982-DF44-83FB-565E16E61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6026-A5E6-F14B-8F7C-A16065CA8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6265E-21D2-8D4F-AAA9-46B306032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58" y="321276"/>
            <a:ext cx="10323342" cy="793241"/>
          </a:xfrm>
        </p:spPr>
        <p:txBody>
          <a:bodyPr>
            <a:normAutofit fontScale="90000"/>
          </a:bodyPr>
          <a:lstStyle/>
          <a:p>
            <a:pPr algn="l"/>
            <a:br>
              <a:rPr lang="fr-FR" sz="4400" b="1" dirty="0"/>
            </a:br>
            <a:br>
              <a:rPr lang="fr-FR" sz="4400" b="1" dirty="0"/>
            </a:br>
            <a:r>
              <a:rPr lang="fr-FR" sz="2700" b="1" dirty="0"/>
              <a:t>Plateau 2 KB</a:t>
            </a:r>
            <a:br>
              <a:rPr lang="fr-FR" sz="4900" b="1" dirty="0"/>
            </a:br>
            <a:r>
              <a:rPr lang="fr-FR" sz="2700" b="1" dirty="0"/>
              <a:t>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BDBC2F-036B-1646-896E-2100E4B55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995" y="1519706"/>
            <a:ext cx="10988749" cy="4456091"/>
          </a:xfrm>
        </p:spPr>
        <p:txBody>
          <a:bodyPr>
            <a:noAutofit/>
          </a:bodyPr>
          <a:lstStyle/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Schmeckt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dir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das</a:t>
            </a:r>
            <a:r>
              <a:rPr lang="fr-FR" dirty="0">
                <a:solidFill>
                  <a:schemeClr val="accent1"/>
                </a:solidFill>
              </a:rPr>
              <a:t> Essen? </a:t>
            </a: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Ja</a:t>
            </a:r>
            <a:r>
              <a:rPr lang="fr-FR" dirty="0">
                <a:solidFill>
                  <a:srgbClr val="FF0000"/>
                </a:solidFill>
              </a:rPr>
              <a:t>, es </a:t>
            </a:r>
            <a:r>
              <a:rPr lang="fr-FR" dirty="0" err="1">
                <a:solidFill>
                  <a:srgbClr val="FF0000"/>
                </a:solidFill>
              </a:rPr>
              <a:t>ist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sehr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lecker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 algn="l">
              <a:tabLst>
                <a:tab pos="5373688" algn="l"/>
              </a:tabLst>
            </a:pPr>
            <a:r>
              <a:rPr lang="fr-FR" dirty="0">
                <a:solidFill>
                  <a:schemeClr val="accent1"/>
                </a:solidFill>
              </a:rPr>
              <a:t>Die </a:t>
            </a:r>
            <a:r>
              <a:rPr lang="fr-FR" dirty="0" err="1">
                <a:solidFill>
                  <a:schemeClr val="accent1"/>
                </a:solidFill>
              </a:rPr>
              <a:t>Jacke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steht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dir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gut</a:t>
            </a:r>
            <a:r>
              <a:rPr lang="fr-FR" dirty="0">
                <a:solidFill>
                  <a:schemeClr val="accent1"/>
                </a:solidFill>
              </a:rPr>
              <a:t>.</a:t>
            </a: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Ja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echt</a:t>
            </a:r>
            <a:r>
              <a:rPr lang="fr-FR" dirty="0">
                <a:solidFill>
                  <a:srgbClr val="FF0000"/>
                </a:solidFill>
              </a:rPr>
              <a:t>? </a:t>
            </a:r>
            <a:r>
              <a:rPr lang="fr-FR" dirty="0" err="1">
                <a:solidFill>
                  <a:srgbClr val="FF0000"/>
                </a:solidFill>
              </a:rPr>
              <a:t>Findest</a:t>
            </a:r>
            <a:r>
              <a:rPr lang="fr-FR" dirty="0">
                <a:solidFill>
                  <a:srgbClr val="FF0000"/>
                </a:solidFill>
              </a:rPr>
              <a:t> du? </a:t>
            </a:r>
            <a:r>
              <a:rPr lang="fr-FR" dirty="0" err="1">
                <a:solidFill>
                  <a:srgbClr val="FF0000"/>
                </a:solidFill>
              </a:rPr>
              <a:t>Danke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Wohin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fahren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wir</a:t>
            </a:r>
            <a:r>
              <a:rPr lang="fr-FR" dirty="0">
                <a:solidFill>
                  <a:schemeClr val="accent1"/>
                </a:solidFill>
              </a:rPr>
              <a:t> in den </a:t>
            </a:r>
            <a:r>
              <a:rPr lang="fr-FR" dirty="0" err="1">
                <a:solidFill>
                  <a:schemeClr val="accent1"/>
                </a:solidFill>
              </a:rPr>
              <a:t>Osterferien</a:t>
            </a:r>
            <a:r>
              <a:rPr lang="fr-FR" dirty="0">
                <a:solidFill>
                  <a:schemeClr val="accent1"/>
                </a:solidFill>
              </a:rPr>
              <a:t>?</a:t>
            </a: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Nach</a:t>
            </a:r>
            <a:r>
              <a:rPr lang="fr-FR" dirty="0">
                <a:solidFill>
                  <a:srgbClr val="FF0000"/>
                </a:solidFill>
              </a:rPr>
              <a:t> Italien. Da </a:t>
            </a:r>
            <a:r>
              <a:rPr lang="fr-FR" dirty="0" err="1">
                <a:solidFill>
                  <a:srgbClr val="FF0000"/>
                </a:solidFill>
              </a:rPr>
              <a:t>gehen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wir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klettern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Wo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steht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dein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Bett</a:t>
            </a:r>
            <a:r>
              <a:rPr lang="fr-FR" dirty="0">
                <a:solidFill>
                  <a:schemeClr val="accent1"/>
                </a:solidFill>
              </a:rPr>
              <a:t>?</a:t>
            </a: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Neben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Schrank</a:t>
            </a:r>
            <a:r>
              <a:rPr lang="fr-FR" dirty="0">
                <a:solidFill>
                  <a:srgbClr val="FF0000"/>
                </a:solidFill>
              </a:rPr>
              <a:t>. Es </a:t>
            </a:r>
            <a:r>
              <a:rPr lang="fr-FR" dirty="0" err="1">
                <a:solidFill>
                  <a:srgbClr val="FF0000"/>
                </a:solidFill>
              </a:rPr>
              <a:t>ist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gemütlich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Wo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hängt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das</a:t>
            </a:r>
            <a:r>
              <a:rPr lang="fr-FR" dirty="0">
                <a:solidFill>
                  <a:schemeClr val="accent1"/>
                </a:solidFill>
              </a:rPr>
              <a:t> Poster?</a:t>
            </a:r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An der </a:t>
            </a:r>
            <a:r>
              <a:rPr lang="fr-FR" dirty="0" err="1">
                <a:solidFill>
                  <a:srgbClr val="FF0000"/>
                </a:solidFill>
              </a:rPr>
              <a:t>Wand</a:t>
            </a:r>
            <a:r>
              <a:rPr lang="fr-FR" dirty="0">
                <a:solidFill>
                  <a:srgbClr val="FF0000"/>
                </a:solidFill>
              </a:rPr>
              <a:t> – </a:t>
            </a:r>
            <a:r>
              <a:rPr lang="fr-FR" dirty="0" err="1">
                <a:solidFill>
                  <a:srgbClr val="FF0000"/>
                </a:solidFill>
              </a:rPr>
              <a:t>ist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doch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klar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Wo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wohnt</a:t>
            </a:r>
            <a:r>
              <a:rPr lang="fr-FR" dirty="0">
                <a:solidFill>
                  <a:schemeClr val="accent1"/>
                </a:solidFill>
              </a:rPr>
              <a:t> Cem?</a:t>
            </a:r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In </a:t>
            </a:r>
            <a:r>
              <a:rPr lang="fr-FR" dirty="0" err="1">
                <a:solidFill>
                  <a:srgbClr val="FF0000"/>
                </a:solidFill>
              </a:rPr>
              <a:t>einem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Reihenhaus</a:t>
            </a:r>
            <a:r>
              <a:rPr lang="fr-FR" dirty="0">
                <a:solidFill>
                  <a:srgbClr val="FF0000"/>
                </a:solidFill>
              </a:rPr>
              <a:t>.	</a:t>
            </a:r>
          </a:p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Wann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war</a:t>
            </a:r>
            <a:r>
              <a:rPr lang="fr-FR" dirty="0">
                <a:solidFill>
                  <a:schemeClr val="accent1"/>
                </a:solidFill>
              </a:rPr>
              <a:t> die Party </a:t>
            </a:r>
            <a:r>
              <a:rPr lang="fr-FR" dirty="0" err="1">
                <a:solidFill>
                  <a:schemeClr val="accent1"/>
                </a:solidFill>
              </a:rPr>
              <a:t>vorbei</a:t>
            </a:r>
            <a:r>
              <a:rPr lang="fr-FR" dirty="0">
                <a:solidFill>
                  <a:schemeClr val="accent1"/>
                </a:solidFill>
              </a:rPr>
              <a:t>?</a:t>
            </a:r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Um </a:t>
            </a:r>
            <a:r>
              <a:rPr lang="fr-FR" dirty="0" err="1">
                <a:solidFill>
                  <a:srgbClr val="FF0000"/>
                </a:solidFill>
              </a:rPr>
              <a:t>elf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Schluss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 algn="l">
              <a:tabLst>
                <a:tab pos="5373688" algn="l"/>
              </a:tabLst>
            </a:pPr>
            <a:r>
              <a:rPr lang="fr-FR" dirty="0" err="1">
                <a:solidFill>
                  <a:schemeClr val="accent1"/>
                </a:solidFill>
              </a:rPr>
              <a:t>Warum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ist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dein</a:t>
            </a:r>
            <a:r>
              <a:rPr lang="fr-FR" dirty="0">
                <a:solidFill>
                  <a:schemeClr val="accent1"/>
                </a:solidFill>
              </a:rPr>
              <a:t> Zimmer </a:t>
            </a:r>
            <a:r>
              <a:rPr lang="fr-FR" dirty="0" err="1">
                <a:solidFill>
                  <a:schemeClr val="accent1"/>
                </a:solidFill>
              </a:rPr>
              <a:t>so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chaotisch</a:t>
            </a:r>
            <a:r>
              <a:rPr lang="fr-FR" dirty="0">
                <a:solidFill>
                  <a:schemeClr val="accent1"/>
                </a:solidFill>
              </a:rPr>
              <a:t>?</a:t>
            </a: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Ich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räume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nicht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gern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auf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 algn="l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25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1D2B3-F713-CE41-A2C8-2199A154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171"/>
            <a:ext cx="10515600" cy="5494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5</a:t>
            </a:r>
          </a:p>
          <a:p>
            <a:r>
              <a:rPr lang="fr-FR" dirty="0" err="1">
                <a:solidFill>
                  <a:srgbClr val="0070C0"/>
                </a:solidFill>
              </a:rPr>
              <a:t>Ich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habe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gelacht</a:t>
            </a:r>
            <a:r>
              <a:rPr lang="fr-FR" dirty="0">
                <a:solidFill>
                  <a:srgbClr val="0070C0"/>
                </a:solidFill>
              </a:rPr>
              <a:t>. – Er </a:t>
            </a:r>
            <a:r>
              <a:rPr lang="fr-FR" dirty="0" err="1">
                <a:solidFill>
                  <a:srgbClr val="0070C0"/>
                </a:solidFill>
              </a:rPr>
              <a:t>hat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erzählt</a:t>
            </a:r>
            <a:r>
              <a:rPr lang="fr-FR" dirty="0">
                <a:solidFill>
                  <a:srgbClr val="0070C0"/>
                </a:solidFill>
              </a:rPr>
              <a:t>. – </a:t>
            </a:r>
            <a:r>
              <a:rPr lang="fr-FR" dirty="0" err="1">
                <a:solidFill>
                  <a:srgbClr val="0070C0"/>
                </a:solidFill>
              </a:rPr>
              <a:t>Sie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hat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telefoniert</a:t>
            </a:r>
            <a:r>
              <a:rPr lang="fr-FR" dirty="0">
                <a:solidFill>
                  <a:srgbClr val="0070C0"/>
                </a:solidFill>
              </a:rPr>
              <a:t>. – Er </a:t>
            </a:r>
            <a:r>
              <a:rPr lang="fr-FR" dirty="0" err="1">
                <a:solidFill>
                  <a:srgbClr val="0070C0"/>
                </a:solidFill>
              </a:rPr>
              <a:t>hat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geschlafen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r>
              <a:rPr lang="fr-FR" dirty="0"/>
              <a:t>Die T-Shirts </a:t>
            </a:r>
            <a:r>
              <a:rPr lang="fr-FR" dirty="0" err="1"/>
              <a:t>liegen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dem</a:t>
            </a:r>
            <a:r>
              <a:rPr lang="fr-FR" dirty="0"/>
              <a:t> </a:t>
            </a:r>
            <a:r>
              <a:rPr lang="fr-FR" dirty="0" err="1"/>
              <a:t>Tisch</a:t>
            </a:r>
            <a:r>
              <a:rPr lang="fr-FR" dirty="0"/>
              <a:t>. Die </a:t>
            </a:r>
            <a:r>
              <a:rPr lang="fr-FR" dirty="0" err="1"/>
              <a:t>Katze</a:t>
            </a:r>
            <a:r>
              <a:rPr lang="fr-FR" dirty="0"/>
              <a:t> </a:t>
            </a:r>
            <a:r>
              <a:rPr lang="fr-FR" dirty="0" err="1"/>
              <a:t>sitzt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dem</a:t>
            </a:r>
            <a:r>
              <a:rPr lang="fr-FR" dirty="0"/>
              <a:t> </a:t>
            </a:r>
            <a:r>
              <a:rPr lang="fr-FR" dirty="0" err="1"/>
              <a:t>Bett</a:t>
            </a:r>
            <a:r>
              <a:rPr lang="fr-FR" dirty="0"/>
              <a:t>. Der </a:t>
            </a:r>
            <a:r>
              <a:rPr lang="fr-FR" dirty="0" err="1"/>
              <a:t>Stuhl</a:t>
            </a:r>
            <a:r>
              <a:rPr lang="fr-FR" dirty="0"/>
              <a:t> </a:t>
            </a:r>
            <a:r>
              <a:rPr lang="fr-FR" dirty="0" err="1"/>
              <a:t>steht</a:t>
            </a:r>
            <a:r>
              <a:rPr lang="fr-FR" dirty="0"/>
              <a:t> vor </a:t>
            </a:r>
            <a:r>
              <a:rPr lang="fr-FR" dirty="0">
                <a:solidFill>
                  <a:srgbClr val="0070C0"/>
                </a:solidFill>
              </a:rPr>
              <a:t>der</a:t>
            </a:r>
            <a:r>
              <a:rPr lang="fr-FR" dirty="0"/>
              <a:t> </a:t>
            </a:r>
            <a:r>
              <a:rPr lang="fr-FR" dirty="0" err="1"/>
              <a:t>Wand</a:t>
            </a:r>
            <a:r>
              <a:rPr lang="fr-FR" dirty="0"/>
              <a:t>.</a:t>
            </a:r>
          </a:p>
          <a:p>
            <a:r>
              <a:rPr lang="fr-FR" dirty="0">
                <a:solidFill>
                  <a:srgbClr val="0070C0"/>
                </a:solidFill>
              </a:rPr>
              <a:t>der </a:t>
            </a:r>
            <a:r>
              <a:rPr lang="fr-FR" dirty="0" err="1">
                <a:solidFill>
                  <a:srgbClr val="0070C0"/>
                </a:solidFill>
              </a:rPr>
              <a:t>Frühling</a:t>
            </a:r>
            <a:r>
              <a:rPr lang="fr-FR" dirty="0">
                <a:solidFill>
                  <a:srgbClr val="0070C0"/>
                </a:solidFill>
              </a:rPr>
              <a:t> – der Sommer – der </a:t>
            </a:r>
            <a:r>
              <a:rPr lang="fr-FR" dirty="0" err="1">
                <a:solidFill>
                  <a:srgbClr val="0070C0"/>
                </a:solidFill>
              </a:rPr>
              <a:t>Herbst</a:t>
            </a:r>
            <a:r>
              <a:rPr lang="fr-FR" dirty="0">
                <a:solidFill>
                  <a:srgbClr val="0070C0"/>
                </a:solidFill>
              </a:rPr>
              <a:t> – der Winter</a:t>
            </a:r>
          </a:p>
          <a:p>
            <a:r>
              <a:rPr lang="fr-FR" dirty="0"/>
              <a:t>Die </a:t>
            </a:r>
            <a:r>
              <a:rPr lang="fr-FR" dirty="0" err="1"/>
              <a:t>Mädchen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haben</a:t>
            </a:r>
            <a:r>
              <a:rPr lang="fr-FR" dirty="0"/>
              <a:t> </a:t>
            </a:r>
            <a:r>
              <a:rPr lang="fr-FR" dirty="0" err="1"/>
              <a:t>getanzt</a:t>
            </a:r>
            <a:r>
              <a:rPr lang="fr-FR" dirty="0"/>
              <a:t>. Alexandra </a:t>
            </a:r>
            <a:r>
              <a:rPr lang="fr-FR" dirty="0" err="1">
                <a:solidFill>
                  <a:srgbClr val="0070C0"/>
                </a:solidFill>
              </a:rPr>
              <a:t>ist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der Party </a:t>
            </a:r>
            <a:r>
              <a:rPr lang="fr-FR" dirty="0" err="1"/>
              <a:t>gewesen</a:t>
            </a:r>
            <a:r>
              <a:rPr lang="fr-FR" dirty="0"/>
              <a:t>. Jens </a:t>
            </a:r>
            <a:r>
              <a:rPr lang="fr-FR" dirty="0" err="1"/>
              <a:t>und</a:t>
            </a:r>
            <a:r>
              <a:rPr lang="fr-FR" dirty="0"/>
              <a:t> Martina </a:t>
            </a:r>
            <a:r>
              <a:rPr lang="fr-FR" dirty="0" err="1">
                <a:solidFill>
                  <a:srgbClr val="0070C0"/>
                </a:solidFill>
              </a:rPr>
              <a:t>haben</a:t>
            </a:r>
            <a:r>
              <a:rPr lang="fr-FR" dirty="0"/>
              <a:t> die </a:t>
            </a:r>
            <a:r>
              <a:rPr lang="fr-FR" dirty="0" err="1"/>
              <a:t>Küche</a:t>
            </a:r>
            <a:r>
              <a:rPr lang="fr-FR" dirty="0"/>
              <a:t> </a:t>
            </a:r>
            <a:r>
              <a:rPr lang="fr-FR" dirty="0" err="1"/>
              <a:t>aufgeräumt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6</a:t>
            </a:r>
          </a:p>
          <a:p>
            <a:r>
              <a:rPr lang="fr-FR" dirty="0" err="1">
                <a:solidFill>
                  <a:srgbClr val="0070C0"/>
                </a:solidFill>
              </a:rPr>
              <a:t>Gute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Besserung</a:t>
            </a:r>
            <a:r>
              <a:rPr lang="fr-FR" dirty="0">
                <a:solidFill>
                  <a:srgbClr val="0070C0"/>
                </a:solidFill>
              </a:rPr>
              <a:t>!</a:t>
            </a:r>
          </a:p>
          <a:p>
            <a:r>
              <a:rPr lang="fr-FR" dirty="0" err="1"/>
              <a:t>Ein</a:t>
            </a:r>
            <a:r>
              <a:rPr lang="fr-FR" dirty="0"/>
              <a:t> Freund </a:t>
            </a:r>
            <a:r>
              <a:rPr lang="fr-FR" dirty="0" err="1"/>
              <a:t>muss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ehrlich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sympathisch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und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lustig</a:t>
            </a:r>
            <a:r>
              <a:rPr lang="fr-FR" dirty="0">
                <a:solidFill>
                  <a:srgbClr val="0070C0"/>
                </a:solidFill>
              </a:rPr>
              <a:t>… </a:t>
            </a:r>
            <a:r>
              <a:rPr lang="fr-FR" dirty="0"/>
              <a:t>sein.</a:t>
            </a:r>
          </a:p>
          <a:p>
            <a:r>
              <a:rPr lang="fr-FR" dirty="0" err="1">
                <a:solidFill>
                  <a:srgbClr val="0070C0"/>
                </a:solidFill>
              </a:rPr>
              <a:t>Ich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darf</a:t>
            </a:r>
            <a:r>
              <a:rPr lang="fr-FR" dirty="0">
                <a:solidFill>
                  <a:srgbClr val="0070C0"/>
                </a:solidFill>
              </a:rPr>
              <a:t> lange </a:t>
            </a:r>
            <a:r>
              <a:rPr lang="fr-FR" dirty="0" err="1">
                <a:solidFill>
                  <a:srgbClr val="0070C0"/>
                </a:solidFill>
              </a:rPr>
              <a:t>schlafen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und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oft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ins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Schwimmbad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gehen</a:t>
            </a:r>
            <a:r>
              <a:rPr lang="fr-FR" dirty="0">
                <a:solidFill>
                  <a:srgbClr val="0070C0"/>
                </a:solidFill>
              </a:rPr>
              <a:t>. …</a:t>
            </a:r>
          </a:p>
          <a:p>
            <a:r>
              <a:rPr lang="fr-FR" dirty="0">
                <a:solidFill>
                  <a:srgbClr val="0070C0"/>
                </a:solidFill>
              </a:rPr>
              <a:t>Mein </a:t>
            </a:r>
            <a:r>
              <a:rPr lang="fr-FR" dirty="0" err="1">
                <a:solidFill>
                  <a:srgbClr val="0070C0"/>
                </a:solidFill>
              </a:rPr>
              <a:t>Lieblingsplatz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ist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mein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Bett</a:t>
            </a:r>
            <a:r>
              <a:rPr lang="fr-FR" dirty="0">
                <a:solidFill>
                  <a:srgbClr val="0070C0"/>
                </a:solidFill>
              </a:rPr>
              <a:t>. </a:t>
            </a:r>
            <a:r>
              <a:rPr lang="fr-FR" dirty="0" err="1">
                <a:solidFill>
                  <a:srgbClr val="0070C0"/>
                </a:solidFill>
              </a:rPr>
              <a:t>Ich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schlafe</a:t>
            </a:r>
            <a:r>
              <a:rPr lang="fr-FR" dirty="0">
                <a:solidFill>
                  <a:srgbClr val="0070C0"/>
                </a:solidFill>
              </a:rPr>
              <a:t> dort, </a:t>
            </a:r>
            <a:r>
              <a:rPr lang="fr-FR" dirty="0" err="1">
                <a:solidFill>
                  <a:srgbClr val="0070C0"/>
                </a:solidFill>
              </a:rPr>
              <a:t>höre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Musik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und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lese</a:t>
            </a:r>
            <a:r>
              <a:rPr lang="fr-FR" dirty="0">
                <a:solidFill>
                  <a:srgbClr val="0070C0"/>
                </a:solidFill>
              </a:rPr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36620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F99D18-D2C2-BE47-8701-BF7C485F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7</a:t>
            </a:r>
          </a:p>
          <a:p>
            <a:r>
              <a:rPr lang="fr-FR" dirty="0" err="1"/>
              <a:t>von</a:t>
            </a:r>
            <a:r>
              <a:rPr lang="fr-FR" dirty="0"/>
              <a:t> links </a:t>
            </a:r>
            <a:r>
              <a:rPr lang="fr-FR" dirty="0" err="1"/>
              <a:t>nach</a:t>
            </a:r>
            <a:r>
              <a:rPr lang="fr-FR" dirty="0"/>
              <a:t> </a:t>
            </a:r>
            <a:r>
              <a:rPr lang="fr-FR" dirty="0" err="1"/>
              <a:t>rechts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von</a:t>
            </a:r>
            <a:r>
              <a:rPr lang="fr-FR" dirty="0"/>
              <a:t> </a:t>
            </a:r>
            <a:r>
              <a:rPr lang="fr-FR" dirty="0" err="1"/>
              <a:t>oben</a:t>
            </a:r>
            <a:r>
              <a:rPr lang="fr-FR" dirty="0"/>
              <a:t> </a:t>
            </a:r>
            <a:r>
              <a:rPr lang="fr-FR" dirty="0" err="1"/>
              <a:t>nach</a:t>
            </a:r>
            <a:r>
              <a:rPr lang="fr-FR" dirty="0"/>
              <a:t> </a:t>
            </a:r>
            <a:r>
              <a:rPr lang="fr-FR" dirty="0" err="1"/>
              <a:t>unten</a:t>
            </a:r>
            <a:r>
              <a:rPr lang="fr-FR" dirty="0"/>
              <a:t>: </a:t>
            </a:r>
            <a:r>
              <a:rPr lang="fr-FR" dirty="0" err="1">
                <a:solidFill>
                  <a:srgbClr val="0070C0"/>
                </a:solidFill>
              </a:rPr>
              <a:t>auf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hinter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über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zwischen</a:t>
            </a:r>
            <a:r>
              <a:rPr lang="fr-FR" dirty="0">
                <a:solidFill>
                  <a:srgbClr val="0070C0"/>
                </a:solidFill>
              </a:rPr>
              <a:t> – vor – </a:t>
            </a:r>
            <a:r>
              <a:rPr lang="fr-FR" dirty="0" err="1">
                <a:solidFill>
                  <a:srgbClr val="0070C0"/>
                </a:solidFill>
              </a:rPr>
              <a:t>neben</a:t>
            </a:r>
            <a:r>
              <a:rPr lang="fr-FR" dirty="0">
                <a:solidFill>
                  <a:srgbClr val="0070C0"/>
                </a:solidFill>
              </a:rPr>
              <a:t> – in – an – </a:t>
            </a:r>
            <a:r>
              <a:rPr lang="fr-FR" dirty="0" err="1">
                <a:solidFill>
                  <a:srgbClr val="0070C0"/>
                </a:solidFill>
              </a:rPr>
              <a:t>unter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rgbClr val="0070C0"/>
                </a:solidFill>
              </a:rPr>
              <a:t>unsportlich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dumm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traurig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feige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rgbClr val="0070C0"/>
                </a:solidFill>
              </a:rPr>
              <a:t>September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Oktober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November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In </a:t>
            </a:r>
            <a:r>
              <a:rPr lang="fr-FR" dirty="0" err="1">
                <a:solidFill>
                  <a:srgbClr val="0070C0"/>
                </a:solidFill>
              </a:rPr>
              <a:t>meinem</a:t>
            </a:r>
            <a:r>
              <a:rPr lang="fr-FR" dirty="0">
                <a:solidFill>
                  <a:srgbClr val="0070C0"/>
                </a:solidFill>
              </a:rPr>
              <a:t> Zimmer </a:t>
            </a:r>
            <a:r>
              <a:rPr lang="fr-FR" dirty="0" err="1">
                <a:solidFill>
                  <a:srgbClr val="0070C0"/>
                </a:solidFill>
              </a:rPr>
              <a:t>sind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ein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Bett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ein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Schreibtisch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ein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Schrank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und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ein</a:t>
            </a:r>
            <a:r>
              <a:rPr lang="fr-FR" dirty="0">
                <a:solidFill>
                  <a:srgbClr val="0070C0"/>
                </a:solidFill>
              </a:rPr>
              <a:t> Computer. …</a:t>
            </a:r>
          </a:p>
        </p:txBody>
      </p:sp>
    </p:spTree>
    <p:extLst>
      <p:ext uri="{BB962C8B-B14F-4D97-AF65-F5344CB8AC3E}">
        <p14:creationId xmlns:p14="http://schemas.microsoft.com/office/powerpoint/2010/main" val="40653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EE31A-10D5-2940-86E1-3D1792A8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76" y="157164"/>
            <a:ext cx="10498323" cy="601979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8a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3BEF-77A0-0649-8DB8-239E8BE5C93E}"/>
              </a:ext>
            </a:extLst>
          </p:cNvPr>
          <p:cNvSpPr txBox="1"/>
          <p:nvPr/>
        </p:nvSpPr>
        <p:spPr>
          <a:xfrm>
            <a:off x="1428108" y="30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B26BF98D-A638-D745-B9A1-3411E1C45A63}"/>
              </a:ext>
            </a:extLst>
          </p:cNvPr>
          <p:cNvSpPr txBox="1">
            <a:spLocks/>
          </p:cNvSpPr>
          <p:nvPr/>
        </p:nvSpPr>
        <p:spPr>
          <a:xfrm>
            <a:off x="99468" y="707945"/>
            <a:ext cx="4472077" cy="5469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Jakob: </a:t>
            </a:r>
            <a:r>
              <a:rPr lang="fr-FR" sz="2400" dirty="0" err="1">
                <a:solidFill>
                  <a:srgbClr val="0070C0"/>
                </a:solidFill>
              </a:rPr>
              <a:t>Ja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geh</a:t>
            </a:r>
            <a:r>
              <a:rPr lang="fr-FR" sz="2400" dirty="0">
                <a:solidFill>
                  <a:srgbClr val="0070C0"/>
                </a:solidFill>
              </a:rPr>
              <a:t>’ </a:t>
            </a:r>
            <a:r>
              <a:rPr lang="fr-FR" sz="2400" dirty="0" err="1">
                <a:solidFill>
                  <a:srgbClr val="0070C0"/>
                </a:solidFill>
              </a:rPr>
              <a:t>dann</a:t>
            </a:r>
            <a:r>
              <a:rPr lang="fr-FR" sz="2400" dirty="0">
                <a:solidFill>
                  <a:srgbClr val="0070C0"/>
                </a:solidFill>
              </a:rPr>
              <a:t> mal.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Jenny: … </a:t>
            </a:r>
            <a:r>
              <a:rPr lang="fr-FR" sz="2400" dirty="0" err="1">
                <a:solidFill>
                  <a:srgbClr val="FF0000"/>
                </a:solidFill>
              </a:rPr>
              <a:t>nach</a:t>
            </a:r>
            <a:r>
              <a:rPr lang="fr-FR" sz="2400" dirty="0">
                <a:solidFill>
                  <a:srgbClr val="FF0000"/>
                </a:solidFill>
              </a:rPr>
              <a:t> der </a:t>
            </a:r>
            <a:r>
              <a:rPr lang="fr-FR" sz="2400" dirty="0" err="1">
                <a:solidFill>
                  <a:srgbClr val="FF0000"/>
                </a:solidFill>
              </a:rPr>
              <a:t>Schule</a:t>
            </a:r>
            <a:r>
              <a:rPr lang="fr-FR" sz="2400" dirty="0">
                <a:solidFill>
                  <a:srgbClr val="FF0000"/>
                </a:solidFill>
              </a:rPr>
              <a:t>?</a:t>
            </a: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Jakob: … </a:t>
            </a:r>
            <a:r>
              <a:rPr lang="fr-FR" sz="2400" dirty="0" err="1">
                <a:solidFill>
                  <a:srgbClr val="0070C0"/>
                </a:solidFill>
              </a:rPr>
              <a:t>hab’ich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Fussballtraining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/>
              <a:t>Jakob: … </a:t>
            </a:r>
            <a:r>
              <a:rPr lang="fr-FR" sz="2400" dirty="0" err="1">
                <a:solidFill>
                  <a:srgbClr val="FF0000"/>
                </a:solidFill>
              </a:rPr>
              <a:t>das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ist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nicht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so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wichtig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/>
              <a:t>Jenny: … </a:t>
            </a:r>
            <a:r>
              <a:rPr lang="fr-FR" sz="2400" dirty="0">
                <a:solidFill>
                  <a:srgbClr val="0070C0"/>
                </a:solidFill>
              </a:rPr>
              <a:t>cool, hast du </a:t>
            </a:r>
            <a:r>
              <a:rPr lang="fr-FR" sz="2400" dirty="0" err="1">
                <a:solidFill>
                  <a:srgbClr val="0070C0"/>
                </a:solidFill>
              </a:rPr>
              <a:t>Zeit</a:t>
            </a:r>
            <a:r>
              <a:rPr lang="fr-FR" sz="2400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2400" dirty="0"/>
              <a:t>Jakob: </a:t>
            </a:r>
            <a:r>
              <a:rPr lang="fr-FR" sz="2400" dirty="0" err="1">
                <a:solidFill>
                  <a:srgbClr val="0070C0"/>
                </a:solidFill>
              </a:rPr>
              <a:t>Ja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klar</a:t>
            </a:r>
            <a:r>
              <a:rPr lang="fr-FR" sz="2400" dirty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r>
              <a:rPr lang="fr-FR" sz="2400" dirty="0"/>
              <a:t>Jenny: </a:t>
            </a:r>
            <a:r>
              <a:rPr lang="fr-FR" sz="2400" dirty="0" err="1">
                <a:solidFill>
                  <a:srgbClr val="FF0000"/>
                </a:solidFill>
              </a:rPr>
              <a:t>Sagen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wir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um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vier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im</a:t>
            </a:r>
            <a:r>
              <a:rPr lang="fr-FR" sz="2400" dirty="0">
                <a:solidFill>
                  <a:srgbClr val="FF0000"/>
                </a:solidFill>
              </a:rPr>
              <a:t> Café </a:t>
            </a:r>
            <a:r>
              <a:rPr lang="fr-FR" sz="2400" dirty="0" err="1">
                <a:solidFill>
                  <a:srgbClr val="FF0000"/>
                </a:solidFill>
              </a:rPr>
              <a:t>Camatti</a:t>
            </a:r>
            <a:r>
              <a:rPr lang="fr-FR" sz="24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2400" dirty="0"/>
              <a:t>Jakob: … </a:t>
            </a:r>
            <a:r>
              <a:rPr lang="fr-FR" sz="2400" dirty="0" err="1">
                <a:solidFill>
                  <a:srgbClr val="FF0000"/>
                </a:solidFill>
              </a:rPr>
              <a:t>wie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komm’ich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denn</a:t>
            </a:r>
            <a:r>
              <a:rPr lang="fr-FR" sz="2400" dirty="0">
                <a:solidFill>
                  <a:srgbClr val="FF0000"/>
                </a:solidFill>
              </a:rPr>
              <a:t> da </a:t>
            </a:r>
            <a:r>
              <a:rPr lang="fr-FR" sz="2400" dirty="0" err="1">
                <a:solidFill>
                  <a:srgbClr val="FF0000"/>
                </a:solidFill>
              </a:rPr>
              <a:t>hin</a:t>
            </a:r>
            <a:r>
              <a:rPr lang="fr-FR" sz="24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2400" dirty="0"/>
              <a:t>Jakob: … </a:t>
            </a:r>
            <a:r>
              <a:rPr lang="fr-FR" sz="2400" dirty="0" err="1">
                <a:solidFill>
                  <a:srgbClr val="FF0000"/>
                </a:solidFill>
              </a:rPr>
              <a:t>ich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komme</a:t>
            </a:r>
            <a:r>
              <a:rPr lang="fr-FR" sz="2400" dirty="0">
                <a:solidFill>
                  <a:srgbClr val="FF0000"/>
                </a:solidFill>
              </a:rPr>
              <a:t>! </a:t>
            </a:r>
            <a:r>
              <a:rPr lang="fr-FR" sz="2400" dirty="0"/>
              <a:t>… </a:t>
            </a:r>
            <a:r>
              <a:rPr lang="fr-FR" sz="2400" dirty="0">
                <a:solidFill>
                  <a:srgbClr val="0070C0"/>
                </a:solidFill>
              </a:rPr>
              <a:t>ciao!</a:t>
            </a:r>
          </a:p>
          <a:p>
            <a:pPr marL="0" indent="0">
              <a:buNone/>
            </a:pPr>
            <a:r>
              <a:rPr lang="fr-FR" sz="2400" dirty="0"/>
              <a:t>Jenny: … </a:t>
            </a:r>
            <a:r>
              <a:rPr lang="fr-FR" sz="2400" dirty="0">
                <a:solidFill>
                  <a:srgbClr val="FF0000"/>
                </a:solidFill>
              </a:rPr>
              <a:t>Ciao!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pic>
        <p:nvPicPr>
          <p:cNvPr id="4" name="gk9_KB_Track_02.48_P02_A8a">
            <a:hlinkClick r:id="" action="ppaction://media"/>
            <a:extLst>
              <a:ext uri="{FF2B5EF4-FFF2-40B4-BE49-F238E27FC236}">
                <a16:creationId xmlns:a16="http://schemas.microsoft.com/office/drawing/2014/main" id="{7BBCF3B3-188A-9348-A8A2-EF04B720C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7719" y="-20548"/>
            <a:ext cx="812800" cy="812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BA0803-7240-DB4C-85D3-E08757995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352" y="0"/>
            <a:ext cx="7702648" cy="56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B1703-59F6-BB44-9888-351A7B18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374775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Warum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fährt</a:t>
            </a:r>
            <a:r>
              <a:rPr lang="fr-FR" sz="2400" dirty="0">
                <a:solidFill>
                  <a:schemeClr val="accent1"/>
                </a:solidFill>
              </a:rPr>
              <a:t> Frau Schuster </a:t>
            </a:r>
            <a:r>
              <a:rPr lang="fr-FR" sz="2400" dirty="0" err="1">
                <a:solidFill>
                  <a:schemeClr val="accent1"/>
                </a:solidFill>
              </a:rPr>
              <a:t>nach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Hamburg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Sie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mag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Fischsuppe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Warum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warst</a:t>
            </a:r>
            <a:r>
              <a:rPr lang="fr-FR" sz="2400" dirty="0">
                <a:solidFill>
                  <a:schemeClr val="accent1"/>
                </a:solidFill>
              </a:rPr>
              <a:t> du </a:t>
            </a:r>
            <a:r>
              <a:rPr lang="fr-FR" sz="2400" dirty="0" err="1">
                <a:solidFill>
                  <a:schemeClr val="accent1"/>
                </a:solidFill>
              </a:rPr>
              <a:t>gestern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nicht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auf</a:t>
            </a:r>
            <a:r>
              <a:rPr lang="fr-FR" sz="2400" dirty="0">
                <a:solidFill>
                  <a:schemeClr val="accent1"/>
                </a:solidFill>
              </a:rPr>
              <a:t> der Party?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Ich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hatte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Fieber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Wie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ist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deine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Lehrerin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Sie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ist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immer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nett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und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fair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Fahren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wir</a:t>
            </a:r>
            <a:r>
              <a:rPr lang="fr-FR" sz="2400" dirty="0">
                <a:solidFill>
                  <a:schemeClr val="accent1"/>
                </a:solidFill>
              </a:rPr>
              <a:t> mit </a:t>
            </a:r>
            <a:r>
              <a:rPr lang="fr-FR" sz="2400" dirty="0" err="1">
                <a:solidFill>
                  <a:schemeClr val="accent1"/>
                </a:solidFill>
              </a:rPr>
              <a:t>dem</a:t>
            </a:r>
            <a:r>
              <a:rPr lang="fr-FR" sz="2400" dirty="0">
                <a:solidFill>
                  <a:schemeClr val="accent1"/>
                </a:solidFill>
              </a:rPr>
              <a:t> Auto?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Nein</a:t>
            </a:r>
            <a:r>
              <a:rPr lang="fr-FR" sz="2400" dirty="0">
                <a:solidFill>
                  <a:srgbClr val="FF0000"/>
                </a:solidFill>
              </a:rPr>
              <a:t>, mit </a:t>
            </a:r>
            <a:r>
              <a:rPr lang="fr-FR" sz="2400" dirty="0" err="1">
                <a:solidFill>
                  <a:srgbClr val="FF0000"/>
                </a:solidFill>
              </a:rPr>
              <a:t>dem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Zug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ist</a:t>
            </a:r>
            <a:r>
              <a:rPr lang="fr-FR" sz="2400" dirty="0">
                <a:solidFill>
                  <a:srgbClr val="FF0000"/>
                </a:solidFill>
              </a:rPr>
              <a:t> es </a:t>
            </a:r>
            <a:r>
              <a:rPr lang="fr-FR" sz="2400" dirty="0" err="1">
                <a:solidFill>
                  <a:srgbClr val="FF0000"/>
                </a:solidFill>
              </a:rPr>
              <a:t>besser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Gibt</a:t>
            </a:r>
            <a:r>
              <a:rPr lang="fr-FR" sz="2400" dirty="0">
                <a:solidFill>
                  <a:schemeClr val="accent1"/>
                </a:solidFill>
              </a:rPr>
              <a:t> es </a:t>
            </a:r>
            <a:r>
              <a:rPr lang="fr-FR" sz="2400" dirty="0" err="1">
                <a:solidFill>
                  <a:schemeClr val="accent1"/>
                </a:solidFill>
              </a:rPr>
              <a:t>im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Hostel</a:t>
            </a:r>
            <a:r>
              <a:rPr lang="fr-FR" sz="2400" dirty="0">
                <a:solidFill>
                  <a:schemeClr val="accent1"/>
                </a:solidFill>
              </a:rPr>
              <a:t> Internet?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Klar</a:t>
            </a:r>
            <a:r>
              <a:rPr lang="fr-FR" sz="2400" dirty="0">
                <a:solidFill>
                  <a:srgbClr val="FF0000"/>
                </a:solidFill>
              </a:rPr>
              <a:t>, </a:t>
            </a:r>
            <a:r>
              <a:rPr lang="fr-FR" sz="2400" dirty="0" err="1">
                <a:solidFill>
                  <a:srgbClr val="FF0000"/>
                </a:solidFill>
              </a:rPr>
              <a:t>ich</a:t>
            </a:r>
            <a:r>
              <a:rPr lang="fr-FR" sz="2400" dirty="0">
                <a:solidFill>
                  <a:srgbClr val="FF0000"/>
                </a:solidFill>
              </a:rPr>
              <a:t> bin </a:t>
            </a:r>
            <a:r>
              <a:rPr lang="fr-FR" sz="2400" dirty="0" err="1">
                <a:solidFill>
                  <a:srgbClr val="FF0000"/>
                </a:solidFill>
              </a:rPr>
              <a:t>gerade</a:t>
            </a:r>
            <a:r>
              <a:rPr lang="fr-FR" sz="2400" dirty="0">
                <a:solidFill>
                  <a:srgbClr val="FF0000"/>
                </a:solidFill>
              </a:rPr>
              <a:t> online.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Ja</a:t>
            </a:r>
            <a:r>
              <a:rPr lang="fr-FR" sz="2400" dirty="0">
                <a:solidFill>
                  <a:schemeClr val="accent1"/>
                </a:solidFill>
              </a:rPr>
              <a:t>, bitte, </a:t>
            </a:r>
            <a:r>
              <a:rPr lang="fr-FR" sz="2400" dirty="0" err="1">
                <a:solidFill>
                  <a:schemeClr val="accent1"/>
                </a:solidFill>
              </a:rPr>
              <a:t>was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möchten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Sie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Ich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nehme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ein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Fischbrötchen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Welcher</a:t>
            </a:r>
            <a:r>
              <a:rPr lang="fr-FR" sz="2400" dirty="0">
                <a:solidFill>
                  <a:schemeClr val="accent1"/>
                </a:solidFill>
              </a:rPr>
              <a:t> Bus </a:t>
            </a:r>
            <a:r>
              <a:rPr lang="fr-FR" sz="2400" dirty="0" err="1">
                <a:solidFill>
                  <a:schemeClr val="accent1"/>
                </a:solidFill>
              </a:rPr>
              <a:t>fährt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ins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Zentrum</a:t>
            </a:r>
            <a:r>
              <a:rPr lang="fr-FR" sz="2400" dirty="0">
                <a:solidFill>
                  <a:schemeClr val="accent1"/>
                </a:solidFill>
              </a:rPr>
              <a:t>?</a:t>
            </a:r>
            <a:r>
              <a:rPr lang="fr-FR" sz="2400" dirty="0"/>
              <a:t>	</a:t>
            </a:r>
            <a:r>
              <a:rPr lang="fr-FR" sz="2400" dirty="0" err="1">
                <a:solidFill>
                  <a:srgbClr val="FF0000"/>
                </a:solidFill>
              </a:rPr>
              <a:t>Nummer</a:t>
            </a:r>
            <a:r>
              <a:rPr lang="fr-FR" sz="2400" dirty="0">
                <a:solidFill>
                  <a:srgbClr val="FF0000"/>
                </a:solidFill>
              </a:rPr>
              <a:t> 14 </a:t>
            </a:r>
            <a:r>
              <a:rPr lang="fr-FR" sz="2400" dirty="0" err="1">
                <a:solidFill>
                  <a:srgbClr val="FF0000"/>
                </a:solidFill>
              </a:rPr>
              <a:t>und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Nummer</a:t>
            </a:r>
            <a:r>
              <a:rPr lang="fr-FR" sz="2400" dirty="0">
                <a:solidFill>
                  <a:srgbClr val="FF0000"/>
                </a:solidFill>
              </a:rPr>
              <a:t> 16.</a:t>
            </a:r>
          </a:p>
          <a:p>
            <a:pPr marL="0" indent="0">
              <a:buNone/>
              <a:tabLst>
                <a:tab pos="5643563" algn="l"/>
              </a:tabLst>
            </a:pPr>
            <a:r>
              <a:rPr lang="fr-FR" sz="2400" dirty="0" err="1">
                <a:solidFill>
                  <a:schemeClr val="accent1"/>
                </a:solidFill>
              </a:rPr>
              <a:t>Wie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war</a:t>
            </a:r>
            <a:r>
              <a:rPr lang="fr-FR" sz="2400" dirty="0">
                <a:solidFill>
                  <a:schemeClr val="accent1"/>
                </a:solidFill>
              </a:rPr>
              <a:t> die Party?</a:t>
            </a:r>
            <a:r>
              <a:rPr lang="fr-FR" sz="2400" dirty="0"/>
              <a:t>	</a:t>
            </a:r>
            <a:r>
              <a:rPr lang="fr-FR" sz="2400" dirty="0">
                <a:solidFill>
                  <a:srgbClr val="FF0000"/>
                </a:solidFill>
              </a:rPr>
              <a:t>Es </a:t>
            </a:r>
            <a:r>
              <a:rPr lang="fr-FR" sz="2400" dirty="0" err="1">
                <a:solidFill>
                  <a:srgbClr val="FF0000"/>
                </a:solidFill>
              </a:rPr>
              <a:t>war</a:t>
            </a:r>
            <a:r>
              <a:rPr lang="fr-FR" sz="2400" dirty="0">
                <a:solidFill>
                  <a:srgbClr val="FF0000"/>
                </a:solidFill>
              </a:rPr>
              <a:t> total </a:t>
            </a:r>
            <a:r>
              <a:rPr lang="fr-FR" sz="2400" dirty="0" err="1">
                <a:solidFill>
                  <a:srgbClr val="FF0000"/>
                </a:solidFill>
              </a:rPr>
              <a:t>langweilig</a:t>
            </a:r>
            <a:r>
              <a:rPr lang="fr-FR" sz="2400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566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F91BFB-7422-044C-B979-F4AE9B18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65" y="1209058"/>
            <a:ext cx="5228824" cy="533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Musik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gehört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bin </a:t>
            </a:r>
            <a:r>
              <a:rPr lang="fr-FR" sz="2400" dirty="0" err="1">
                <a:solidFill>
                  <a:srgbClr val="0070C0"/>
                </a:solidFill>
              </a:rPr>
              <a:t>im</a:t>
            </a:r>
            <a:r>
              <a:rPr lang="fr-FR" sz="2400" dirty="0">
                <a:solidFill>
                  <a:srgbClr val="0070C0"/>
                </a:solidFill>
              </a:rPr>
              <a:t> Kino </a:t>
            </a:r>
            <a:r>
              <a:rPr lang="fr-FR" sz="2400" dirty="0" err="1">
                <a:solidFill>
                  <a:srgbClr val="0070C0"/>
                </a:solidFill>
              </a:rPr>
              <a:t>gewesen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einen</a:t>
            </a:r>
            <a:r>
              <a:rPr lang="fr-FR" sz="2400" dirty="0">
                <a:solidFill>
                  <a:srgbClr val="0070C0"/>
                </a:solidFill>
              </a:rPr>
              <a:t> Hamburger </a:t>
            </a:r>
            <a:r>
              <a:rPr lang="fr-FR" sz="2400" dirty="0" err="1">
                <a:solidFill>
                  <a:srgbClr val="0070C0"/>
                </a:solidFill>
              </a:rPr>
              <a:t>gegessen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Buch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gelesen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Cola </a:t>
            </a:r>
            <a:r>
              <a:rPr lang="fr-FR" sz="2400" dirty="0" err="1">
                <a:solidFill>
                  <a:srgbClr val="0070C0"/>
                </a:solidFill>
              </a:rPr>
              <a:t>getrunken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mein</a:t>
            </a:r>
            <a:r>
              <a:rPr lang="fr-FR" sz="2400" dirty="0">
                <a:solidFill>
                  <a:srgbClr val="0070C0"/>
                </a:solidFill>
              </a:rPr>
              <a:t> Portemonnaie </a:t>
            </a:r>
            <a:r>
              <a:rPr lang="fr-FR" sz="2400" dirty="0" err="1">
                <a:solidFill>
                  <a:srgbClr val="0070C0"/>
                </a:solidFill>
              </a:rPr>
              <a:t>verloren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Tennis </a:t>
            </a:r>
            <a:r>
              <a:rPr lang="fr-FR" sz="2400" dirty="0" err="1">
                <a:solidFill>
                  <a:srgbClr val="0070C0"/>
                </a:solidFill>
              </a:rPr>
              <a:t>gespielt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bin in den Park </a:t>
            </a:r>
            <a:r>
              <a:rPr lang="fr-FR" sz="2400" dirty="0" err="1">
                <a:solidFill>
                  <a:srgbClr val="0070C0"/>
                </a:solidFill>
              </a:rPr>
              <a:t>gegangen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bin </a:t>
            </a:r>
            <a:r>
              <a:rPr lang="fr-FR" sz="2400" dirty="0" err="1">
                <a:solidFill>
                  <a:srgbClr val="0070C0"/>
                </a:solidFill>
              </a:rPr>
              <a:t>nach</a:t>
            </a:r>
            <a:r>
              <a:rPr lang="fr-FR" sz="2400" dirty="0">
                <a:solidFill>
                  <a:srgbClr val="0070C0"/>
                </a:solidFill>
              </a:rPr>
              <a:t> Berlin </a:t>
            </a:r>
            <a:r>
              <a:rPr lang="fr-FR" sz="2400" dirty="0" err="1">
                <a:solidFill>
                  <a:srgbClr val="0070C0"/>
                </a:solidFill>
              </a:rPr>
              <a:t>gefahren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Spaghetti </a:t>
            </a:r>
            <a:r>
              <a:rPr lang="fr-FR" sz="2400" dirty="0" err="1">
                <a:solidFill>
                  <a:srgbClr val="0070C0"/>
                </a:solidFill>
              </a:rPr>
              <a:t>gekocht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6955044-619F-704A-8F9E-33907F9BDD5E}"/>
              </a:ext>
            </a:extLst>
          </p:cNvPr>
          <p:cNvSpPr txBox="1">
            <a:spLocks/>
          </p:cNvSpPr>
          <p:nvPr/>
        </p:nvSpPr>
        <p:spPr>
          <a:xfrm>
            <a:off x="6012289" y="1209058"/>
            <a:ext cx="5228824" cy="503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Ausflug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gemacht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Freundin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angerufen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Jacke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gekauft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E-Mail </a:t>
            </a:r>
            <a:r>
              <a:rPr lang="fr-FR" sz="2400" dirty="0" err="1">
                <a:solidFill>
                  <a:srgbClr val="0070C0"/>
                </a:solidFill>
              </a:rPr>
              <a:t>geschrieben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Geschichte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erzählt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mit </a:t>
            </a:r>
            <a:r>
              <a:rPr lang="fr-FR" sz="2400" dirty="0" err="1">
                <a:solidFill>
                  <a:srgbClr val="0070C0"/>
                </a:solidFill>
              </a:rPr>
              <a:t>dem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Handy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telefoniert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bin </a:t>
            </a:r>
            <a:r>
              <a:rPr lang="fr-FR" sz="2400" dirty="0" err="1">
                <a:solidFill>
                  <a:srgbClr val="0070C0"/>
                </a:solidFill>
              </a:rPr>
              <a:t>nach</a:t>
            </a:r>
            <a:r>
              <a:rPr lang="fr-FR" sz="2400" dirty="0">
                <a:solidFill>
                  <a:srgbClr val="0070C0"/>
                </a:solidFill>
              </a:rPr>
              <a:t> New York </a:t>
            </a:r>
            <a:r>
              <a:rPr lang="fr-FR" sz="2400" dirty="0" err="1">
                <a:solidFill>
                  <a:srgbClr val="0070C0"/>
                </a:solidFill>
              </a:rPr>
              <a:t>geflogen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Geschenk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ausgepackt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das</a:t>
            </a:r>
            <a:r>
              <a:rPr lang="fr-FR" sz="2400" dirty="0">
                <a:solidFill>
                  <a:srgbClr val="0070C0"/>
                </a:solidFill>
              </a:rPr>
              <a:t> Stadion </a:t>
            </a:r>
            <a:r>
              <a:rPr lang="fr-FR" sz="2400" dirty="0" err="1">
                <a:solidFill>
                  <a:srgbClr val="0070C0"/>
                </a:solidFill>
              </a:rPr>
              <a:t>fotografiert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72A768B-4936-BD44-ADFD-BD1DB74AF6CF}"/>
              </a:ext>
            </a:extLst>
          </p:cNvPr>
          <p:cNvSpPr txBox="1">
            <a:spLocks/>
          </p:cNvSpPr>
          <p:nvPr/>
        </p:nvSpPr>
        <p:spPr>
          <a:xfrm>
            <a:off x="344658" y="478418"/>
            <a:ext cx="10323342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2a/b</a:t>
            </a:r>
          </a:p>
        </p:txBody>
      </p:sp>
      <p:pic>
        <p:nvPicPr>
          <p:cNvPr id="2" name="gk9_KB_Track_02.44_P02_A2a">
            <a:hlinkClick r:id="" action="ppaction://media"/>
            <a:extLst>
              <a:ext uri="{FF2B5EF4-FFF2-40B4-BE49-F238E27FC236}">
                <a16:creationId xmlns:a16="http://schemas.microsoft.com/office/drawing/2014/main" id="{21D00EFC-914C-104E-92E2-C895D3264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865" y="396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F91BFB-7422-044C-B979-F4AE9B18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65" y="1209059"/>
            <a:ext cx="5228824" cy="1312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Jacke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gekauft</a:t>
            </a:r>
            <a:r>
              <a:rPr lang="fr-FR" sz="2400" dirty="0">
                <a:solidFill>
                  <a:srgbClr val="0070C0"/>
                </a:solidFill>
              </a:rPr>
              <a:t>.  </a:t>
            </a:r>
          </a:p>
          <a:p>
            <a:pPr marL="0" indent="0">
              <a:buNone/>
            </a:pPr>
            <a:r>
              <a:rPr lang="fr-FR" sz="2400" dirty="0" err="1"/>
              <a:t>Wie</a:t>
            </a:r>
            <a:r>
              <a:rPr lang="fr-FR" sz="2400" dirty="0"/>
              <a:t> </a:t>
            </a:r>
            <a:r>
              <a:rPr lang="fr-FR" sz="2400" dirty="0" err="1"/>
              <a:t>viel</a:t>
            </a:r>
            <a:r>
              <a:rPr lang="fr-FR" sz="2400" dirty="0"/>
              <a:t> </a:t>
            </a:r>
            <a:r>
              <a:rPr lang="fr-FR" sz="2400" dirty="0" err="1"/>
              <a:t>hat</a:t>
            </a:r>
            <a:r>
              <a:rPr lang="fr-FR" sz="2400" dirty="0"/>
              <a:t> </a:t>
            </a:r>
            <a:r>
              <a:rPr lang="fr-FR" sz="2400" dirty="0" err="1"/>
              <a:t>sie</a:t>
            </a:r>
            <a:r>
              <a:rPr lang="fr-FR" sz="2400" dirty="0"/>
              <a:t> </a:t>
            </a:r>
            <a:r>
              <a:rPr lang="fr-FR" sz="2400" dirty="0" err="1"/>
              <a:t>gekostet</a:t>
            </a:r>
            <a:r>
              <a:rPr lang="fr-FR" sz="2400" dirty="0"/>
              <a:t>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80 Franken. </a:t>
            </a:r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6955044-619F-704A-8F9E-33907F9BDD5E}"/>
              </a:ext>
            </a:extLst>
          </p:cNvPr>
          <p:cNvSpPr txBox="1">
            <a:spLocks/>
          </p:cNvSpPr>
          <p:nvPr/>
        </p:nvSpPr>
        <p:spPr>
          <a:xfrm>
            <a:off x="6012289" y="1209058"/>
            <a:ext cx="5228824" cy="503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72A768B-4936-BD44-ADFD-BD1DB74AF6CF}"/>
              </a:ext>
            </a:extLst>
          </p:cNvPr>
          <p:cNvSpPr txBox="1">
            <a:spLocks/>
          </p:cNvSpPr>
          <p:nvPr/>
        </p:nvSpPr>
        <p:spPr>
          <a:xfrm>
            <a:off x="344658" y="478418"/>
            <a:ext cx="10323342" cy="730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2c: </a:t>
            </a:r>
            <a:r>
              <a:rPr lang="fr-FR" sz="2400" b="1" dirty="0" err="1"/>
              <a:t>ein</a:t>
            </a:r>
            <a:r>
              <a:rPr lang="fr-FR" sz="2400" b="1" dirty="0"/>
              <a:t> </a:t>
            </a:r>
            <a:r>
              <a:rPr lang="fr-FR" sz="2400" b="1" dirty="0" err="1"/>
              <a:t>paar</a:t>
            </a:r>
            <a:r>
              <a:rPr lang="fr-FR" sz="2400" b="1" dirty="0"/>
              <a:t> </a:t>
            </a:r>
            <a:r>
              <a:rPr lang="fr-FR" sz="2400" b="1" dirty="0" err="1"/>
              <a:t>Dialoge</a:t>
            </a:r>
            <a:r>
              <a:rPr lang="fr-FR" sz="2400" b="1" dirty="0"/>
              <a:t> </a:t>
            </a:r>
            <a:r>
              <a:rPr lang="fr-FR" sz="2400" b="1" dirty="0" err="1"/>
              <a:t>als</a:t>
            </a:r>
            <a:r>
              <a:rPr lang="fr-FR" sz="2400" b="1" dirty="0"/>
              <a:t> </a:t>
            </a:r>
            <a:r>
              <a:rPr lang="fr-FR" sz="2400" b="1" dirty="0" err="1"/>
              <a:t>Beispiele</a:t>
            </a:r>
            <a:endParaRPr lang="fr-FR" sz="2400" b="1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5A4C0B-0C5A-D44B-BFE9-D56E4E4ED1D8}"/>
              </a:ext>
            </a:extLst>
          </p:cNvPr>
          <p:cNvSpPr txBox="1">
            <a:spLocks/>
          </p:cNvSpPr>
          <p:nvPr/>
        </p:nvSpPr>
        <p:spPr>
          <a:xfrm>
            <a:off x="783465" y="2784521"/>
            <a:ext cx="5228824" cy="143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bin in den Park </a:t>
            </a:r>
            <a:r>
              <a:rPr lang="fr-FR" sz="2400" dirty="0" err="1">
                <a:solidFill>
                  <a:srgbClr val="0070C0"/>
                </a:solidFill>
              </a:rPr>
              <a:t>gegangen</a:t>
            </a:r>
            <a:r>
              <a:rPr lang="fr-FR" sz="2400" dirty="0">
                <a:solidFill>
                  <a:srgbClr val="0070C0"/>
                </a:solidFill>
              </a:rPr>
              <a:t>.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hat</a:t>
            </a:r>
            <a:r>
              <a:rPr lang="fr-FR" sz="2400" dirty="0"/>
              <a:t> </a:t>
            </a:r>
            <a:r>
              <a:rPr lang="fr-FR" sz="2400" dirty="0" err="1"/>
              <a:t>sie</a:t>
            </a:r>
            <a:r>
              <a:rPr lang="fr-FR" sz="2400" dirty="0"/>
              <a:t> </a:t>
            </a:r>
            <a:r>
              <a:rPr lang="fr-FR" sz="2400" dirty="0" err="1"/>
              <a:t>gesagt</a:t>
            </a:r>
            <a:r>
              <a:rPr lang="fr-FR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Sie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ist</a:t>
            </a:r>
            <a:r>
              <a:rPr lang="fr-FR" sz="2400" dirty="0">
                <a:solidFill>
                  <a:srgbClr val="0070C0"/>
                </a:solidFill>
              </a:rPr>
              <a:t> in den Park </a:t>
            </a:r>
            <a:r>
              <a:rPr lang="fr-FR" sz="2400" dirty="0" err="1">
                <a:solidFill>
                  <a:srgbClr val="0070C0"/>
                </a:solidFill>
              </a:rPr>
              <a:t>gegangen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456E708-7A09-1540-A4F3-E50DDC69182F}"/>
              </a:ext>
            </a:extLst>
          </p:cNvPr>
          <p:cNvSpPr txBox="1">
            <a:spLocks/>
          </p:cNvSpPr>
          <p:nvPr/>
        </p:nvSpPr>
        <p:spPr>
          <a:xfrm>
            <a:off x="783465" y="4478683"/>
            <a:ext cx="5228824" cy="143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habe</a:t>
            </a:r>
            <a:r>
              <a:rPr lang="fr-FR" sz="2400" dirty="0">
                <a:solidFill>
                  <a:srgbClr val="0070C0"/>
                </a:solidFill>
              </a:rPr>
              <a:t> mit </a:t>
            </a:r>
            <a:r>
              <a:rPr lang="fr-FR" sz="2400" dirty="0" err="1">
                <a:solidFill>
                  <a:srgbClr val="0070C0"/>
                </a:solidFill>
              </a:rPr>
              <a:t>dem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Handy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telefoniert</a:t>
            </a:r>
            <a:r>
              <a:rPr lang="fr-FR" sz="2400" dirty="0">
                <a:solidFill>
                  <a:srgbClr val="0070C0"/>
                </a:solidFill>
              </a:rPr>
              <a:t>.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/>
              <a:t>Wie</a:t>
            </a:r>
            <a:r>
              <a:rPr lang="fr-FR" sz="2400" dirty="0"/>
              <a:t> lange </a:t>
            </a:r>
            <a:r>
              <a:rPr lang="fr-FR" sz="2400" dirty="0" err="1"/>
              <a:t>hat</a:t>
            </a:r>
            <a:r>
              <a:rPr lang="fr-FR" sz="2400" dirty="0"/>
              <a:t> es </a:t>
            </a:r>
            <a:r>
              <a:rPr lang="fr-FR" sz="2400" dirty="0" err="1"/>
              <a:t>gedauert</a:t>
            </a:r>
            <a:r>
              <a:rPr lang="fr-FR" sz="2400" dirty="0"/>
              <a:t>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10 </a:t>
            </a:r>
            <a:r>
              <a:rPr lang="fr-FR" sz="2400" dirty="0" err="1">
                <a:solidFill>
                  <a:srgbClr val="0070C0"/>
                </a:solidFill>
              </a:rPr>
              <a:t>Minuten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258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EE31A-10D5-2940-86E1-3D1792A8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76" y="157164"/>
            <a:ext cx="10498323" cy="601979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3a / 3b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966C1C-2854-E246-9218-700656DB8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579438"/>
            <a:ext cx="11696700" cy="6019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786890-B221-C44F-B0B3-F8D90F6C4F15}"/>
              </a:ext>
            </a:extLst>
          </p:cNvPr>
          <p:cNvSpPr txBox="1"/>
          <p:nvPr/>
        </p:nvSpPr>
        <p:spPr>
          <a:xfrm>
            <a:off x="536515" y="681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5A81DD-EAFD-F248-B785-BC66DD263745}"/>
              </a:ext>
            </a:extLst>
          </p:cNvPr>
          <p:cNvSpPr txBox="1"/>
          <p:nvPr/>
        </p:nvSpPr>
        <p:spPr>
          <a:xfrm>
            <a:off x="2678806" y="6954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61E48D-DD6B-A14C-B76A-A0CFE26907BA}"/>
              </a:ext>
            </a:extLst>
          </p:cNvPr>
          <p:cNvSpPr txBox="1"/>
          <p:nvPr/>
        </p:nvSpPr>
        <p:spPr>
          <a:xfrm>
            <a:off x="4829577" y="674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900CD8-A5A6-A249-A44B-95BE6663FC99}"/>
              </a:ext>
            </a:extLst>
          </p:cNvPr>
          <p:cNvSpPr txBox="1"/>
          <p:nvPr/>
        </p:nvSpPr>
        <p:spPr>
          <a:xfrm>
            <a:off x="536515" y="3657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EE6768E-0BF7-5640-A22F-2C36B1CE4E0E}"/>
              </a:ext>
            </a:extLst>
          </p:cNvPr>
          <p:cNvSpPr txBox="1"/>
          <p:nvPr/>
        </p:nvSpPr>
        <p:spPr>
          <a:xfrm>
            <a:off x="2678806" y="3700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D23474-4892-3C46-B929-A4AF0038C736}"/>
              </a:ext>
            </a:extLst>
          </p:cNvPr>
          <p:cNvSpPr txBox="1"/>
          <p:nvPr/>
        </p:nvSpPr>
        <p:spPr>
          <a:xfrm>
            <a:off x="4829577" y="3704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B0D705-5782-304D-B31C-321689D6E76E}"/>
              </a:ext>
            </a:extLst>
          </p:cNvPr>
          <p:cNvSpPr txBox="1"/>
          <p:nvPr/>
        </p:nvSpPr>
        <p:spPr>
          <a:xfrm>
            <a:off x="7109137" y="9013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4DB358-247F-1541-A19C-2BFB1C86BC24}"/>
              </a:ext>
            </a:extLst>
          </p:cNvPr>
          <p:cNvSpPr txBox="1"/>
          <p:nvPr/>
        </p:nvSpPr>
        <p:spPr>
          <a:xfrm>
            <a:off x="7079674" y="216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E8FAE4-F845-8940-B80C-B19C49A59A92}"/>
              </a:ext>
            </a:extLst>
          </p:cNvPr>
          <p:cNvSpPr txBox="1"/>
          <p:nvPr/>
        </p:nvSpPr>
        <p:spPr>
          <a:xfrm>
            <a:off x="9221272" y="23744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E33CC16-3CFF-5E4A-8492-1F035E578B6A}"/>
              </a:ext>
            </a:extLst>
          </p:cNvPr>
          <p:cNvSpPr txBox="1"/>
          <p:nvPr/>
        </p:nvSpPr>
        <p:spPr>
          <a:xfrm>
            <a:off x="8525814" y="2574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EF8E4A-9039-3D46-9A90-B24973A25AD6}"/>
              </a:ext>
            </a:extLst>
          </p:cNvPr>
          <p:cNvSpPr txBox="1"/>
          <p:nvPr/>
        </p:nvSpPr>
        <p:spPr>
          <a:xfrm>
            <a:off x="7002400" y="4856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1796295-0FB7-C84A-89B7-233E1EAAED05}"/>
              </a:ext>
            </a:extLst>
          </p:cNvPr>
          <p:cNvSpPr txBox="1"/>
          <p:nvPr/>
        </p:nvSpPr>
        <p:spPr>
          <a:xfrm>
            <a:off x="7830354" y="5318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E8C9C8E-49FC-F842-B35E-1A9AC55C4476}"/>
              </a:ext>
            </a:extLst>
          </p:cNvPr>
          <p:cNvSpPr txBox="1"/>
          <p:nvPr/>
        </p:nvSpPr>
        <p:spPr>
          <a:xfrm>
            <a:off x="7208464" y="6159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F7179F-B368-E044-83FD-8D1CB1B480CC}"/>
              </a:ext>
            </a:extLst>
          </p:cNvPr>
          <p:cNvSpPr txBox="1"/>
          <p:nvPr/>
        </p:nvSpPr>
        <p:spPr>
          <a:xfrm>
            <a:off x="7226812" y="4185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85398B-5CBD-124F-9B40-CD1C7E443934}"/>
              </a:ext>
            </a:extLst>
          </p:cNvPr>
          <p:cNvSpPr txBox="1"/>
          <p:nvPr/>
        </p:nvSpPr>
        <p:spPr>
          <a:xfrm>
            <a:off x="8010659" y="3776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265EC33-CAE8-704F-B28F-A7BE9F87BE14}"/>
              </a:ext>
            </a:extLst>
          </p:cNvPr>
          <p:cNvSpPr txBox="1"/>
          <p:nvPr/>
        </p:nvSpPr>
        <p:spPr>
          <a:xfrm>
            <a:off x="9384404" y="1070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E124A5D-F61F-9F48-9BE7-03F2D861CD82}"/>
              </a:ext>
            </a:extLst>
          </p:cNvPr>
          <p:cNvSpPr txBox="1"/>
          <p:nvPr/>
        </p:nvSpPr>
        <p:spPr>
          <a:xfrm>
            <a:off x="777638" y="2871447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unser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Wohnzimmer</a:t>
            </a:r>
            <a:r>
              <a:rPr lang="fr-FR" dirty="0"/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BFC556-6A33-4A48-8F4A-6C65076AD175}"/>
              </a:ext>
            </a:extLst>
          </p:cNvPr>
          <p:cNvSpPr txBox="1"/>
          <p:nvPr/>
        </p:nvSpPr>
        <p:spPr>
          <a:xfrm>
            <a:off x="2920025" y="2883577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unser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Bad</a:t>
            </a:r>
            <a:r>
              <a:rPr lang="fr-FR" dirty="0"/>
              <a:t>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F51A296-213B-1949-803F-12AF38E48716}"/>
              </a:ext>
            </a:extLst>
          </p:cNvPr>
          <p:cNvSpPr txBox="1"/>
          <p:nvPr/>
        </p:nvSpPr>
        <p:spPr>
          <a:xfrm>
            <a:off x="4915951" y="2804253"/>
            <a:ext cx="19899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mein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Zimmer</a:t>
            </a:r>
            <a:r>
              <a:rPr lang="fr-FR" dirty="0"/>
              <a:t>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D8FC5B-5D18-944B-A85D-CFCA484732B6}"/>
              </a:ext>
            </a:extLst>
          </p:cNvPr>
          <p:cNvSpPr txBox="1"/>
          <p:nvPr/>
        </p:nvSpPr>
        <p:spPr>
          <a:xfrm>
            <a:off x="687358" y="5853797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unsere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Küche</a:t>
            </a:r>
            <a:r>
              <a:rPr lang="fr-FR" dirty="0"/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89EF7E0-806C-1642-AC22-2E2072C29C03}"/>
              </a:ext>
            </a:extLst>
          </p:cNvPr>
          <p:cNvSpPr txBox="1"/>
          <p:nvPr/>
        </p:nvSpPr>
        <p:spPr>
          <a:xfrm>
            <a:off x="2829649" y="5881015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Schlafzimmer</a:t>
            </a:r>
            <a:r>
              <a:rPr lang="fr-FR" dirty="0"/>
              <a:t>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5C0E771-2E8B-2F48-ABAA-C08AFC773FEF}"/>
              </a:ext>
            </a:extLst>
          </p:cNvPr>
          <p:cNvSpPr txBox="1"/>
          <p:nvPr/>
        </p:nvSpPr>
        <p:spPr>
          <a:xfrm>
            <a:off x="4949433" y="5881015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unser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Keller</a:t>
            </a:r>
            <a:r>
              <a:rPr lang="fr-FR" dirty="0"/>
              <a:t>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C4BEA5C-95FC-3D47-B9E2-A2DA30E40375}"/>
              </a:ext>
            </a:extLst>
          </p:cNvPr>
          <p:cNvSpPr txBox="1"/>
          <p:nvPr/>
        </p:nvSpPr>
        <p:spPr>
          <a:xfrm>
            <a:off x="7022617" y="3283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75DD867-E9CE-5C4F-87EA-AD74A0CA5360}"/>
              </a:ext>
            </a:extLst>
          </p:cNvPr>
          <p:cNvSpPr txBox="1"/>
          <p:nvPr/>
        </p:nvSpPr>
        <p:spPr>
          <a:xfrm>
            <a:off x="7202155" y="1276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3BEF-77A0-0649-8DB8-239E8BE5C93E}"/>
              </a:ext>
            </a:extLst>
          </p:cNvPr>
          <p:cNvSpPr txBox="1"/>
          <p:nvPr/>
        </p:nvSpPr>
        <p:spPr>
          <a:xfrm>
            <a:off x="1428108" y="30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gk9_KB_Track_02.45_P02_A3b">
            <a:hlinkClick r:id="" action="ppaction://media"/>
            <a:extLst>
              <a:ext uri="{FF2B5EF4-FFF2-40B4-BE49-F238E27FC236}">
                <a16:creationId xmlns:a16="http://schemas.microsoft.com/office/drawing/2014/main" id="{AA04CDDC-5127-AF45-AC57-85A4D5D16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6006" y="-98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EE31A-10D5-2940-86E1-3D1792A8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76" y="157164"/>
            <a:ext cx="10498323" cy="601979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4a / 4b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3BEF-77A0-0649-8DB8-239E8BE5C93E}"/>
              </a:ext>
            </a:extLst>
          </p:cNvPr>
          <p:cNvSpPr txBox="1"/>
          <p:nvPr/>
        </p:nvSpPr>
        <p:spPr>
          <a:xfrm>
            <a:off x="1428108" y="30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gk9_KB_Track_02.46_P02_A4a">
            <a:hlinkClick r:id="" action="ppaction://media"/>
            <a:extLst>
              <a:ext uri="{FF2B5EF4-FFF2-40B4-BE49-F238E27FC236}">
                <a16:creationId xmlns:a16="http://schemas.microsoft.com/office/drawing/2014/main" id="{D0662B7C-50D1-914B-8062-40C999502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6006" y="-104855"/>
            <a:ext cx="812800" cy="81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B12DBF-1BFA-D54F-9CE9-C7CCBB889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336" y="0"/>
            <a:ext cx="8502664" cy="5067770"/>
          </a:xfrm>
          <a:prstGeom prst="rect">
            <a:avLst/>
          </a:prstGeom>
        </p:spPr>
      </p:pic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B26BF98D-A638-D745-B9A1-3411E1C45A63}"/>
              </a:ext>
            </a:extLst>
          </p:cNvPr>
          <p:cNvSpPr txBox="1">
            <a:spLocks/>
          </p:cNvSpPr>
          <p:nvPr/>
        </p:nvSpPr>
        <p:spPr>
          <a:xfrm>
            <a:off x="133564" y="707945"/>
            <a:ext cx="3400746" cy="5469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Guten</a:t>
            </a:r>
            <a:r>
              <a:rPr lang="fr-FR" sz="2400" dirty="0">
                <a:solidFill>
                  <a:srgbClr val="0070C0"/>
                </a:solidFill>
              </a:rPr>
              <a:t> Tag, </a:t>
            </a: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hätte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gern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Fischbrötchen</a:t>
            </a:r>
            <a:r>
              <a:rPr lang="fr-FR" sz="2400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/>
              <a:t>Gern</a:t>
            </a:r>
            <a:r>
              <a:rPr lang="fr-FR" sz="2400" dirty="0"/>
              <a:t>. </a:t>
            </a:r>
            <a:r>
              <a:rPr lang="fr-FR" sz="2400" dirty="0" err="1"/>
              <a:t>Möchten</a:t>
            </a:r>
            <a:r>
              <a:rPr lang="fr-FR" sz="2400" dirty="0"/>
              <a:t> </a:t>
            </a:r>
            <a:r>
              <a:rPr lang="fr-FR" sz="2400" dirty="0" err="1"/>
              <a:t>Sie</a:t>
            </a:r>
            <a:r>
              <a:rPr lang="fr-FR" sz="2400" dirty="0"/>
              <a:t> </a:t>
            </a:r>
            <a:r>
              <a:rPr lang="fr-FR" sz="2400" dirty="0" err="1"/>
              <a:t>auch</a:t>
            </a:r>
            <a:r>
              <a:rPr lang="fr-FR" sz="2400" dirty="0"/>
              <a:t> </a:t>
            </a:r>
            <a:r>
              <a:rPr lang="fr-FR" sz="2400" dirty="0" err="1"/>
              <a:t>etwas</a:t>
            </a:r>
            <a:r>
              <a:rPr lang="fr-FR" sz="2400" dirty="0"/>
              <a:t> </a:t>
            </a:r>
            <a:r>
              <a:rPr lang="fr-FR" sz="2400" dirty="0" err="1"/>
              <a:t>trinken</a:t>
            </a:r>
            <a:r>
              <a:rPr lang="fr-FR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 err="1">
                <a:solidFill>
                  <a:srgbClr val="0070C0"/>
                </a:solidFill>
              </a:rPr>
              <a:t>Ja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sehr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gerne</a:t>
            </a:r>
            <a:r>
              <a:rPr lang="fr-FR" sz="2400" dirty="0">
                <a:solidFill>
                  <a:srgbClr val="0070C0"/>
                </a:solidFill>
              </a:rPr>
              <a:t>.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Flasche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Wasser</a:t>
            </a:r>
            <a:r>
              <a:rPr lang="fr-FR" sz="2400" dirty="0">
                <a:solidFill>
                  <a:srgbClr val="0070C0"/>
                </a:solidFill>
              </a:rPr>
              <a:t> bitte.</a:t>
            </a:r>
          </a:p>
          <a:p>
            <a:pPr marL="0" indent="0">
              <a:buNone/>
            </a:pPr>
            <a:r>
              <a:rPr lang="fr-FR" sz="2400" dirty="0" err="1"/>
              <a:t>Und</a:t>
            </a:r>
            <a:r>
              <a:rPr lang="fr-FR" sz="2400" dirty="0"/>
              <a:t> du? </a:t>
            </a:r>
            <a:r>
              <a:rPr lang="fr-FR" sz="2400" dirty="0" err="1"/>
              <a:t>Möchtest</a:t>
            </a:r>
            <a:r>
              <a:rPr lang="fr-FR" sz="2400" dirty="0"/>
              <a:t> du </a:t>
            </a:r>
            <a:r>
              <a:rPr lang="fr-FR" sz="2400" dirty="0" err="1"/>
              <a:t>auch</a:t>
            </a:r>
            <a:r>
              <a:rPr lang="fr-FR" sz="2400" dirty="0"/>
              <a:t> </a:t>
            </a:r>
            <a:r>
              <a:rPr lang="fr-FR" sz="2400" dirty="0" err="1"/>
              <a:t>etwas</a:t>
            </a:r>
            <a:r>
              <a:rPr lang="fr-FR" sz="2400" dirty="0"/>
              <a:t>?</a:t>
            </a: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</a:rPr>
              <a:t>Ja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gern</a:t>
            </a:r>
            <a:r>
              <a:rPr lang="fr-FR" sz="2400" dirty="0">
                <a:solidFill>
                  <a:srgbClr val="0070C0"/>
                </a:solidFill>
              </a:rPr>
              <a:t>. </a:t>
            </a: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nehme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Eis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und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Limo</a:t>
            </a:r>
            <a:r>
              <a:rPr lang="fr-FR" sz="2400" dirty="0">
                <a:solidFill>
                  <a:srgbClr val="0070C0"/>
                </a:solidFill>
              </a:rPr>
              <a:t> bitte.</a:t>
            </a:r>
          </a:p>
          <a:p>
            <a:pPr marL="0" indent="0">
              <a:buNone/>
            </a:pPr>
            <a:r>
              <a:rPr lang="fr-FR" sz="2400" dirty="0" err="1"/>
              <a:t>Nein</a:t>
            </a:r>
            <a:r>
              <a:rPr lang="fr-FR" sz="2400" dirty="0"/>
              <a:t>, du </a:t>
            </a:r>
            <a:r>
              <a:rPr lang="fr-FR" sz="2400" dirty="0" err="1"/>
              <a:t>nimmst</a:t>
            </a:r>
            <a:r>
              <a:rPr lang="fr-FR" sz="2400" dirty="0"/>
              <a:t> </a:t>
            </a:r>
            <a:r>
              <a:rPr lang="fr-FR" sz="2400" dirty="0" err="1"/>
              <a:t>keine</a:t>
            </a:r>
            <a:r>
              <a:rPr lang="fr-FR" sz="2400" dirty="0"/>
              <a:t> </a:t>
            </a:r>
            <a:r>
              <a:rPr lang="fr-FR" sz="2400" dirty="0" err="1"/>
              <a:t>Limo</a:t>
            </a:r>
            <a:r>
              <a:rPr lang="fr-FR" sz="2400" dirty="0"/>
              <a:t>!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Na </a:t>
            </a:r>
            <a:r>
              <a:rPr lang="fr-FR" sz="2400" dirty="0" err="1">
                <a:solidFill>
                  <a:srgbClr val="0070C0"/>
                </a:solidFill>
              </a:rPr>
              <a:t>gut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dann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nehme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ich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auch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ein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Wasser</a:t>
            </a:r>
            <a:r>
              <a:rPr lang="fr-FR" sz="2400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254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EE31A-10D5-2940-86E1-3D1792A8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76" y="157164"/>
            <a:ext cx="10498323" cy="601979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5a 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3BEF-77A0-0649-8DB8-239E8BE5C93E}"/>
              </a:ext>
            </a:extLst>
          </p:cNvPr>
          <p:cNvSpPr txBox="1"/>
          <p:nvPr/>
        </p:nvSpPr>
        <p:spPr>
          <a:xfrm>
            <a:off x="1428108" y="308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gk9_KB_Track_02.47_P02_A5">
            <a:hlinkClick r:id="" action="ppaction://media"/>
            <a:extLst>
              <a:ext uri="{FF2B5EF4-FFF2-40B4-BE49-F238E27FC236}">
                <a16:creationId xmlns:a16="http://schemas.microsoft.com/office/drawing/2014/main" id="{F1DC24E3-730F-B345-AD10-A93E96B1B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9090" y="-10274"/>
            <a:ext cx="812800" cy="812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A1D4B4-694D-964F-8D1D-B505F23C4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577" y="-10274"/>
            <a:ext cx="7556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B53189-3129-B644-9494-294D6857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7" y="591909"/>
            <a:ext cx="10526486" cy="5910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7 Rallye </a:t>
            </a:r>
            <a:r>
              <a:rPr lang="fr-FR" b="1" dirty="0" err="1"/>
              <a:t>durch</a:t>
            </a:r>
            <a:r>
              <a:rPr lang="fr-FR" b="1" dirty="0"/>
              <a:t> </a:t>
            </a:r>
            <a:r>
              <a:rPr lang="fr-FR" b="1" dirty="0" err="1"/>
              <a:t>Deutschland</a:t>
            </a:r>
            <a:endParaRPr lang="fr-FR" b="1" dirty="0"/>
          </a:p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1</a:t>
            </a:r>
          </a:p>
          <a:p>
            <a:r>
              <a:rPr lang="fr-FR" dirty="0" err="1">
                <a:solidFill>
                  <a:srgbClr val="0070C0"/>
                </a:solidFill>
              </a:rPr>
              <a:t>Hamburg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liegt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im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Norden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von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Deutschland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r>
              <a:rPr lang="fr-FR" dirty="0" err="1">
                <a:solidFill>
                  <a:srgbClr val="0070C0"/>
                </a:solidFill>
              </a:rPr>
              <a:t>Fischsuppe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rgbClr val="0070C0"/>
                </a:solidFill>
              </a:rPr>
              <a:t>Onkel</a:t>
            </a:r>
            <a:r>
              <a:rPr lang="fr-FR" dirty="0">
                <a:solidFill>
                  <a:srgbClr val="0070C0"/>
                </a:solidFill>
              </a:rPr>
              <a:t> – Tante  Cousin – Cousine  Oma – Opa  </a:t>
            </a:r>
            <a:r>
              <a:rPr lang="fr-FR" dirty="0" err="1">
                <a:solidFill>
                  <a:srgbClr val="0070C0"/>
                </a:solidFill>
              </a:rPr>
              <a:t>Bruder</a:t>
            </a:r>
            <a:r>
              <a:rPr lang="fr-FR" dirty="0">
                <a:solidFill>
                  <a:srgbClr val="0070C0"/>
                </a:solidFill>
              </a:rPr>
              <a:t> –  </a:t>
            </a:r>
            <a:r>
              <a:rPr lang="fr-FR" dirty="0" err="1">
                <a:solidFill>
                  <a:srgbClr val="0070C0"/>
                </a:solidFill>
              </a:rPr>
              <a:t>Schwester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rgbClr val="0070C0"/>
                </a:solidFill>
              </a:rPr>
              <a:t>Woher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kommst</a:t>
            </a:r>
            <a:r>
              <a:rPr lang="fr-FR" dirty="0">
                <a:solidFill>
                  <a:srgbClr val="0070C0"/>
                </a:solidFill>
              </a:rPr>
              <a:t> du? </a:t>
            </a:r>
            <a:r>
              <a:rPr lang="fr-FR" dirty="0" err="1">
                <a:solidFill>
                  <a:srgbClr val="0070C0"/>
                </a:solidFill>
              </a:rPr>
              <a:t>Wie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heisst</a:t>
            </a:r>
            <a:r>
              <a:rPr lang="fr-FR" dirty="0">
                <a:solidFill>
                  <a:srgbClr val="0070C0"/>
                </a:solidFill>
              </a:rPr>
              <a:t> du? </a:t>
            </a:r>
            <a:r>
              <a:rPr lang="fr-FR" dirty="0" err="1">
                <a:solidFill>
                  <a:srgbClr val="0070C0"/>
                </a:solidFill>
              </a:rPr>
              <a:t>Wie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alt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bist</a:t>
            </a:r>
            <a:r>
              <a:rPr lang="fr-FR" dirty="0">
                <a:solidFill>
                  <a:srgbClr val="0070C0"/>
                </a:solidFill>
              </a:rPr>
              <a:t> du? </a:t>
            </a:r>
            <a:r>
              <a:rPr lang="fr-FR" dirty="0" err="1">
                <a:solidFill>
                  <a:srgbClr val="0070C0"/>
                </a:solidFill>
              </a:rPr>
              <a:t>Wo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wohnst</a:t>
            </a:r>
            <a:r>
              <a:rPr lang="fr-FR" dirty="0">
                <a:solidFill>
                  <a:srgbClr val="0070C0"/>
                </a:solidFill>
              </a:rPr>
              <a:t> du?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2</a:t>
            </a:r>
          </a:p>
          <a:p>
            <a:r>
              <a:rPr lang="fr-FR" dirty="0">
                <a:solidFill>
                  <a:srgbClr val="0070C0"/>
                </a:solidFill>
              </a:rPr>
              <a:t>a) </a:t>
            </a:r>
            <a:r>
              <a:rPr lang="fr-FR" dirty="0" err="1">
                <a:solidFill>
                  <a:srgbClr val="0070C0"/>
                </a:solidFill>
              </a:rPr>
              <a:t>Fahrkarten</a:t>
            </a:r>
            <a:r>
              <a:rPr lang="fr-FR" dirty="0">
                <a:solidFill>
                  <a:srgbClr val="0070C0"/>
                </a:solidFill>
              </a:rPr>
              <a:t>   b) </a:t>
            </a:r>
            <a:r>
              <a:rPr lang="fr-FR" dirty="0" err="1">
                <a:solidFill>
                  <a:srgbClr val="0070C0"/>
                </a:solidFill>
              </a:rPr>
              <a:t>Medikamente</a:t>
            </a:r>
            <a:r>
              <a:rPr lang="fr-FR" dirty="0">
                <a:solidFill>
                  <a:srgbClr val="0070C0"/>
                </a:solidFill>
              </a:rPr>
              <a:t>   c) </a:t>
            </a:r>
            <a:r>
              <a:rPr lang="fr-FR" dirty="0" err="1">
                <a:solidFill>
                  <a:srgbClr val="0070C0"/>
                </a:solidFill>
              </a:rPr>
              <a:t>Brot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err="1">
                <a:solidFill>
                  <a:srgbClr val="0070C0"/>
                </a:solidFill>
              </a:rPr>
              <a:t>Herzlichen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Glückwunsch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zum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Geburtstag</a:t>
            </a:r>
            <a:r>
              <a:rPr lang="fr-FR" dirty="0">
                <a:solidFill>
                  <a:srgbClr val="0070C0"/>
                </a:solidFill>
              </a:rPr>
              <a:t>!</a:t>
            </a:r>
          </a:p>
          <a:p>
            <a:r>
              <a:rPr lang="fr-FR" dirty="0" err="1">
                <a:solidFill>
                  <a:srgbClr val="0070C0"/>
                </a:solidFill>
              </a:rPr>
              <a:t>Eine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Frisörin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schneidet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Haare</a:t>
            </a:r>
            <a:r>
              <a:rPr lang="fr-FR" dirty="0">
                <a:solidFill>
                  <a:srgbClr val="0070C0"/>
                </a:solidFill>
              </a:rPr>
              <a:t>. </a:t>
            </a:r>
            <a:r>
              <a:rPr lang="fr-FR" dirty="0" err="1">
                <a:solidFill>
                  <a:srgbClr val="0070C0"/>
                </a:solidFill>
              </a:rPr>
              <a:t>Eine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Sekretärin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schreibt</a:t>
            </a:r>
            <a:r>
              <a:rPr lang="fr-FR" dirty="0">
                <a:solidFill>
                  <a:srgbClr val="0070C0"/>
                </a:solidFill>
              </a:rPr>
              <a:t> Briefe. … </a:t>
            </a:r>
            <a:r>
              <a:rPr lang="fr-FR" dirty="0" err="1">
                <a:solidFill>
                  <a:srgbClr val="0070C0"/>
                </a:solidFill>
              </a:rPr>
              <a:t>Ein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Hauswart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repariert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alles</a:t>
            </a:r>
            <a:r>
              <a:rPr lang="fr-FR" dirty="0">
                <a:solidFill>
                  <a:srgbClr val="0070C0"/>
                </a:solidFill>
              </a:rPr>
              <a:t>. ...</a:t>
            </a:r>
          </a:p>
          <a:p>
            <a:r>
              <a:rPr lang="fr-FR" dirty="0">
                <a:solidFill>
                  <a:srgbClr val="0070C0"/>
                </a:solidFill>
              </a:rPr>
              <a:t>die </a:t>
            </a:r>
            <a:r>
              <a:rPr lang="fr-FR" dirty="0" err="1">
                <a:solidFill>
                  <a:srgbClr val="0070C0"/>
                </a:solidFill>
              </a:rPr>
              <a:t>Strassenbahn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oder</a:t>
            </a:r>
            <a:r>
              <a:rPr lang="fr-FR" dirty="0">
                <a:solidFill>
                  <a:srgbClr val="0070C0"/>
                </a:solidFill>
              </a:rPr>
              <a:t> die Tram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1104085-D24F-DD4E-8E7E-1C7669CE97AD}"/>
              </a:ext>
            </a:extLst>
          </p:cNvPr>
          <p:cNvSpPr txBox="1">
            <a:spLocks/>
          </p:cNvSpPr>
          <p:nvPr/>
        </p:nvSpPr>
        <p:spPr>
          <a:xfrm>
            <a:off x="344658" y="478418"/>
            <a:ext cx="10323342" cy="925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446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B10F63-9EED-B94A-8A21-7EA1B10A5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3</a:t>
            </a:r>
          </a:p>
          <a:p>
            <a:r>
              <a:rPr lang="fr-FR" dirty="0"/>
              <a:t>Der </a:t>
            </a:r>
            <a:r>
              <a:rPr lang="fr-FR" dirty="0" err="1"/>
              <a:t>Bleistift</a:t>
            </a:r>
            <a:r>
              <a:rPr lang="fr-FR" dirty="0"/>
              <a:t> </a:t>
            </a:r>
            <a:r>
              <a:rPr lang="fr-FR" dirty="0" err="1"/>
              <a:t>liegt</a:t>
            </a:r>
            <a:r>
              <a:rPr lang="fr-FR" dirty="0"/>
              <a:t> links </a:t>
            </a:r>
            <a:r>
              <a:rPr lang="fr-FR" dirty="0" err="1">
                <a:solidFill>
                  <a:srgbClr val="0070C0"/>
                </a:solidFill>
              </a:rPr>
              <a:t>neben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dem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Buch</a:t>
            </a:r>
            <a:r>
              <a:rPr lang="fr-FR" dirty="0"/>
              <a:t>.</a:t>
            </a:r>
          </a:p>
          <a:p>
            <a:r>
              <a:rPr lang="fr-FR" dirty="0" err="1"/>
              <a:t>Klara</a:t>
            </a:r>
            <a:r>
              <a:rPr lang="fr-FR" dirty="0"/>
              <a:t> </a:t>
            </a:r>
            <a:r>
              <a:rPr lang="fr-FR" dirty="0" err="1"/>
              <a:t>sucht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ihr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Portemonnaie, </a:t>
            </a:r>
            <a:r>
              <a:rPr lang="fr-FR" dirty="0" err="1">
                <a:solidFill>
                  <a:srgbClr val="0070C0"/>
                </a:solidFill>
              </a:rPr>
              <a:t>ihre</a:t>
            </a:r>
            <a:r>
              <a:rPr lang="fr-FR" dirty="0"/>
              <a:t> </a:t>
            </a:r>
            <a:r>
              <a:rPr lang="fr-FR" dirty="0" err="1"/>
              <a:t>Jacke</a:t>
            </a:r>
            <a:r>
              <a:rPr lang="fr-FR" dirty="0"/>
              <a:t>, </a:t>
            </a:r>
            <a:r>
              <a:rPr lang="fr-FR" dirty="0" err="1">
                <a:solidFill>
                  <a:srgbClr val="0070C0"/>
                </a:solidFill>
              </a:rPr>
              <a:t>ihren</a:t>
            </a:r>
            <a:r>
              <a:rPr lang="fr-FR" dirty="0"/>
              <a:t> Computer.</a:t>
            </a:r>
          </a:p>
          <a:p>
            <a:r>
              <a:rPr lang="fr-FR" dirty="0" err="1"/>
              <a:t>Ich</a:t>
            </a:r>
            <a:r>
              <a:rPr lang="fr-FR" dirty="0"/>
              <a:t> </a:t>
            </a:r>
            <a:r>
              <a:rPr lang="fr-FR" dirty="0" err="1"/>
              <a:t>fahre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nach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Italien, </a:t>
            </a:r>
            <a:r>
              <a:rPr lang="fr-FR" dirty="0">
                <a:solidFill>
                  <a:srgbClr val="0070C0"/>
                </a:solidFill>
              </a:rPr>
              <a:t>ans</a:t>
            </a:r>
            <a:r>
              <a:rPr lang="fr-FR" dirty="0"/>
              <a:t> </a:t>
            </a:r>
            <a:r>
              <a:rPr lang="fr-FR" dirty="0" err="1"/>
              <a:t>Meer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dann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in die </a:t>
            </a:r>
            <a:r>
              <a:rPr lang="fr-FR" dirty="0"/>
              <a:t>Berge.</a:t>
            </a:r>
          </a:p>
          <a:p>
            <a:r>
              <a:rPr lang="fr-FR" dirty="0" err="1"/>
              <a:t>Ich</a:t>
            </a:r>
            <a:r>
              <a:rPr lang="fr-FR" dirty="0"/>
              <a:t> </a:t>
            </a:r>
            <a:r>
              <a:rPr lang="fr-FR" dirty="0" err="1"/>
              <a:t>sehe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einen</a:t>
            </a:r>
            <a:r>
              <a:rPr lang="fr-FR" dirty="0"/>
              <a:t> </a:t>
            </a:r>
            <a:r>
              <a:rPr lang="fr-FR" dirty="0" err="1"/>
              <a:t>Garten</a:t>
            </a:r>
            <a:r>
              <a:rPr lang="fr-FR" dirty="0"/>
              <a:t>, </a:t>
            </a:r>
            <a:r>
              <a:rPr lang="fr-FR" dirty="0" err="1">
                <a:solidFill>
                  <a:srgbClr val="0070C0"/>
                </a:solidFill>
              </a:rPr>
              <a:t>Bäume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und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eine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Hängematte</a:t>
            </a:r>
            <a:r>
              <a:rPr lang="fr-FR" dirty="0">
                <a:solidFill>
                  <a:srgbClr val="0070C0"/>
                </a:solidFill>
              </a:rPr>
              <a:t>. 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Zeile</a:t>
            </a:r>
            <a:r>
              <a:rPr lang="fr-FR" b="1" dirty="0"/>
              <a:t> 4</a:t>
            </a:r>
          </a:p>
          <a:p>
            <a:r>
              <a:rPr lang="fr-FR" dirty="0" err="1">
                <a:solidFill>
                  <a:srgbClr val="0070C0"/>
                </a:solidFill>
              </a:rPr>
              <a:t>Ich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habe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am</a:t>
            </a:r>
            <a:r>
              <a:rPr lang="fr-FR" dirty="0">
                <a:solidFill>
                  <a:srgbClr val="0070C0"/>
                </a:solidFill>
              </a:rPr>
              <a:t> ….. </a:t>
            </a:r>
            <a:r>
              <a:rPr lang="fr-FR" dirty="0" err="1">
                <a:solidFill>
                  <a:srgbClr val="0070C0"/>
                </a:solidFill>
              </a:rPr>
              <a:t>Geburtstag</a:t>
            </a:r>
            <a:r>
              <a:rPr lang="fr-FR" dirty="0">
                <a:solidFill>
                  <a:srgbClr val="0070C0"/>
                </a:solidFill>
              </a:rPr>
              <a:t>. Am 24./25. </a:t>
            </a:r>
            <a:r>
              <a:rPr lang="fr-FR" dirty="0" err="1">
                <a:solidFill>
                  <a:srgbClr val="0070C0"/>
                </a:solidFill>
              </a:rPr>
              <a:t>Dezember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ist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Weihnachten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r>
              <a:rPr lang="fr-FR" dirty="0">
                <a:solidFill>
                  <a:srgbClr val="0070C0"/>
                </a:solidFill>
              </a:rPr>
              <a:t>die </a:t>
            </a:r>
            <a:r>
              <a:rPr lang="fr-FR" dirty="0" err="1">
                <a:solidFill>
                  <a:srgbClr val="0070C0"/>
                </a:solidFill>
              </a:rPr>
              <a:t>Dreiländerbrücke</a:t>
            </a:r>
            <a:r>
              <a:rPr lang="fr-FR" dirty="0">
                <a:solidFill>
                  <a:srgbClr val="0070C0"/>
                </a:solidFill>
              </a:rPr>
              <a:t> – </a:t>
            </a:r>
            <a:r>
              <a:rPr lang="fr-FR" dirty="0" err="1">
                <a:solidFill>
                  <a:srgbClr val="0070C0"/>
                </a:solidFill>
              </a:rPr>
              <a:t>das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Basler</a:t>
            </a:r>
            <a:r>
              <a:rPr lang="fr-FR" dirty="0">
                <a:solidFill>
                  <a:srgbClr val="0070C0"/>
                </a:solidFill>
              </a:rPr>
              <a:t> Münster…</a:t>
            </a:r>
          </a:p>
          <a:p>
            <a:r>
              <a:rPr lang="fr-FR" dirty="0" err="1">
                <a:solidFill>
                  <a:srgbClr val="0070C0"/>
                </a:solidFill>
              </a:rPr>
              <a:t>Geh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nach</a:t>
            </a:r>
            <a:r>
              <a:rPr lang="fr-FR" dirty="0">
                <a:solidFill>
                  <a:srgbClr val="0070C0"/>
                </a:solidFill>
              </a:rPr>
              <a:t> links. </a:t>
            </a:r>
            <a:r>
              <a:rPr lang="fr-FR" dirty="0" err="1">
                <a:solidFill>
                  <a:srgbClr val="0070C0"/>
                </a:solidFill>
              </a:rPr>
              <a:t>Dann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kommt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eine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Ampel</a:t>
            </a:r>
            <a:r>
              <a:rPr lang="fr-FR" dirty="0">
                <a:solidFill>
                  <a:srgbClr val="0070C0"/>
                </a:solidFill>
              </a:rPr>
              <a:t>. An der </a:t>
            </a:r>
            <a:r>
              <a:rPr lang="fr-FR" dirty="0" err="1">
                <a:solidFill>
                  <a:srgbClr val="0070C0"/>
                </a:solidFill>
              </a:rPr>
              <a:t>Ampel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gehst</a:t>
            </a:r>
            <a:r>
              <a:rPr lang="fr-FR" dirty="0">
                <a:solidFill>
                  <a:srgbClr val="0070C0"/>
                </a:solidFill>
              </a:rPr>
              <a:t> du </a:t>
            </a:r>
            <a:r>
              <a:rPr lang="fr-FR" dirty="0" err="1">
                <a:solidFill>
                  <a:srgbClr val="0070C0"/>
                </a:solidFill>
              </a:rPr>
              <a:t>geradeaus</a:t>
            </a:r>
            <a:r>
              <a:rPr lang="fr-FR" dirty="0">
                <a:solidFill>
                  <a:srgbClr val="0070C0"/>
                </a:solidFill>
              </a:rPr>
              <a:t>. </a:t>
            </a:r>
            <a:r>
              <a:rPr lang="fr-FR" dirty="0" err="1">
                <a:solidFill>
                  <a:srgbClr val="0070C0"/>
                </a:solidFill>
              </a:rPr>
              <a:t>Danach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biegst</a:t>
            </a:r>
            <a:r>
              <a:rPr lang="fr-FR" dirty="0">
                <a:solidFill>
                  <a:srgbClr val="0070C0"/>
                </a:solidFill>
              </a:rPr>
              <a:t> du </a:t>
            </a:r>
            <a:r>
              <a:rPr lang="fr-FR" dirty="0" err="1">
                <a:solidFill>
                  <a:srgbClr val="0070C0"/>
                </a:solidFill>
              </a:rPr>
              <a:t>nach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rechts</a:t>
            </a:r>
            <a:r>
              <a:rPr lang="fr-FR" dirty="0">
                <a:solidFill>
                  <a:srgbClr val="0070C0"/>
                </a:solidFill>
              </a:rPr>
              <a:t> ab.</a:t>
            </a:r>
          </a:p>
          <a:p>
            <a:r>
              <a:rPr lang="fr-FR" dirty="0" err="1">
                <a:solidFill>
                  <a:srgbClr val="0070C0"/>
                </a:solidFill>
              </a:rPr>
              <a:t>das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Lehrerzimmer</a:t>
            </a:r>
            <a:r>
              <a:rPr lang="fr-FR" dirty="0">
                <a:solidFill>
                  <a:srgbClr val="0070C0"/>
                </a:solidFill>
              </a:rPr>
              <a:t> – die </a:t>
            </a:r>
            <a:r>
              <a:rPr lang="fr-FR" dirty="0" err="1">
                <a:solidFill>
                  <a:srgbClr val="0070C0"/>
                </a:solidFill>
              </a:rPr>
              <a:t>Klassenzimmer</a:t>
            </a:r>
            <a:r>
              <a:rPr lang="fr-FR" dirty="0">
                <a:solidFill>
                  <a:srgbClr val="0070C0"/>
                </a:solidFill>
              </a:rPr>
              <a:t> – die </a:t>
            </a:r>
            <a:r>
              <a:rPr lang="fr-FR" dirty="0" err="1">
                <a:solidFill>
                  <a:srgbClr val="0070C0"/>
                </a:solidFill>
              </a:rPr>
              <a:t>Turnhalle</a:t>
            </a:r>
            <a:r>
              <a:rPr lang="fr-FR" dirty="0">
                <a:solidFill>
                  <a:srgbClr val="0070C0"/>
                </a:solidFill>
              </a:rPr>
              <a:t> – der </a:t>
            </a:r>
            <a:r>
              <a:rPr lang="fr-FR" dirty="0" err="1">
                <a:solidFill>
                  <a:srgbClr val="0070C0"/>
                </a:solidFill>
              </a:rPr>
              <a:t>Bioraum</a:t>
            </a:r>
            <a:r>
              <a:rPr lang="fr-FR" dirty="0">
                <a:solidFill>
                  <a:srgbClr val="0070C0"/>
                </a:solidFill>
              </a:rPr>
              <a:t> – der </a:t>
            </a:r>
            <a:r>
              <a:rPr lang="fr-FR" dirty="0" err="1">
                <a:solidFill>
                  <a:srgbClr val="0070C0"/>
                </a:solidFill>
              </a:rPr>
              <a:t>Computerraum</a:t>
            </a:r>
            <a:r>
              <a:rPr lang="fr-FR" dirty="0">
                <a:solidFill>
                  <a:srgbClr val="0070C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818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965</Words>
  <Application>Microsoft Macintosh PowerPoint</Application>
  <PresentationFormat>Grand écran</PresentationFormat>
  <Paragraphs>146</Paragraphs>
  <Slides>12</Slides>
  <Notes>4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  Plateau 2 KB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Plateau 2 KB </dc:title>
  <dc:creator>N. Krebs Chuard</dc:creator>
  <cp:lastModifiedBy>Microsoft Office-Benutzer</cp:lastModifiedBy>
  <cp:revision>48</cp:revision>
  <dcterms:created xsi:type="dcterms:W3CDTF">2019-03-20T21:06:37Z</dcterms:created>
  <dcterms:modified xsi:type="dcterms:W3CDTF">2020-07-04T09:09:58Z</dcterms:modified>
</cp:coreProperties>
</file>