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65"/>
  </p:normalViewPr>
  <p:slideViewPr>
    <p:cSldViewPr snapToGrid="0" snapToObjects="1">
      <p:cViewPr varScale="1">
        <p:scale>
          <a:sx n="113" d="100"/>
          <a:sy n="113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na Stadelmann" userId="96261c15-34a2-4d72-8a18-7a0b1c5a2205" providerId="ADAL" clId="{66941BDF-6A8F-D247-B513-EFC089FEEE3E}"/>
    <pc:docChg chg="custSel addSld delSld modSld">
      <pc:chgData name="Susanna Stadelmann" userId="96261c15-34a2-4d72-8a18-7a0b1c5a2205" providerId="ADAL" clId="{66941BDF-6A8F-D247-B513-EFC089FEEE3E}" dt="2022-02-25T10:01:23.553" v="2161"/>
      <pc:docMkLst>
        <pc:docMk/>
      </pc:docMkLst>
      <pc:sldChg chg="modSp new mod modAnim">
        <pc:chgData name="Susanna Stadelmann" userId="96261c15-34a2-4d72-8a18-7a0b1c5a2205" providerId="ADAL" clId="{66941BDF-6A8F-D247-B513-EFC089FEEE3E}" dt="2022-02-25T09:59:35.933" v="2139"/>
        <pc:sldMkLst>
          <pc:docMk/>
          <pc:sldMk cId="1595124085" sldId="257"/>
        </pc:sldMkLst>
        <pc:spChg chg="mod">
          <ac:chgData name="Susanna Stadelmann" userId="96261c15-34a2-4d72-8a18-7a0b1c5a2205" providerId="ADAL" clId="{66941BDF-6A8F-D247-B513-EFC089FEEE3E}" dt="2022-02-25T09:14:39.740" v="23" actId="790"/>
          <ac:spMkLst>
            <pc:docMk/>
            <pc:sldMk cId="1595124085" sldId="257"/>
            <ac:spMk id="2" creationId="{18B946EF-AFAE-734A-BBE5-E41ADD23D426}"/>
          </ac:spMkLst>
        </pc:spChg>
        <pc:spChg chg="mod">
          <ac:chgData name="Susanna Stadelmann" userId="96261c15-34a2-4d72-8a18-7a0b1c5a2205" providerId="ADAL" clId="{66941BDF-6A8F-D247-B513-EFC089FEEE3E}" dt="2022-02-25T09:41:43.819" v="1547" actId="20577"/>
          <ac:spMkLst>
            <pc:docMk/>
            <pc:sldMk cId="1595124085" sldId="257"/>
            <ac:spMk id="3" creationId="{75CA3898-69EF-E843-A5D2-AC955FE29F1C}"/>
          </ac:spMkLst>
        </pc:spChg>
      </pc:sldChg>
      <pc:sldChg chg="addSp delSp modSp new mod modAnim">
        <pc:chgData name="Susanna Stadelmann" userId="96261c15-34a2-4d72-8a18-7a0b1c5a2205" providerId="ADAL" clId="{66941BDF-6A8F-D247-B513-EFC089FEEE3E}" dt="2022-02-25T09:59:49.513" v="2142"/>
        <pc:sldMkLst>
          <pc:docMk/>
          <pc:sldMk cId="183909826" sldId="258"/>
        </pc:sldMkLst>
        <pc:spChg chg="mod">
          <ac:chgData name="Susanna Stadelmann" userId="96261c15-34a2-4d72-8a18-7a0b1c5a2205" providerId="ADAL" clId="{66941BDF-6A8F-D247-B513-EFC089FEEE3E}" dt="2022-02-25T09:18:30.715" v="205" actId="790"/>
          <ac:spMkLst>
            <pc:docMk/>
            <pc:sldMk cId="183909826" sldId="258"/>
            <ac:spMk id="2" creationId="{664AD6DD-3061-844A-B5DC-042CB927A9AB}"/>
          </ac:spMkLst>
        </pc:spChg>
        <pc:spChg chg="del mod">
          <ac:chgData name="Susanna Stadelmann" userId="96261c15-34a2-4d72-8a18-7a0b1c5a2205" providerId="ADAL" clId="{66941BDF-6A8F-D247-B513-EFC089FEEE3E}" dt="2022-02-25T09:19:17.813" v="207" actId="3680"/>
          <ac:spMkLst>
            <pc:docMk/>
            <pc:sldMk cId="183909826" sldId="258"/>
            <ac:spMk id="3" creationId="{76B5CFA8-9F5E-BC44-BD68-4E3B8B56CA6C}"/>
          </ac:spMkLst>
        </pc:spChg>
        <pc:spChg chg="add del mod">
          <ac:chgData name="Susanna Stadelmann" userId="96261c15-34a2-4d72-8a18-7a0b1c5a2205" providerId="ADAL" clId="{66941BDF-6A8F-D247-B513-EFC089FEEE3E}" dt="2022-02-25T09:20:50.938" v="274"/>
          <ac:spMkLst>
            <pc:docMk/>
            <pc:sldMk cId="183909826" sldId="258"/>
            <ac:spMk id="5" creationId="{7EC8D672-0F84-8847-9384-465691488099}"/>
          </ac:spMkLst>
        </pc:spChg>
        <pc:spChg chg="add mod">
          <ac:chgData name="Susanna Stadelmann" userId="96261c15-34a2-4d72-8a18-7a0b1c5a2205" providerId="ADAL" clId="{66941BDF-6A8F-D247-B513-EFC089FEEE3E}" dt="2022-02-25T09:24:24.047" v="488" actId="207"/>
          <ac:spMkLst>
            <pc:docMk/>
            <pc:sldMk cId="183909826" sldId="258"/>
            <ac:spMk id="6" creationId="{D585CF40-AC46-5241-9C19-8FD3042AED6C}"/>
          </ac:spMkLst>
        </pc:spChg>
        <pc:spChg chg="add mod">
          <ac:chgData name="Susanna Stadelmann" userId="96261c15-34a2-4d72-8a18-7a0b1c5a2205" providerId="ADAL" clId="{66941BDF-6A8F-D247-B513-EFC089FEEE3E}" dt="2022-02-25T09:24:28.241" v="489" actId="207"/>
          <ac:spMkLst>
            <pc:docMk/>
            <pc:sldMk cId="183909826" sldId="258"/>
            <ac:spMk id="7" creationId="{F08E1592-11EC-8A45-99D2-75C17DF87F0F}"/>
          </ac:spMkLst>
        </pc:spChg>
        <pc:spChg chg="add mod">
          <ac:chgData name="Susanna Stadelmann" userId="96261c15-34a2-4d72-8a18-7a0b1c5a2205" providerId="ADAL" clId="{66941BDF-6A8F-D247-B513-EFC089FEEE3E}" dt="2022-02-25T09:20:44.464" v="271" actId="1076"/>
          <ac:spMkLst>
            <pc:docMk/>
            <pc:sldMk cId="183909826" sldId="258"/>
            <ac:spMk id="8" creationId="{4332FA80-7B5A-0C47-B0AC-902DF7DC2184}"/>
          </ac:spMkLst>
        </pc:spChg>
        <pc:spChg chg="add mod">
          <ac:chgData name="Susanna Stadelmann" userId="96261c15-34a2-4d72-8a18-7a0b1c5a2205" providerId="ADAL" clId="{66941BDF-6A8F-D247-B513-EFC089FEEE3E}" dt="2022-02-25T09:24:02.938" v="485" actId="113"/>
          <ac:spMkLst>
            <pc:docMk/>
            <pc:sldMk cId="183909826" sldId="258"/>
            <ac:spMk id="9" creationId="{13E37163-9F60-DC46-9A47-68417FE26D7E}"/>
          </ac:spMkLst>
        </pc:spChg>
        <pc:graphicFrameChg chg="add mod ord modGraphic">
          <ac:chgData name="Susanna Stadelmann" userId="96261c15-34a2-4d72-8a18-7a0b1c5a2205" providerId="ADAL" clId="{66941BDF-6A8F-D247-B513-EFC089FEEE3E}" dt="2022-02-25T09:20:49.924" v="272" actId="14100"/>
          <ac:graphicFrameMkLst>
            <pc:docMk/>
            <pc:sldMk cId="183909826" sldId="258"/>
            <ac:graphicFrameMk id="4" creationId="{6960466D-9B78-9E46-A4BD-D24172E2E999}"/>
          </ac:graphicFrameMkLst>
        </pc:graphicFrameChg>
      </pc:sldChg>
      <pc:sldChg chg="addSp delSp modSp new del mod">
        <pc:chgData name="Susanna Stadelmann" userId="96261c15-34a2-4d72-8a18-7a0b1c5a2205" providerId="ADAL" clId="{66941BDF-6A8F-D247-B513-EFC089FEEE3E}" dt="2022-02-25T09:18:12.776" v="176" actId="2696"/>
        <pc:sldMkLst>
          <pc:docMk/>
          <pc:sldMk cId="3018911939" sldId="258"/>
        </pc:sldMkLst>
        <pc:spChg chg="mod">
          <ac:chgData name="Susanna Stadelmann" userId="96261c15-34a2-4d72-8a18-7a0b1c5a2205" providerId="ADAL" clId="{66941BDF-6A8F-D247-B513-EFC089FEEE3E}" dt="2022-02-25T09:17:44.356" v="174" actId="790"/>
          <ac:spMkLst>
            <pc:docMk/>
            <pc:sldMk cId="3018911939" sldId="258"/>
            <ac:spMk id="2" creationId="{AE313BAD-4A70-9044-8653-205DFFE18298}"/>
          </ac:spMkLst>
        </pc:spChg>
        <pc:spChg chg="del">
          <ac:chgData name="Susanna Stadelmann" userId="96261c15-34a2-4d72-8a18-7a0b1c5a2205" providerId="ADAL" clId="{66941BDF-6A8F-D247-B513-EFC089FEEE3E}" dt="2022-02-25T09:18:11.102" v="175" actId="3680"/>
          <ac:spMkLst>
            <pc:docMk/>
            <pc:sldMk cId="3018911939" sldId="258"/>
            <ac:spMk id="3" creationId="{DEDF6631-12A7-3A41-BE10-532FEFF526C5}"/>
          </ac:spMkLst>
        </pc:spChg>
        <pc:graphicFrameChg chg="add mod ord modGraphic">
          <ac:chgData name="Susanna Stadelmann" userId="96261c15-34a2-4d72-8a18-7a0b1c5a2205" providerId="ADAL" clId="{66941BDF-6A8F-D247-B513-EFC089FEEE3E}" dt="2022-02-25T09:18:11.102" v="175" actId="3680"/>
          <ac:graphicFrameMkLst>
            <pc:docMk/>
            <pc:sldMk cId="3018911939" sldId="258"/>
            <ac:graphicFrameMk id="4" creationId="{43EC2A1B-000C-2F40-9D04-AFCB63C1E505}"/>
          </ac:graphicFrameMkLst>
        </pc:graphicFrameChg>
      </pc:sldChg>
      <pc:sldChg chg="modSp new mod modAnim">
        <pc:chgData name="Susanna Stadelmann" userId="96261c15-34a2-4d72-8a18-7a0b1c5a2205" providerId="ADAL" clId="{66941BDF-6A8F-D247-B513-EFC089FEEE3E}" dt="2022-02-25T10:00:18.201" v="2148"/>
        <pc:sldMkLst>
          <pc:docMk/>
          <pc:sldMk cId="2096624027" sldId="259"/>
        </pc:sldMkLst>
        <pc:spChg chg="mod">
          <ac:chgData name="Susanna Stadelmann" userId="96261c15-34a2-4d72-8a18-7a0b1c5a2205" providerId="ADAL" clId="{66941BDF-6A8F-D247-B513-EFC089FEEE3E}" dt="2022-02-25T09:25:04.324" v="506" actId="790"/>
          <ac:spMkLst>
            <pc:docMk/>
            <pc:sldMk cId="2096624027" sldId="259"/>
            <ac:spMk id="2" creationId="{A9E821CC-7E84-574F-B7DE-FED387487805}"/>
          </ac:spMkLst>
        </pc:spChg>
        <pc:spChg chg="mod">
          <ac:chgData name="Susanna Stadelmann" userId="96261c15-34a2-4d72-8a18-7a0b1c5a2205" providerId="ADAL" clId="{66941BDF-6A8F-D247-B513-EFC089FEEE3E}" dt="2022-02-25T09:31:32.066" v="952" actId="207"/>
          <ac:spMkLst>
            <pc:docMk/>
            <pc:sldMk cId="2096624027" sldId="259"/>
            <ac:spMk id="3" creationId="{88AA31A7-8CFE-0E46-9EBE-A48D9FAFCA31}"/>
          </ac:spMkLst>
        </pc:spChg>
      </pc:sldChg>
      <pc:sldChg chg="addSp delSp modSp new mod modAnim">
        <pc:chgData name="Susanna Stadelmann" userId="96261c15-34a2-4d72-8a18-7a0b1c5a2205" providerId="ADAL" clId="{66941BDF-6A8F-D247-B513-EFC089FEEE3E}" dt="2022-02-25T10:00:32.144" v="2150"/>
        <pc:sldMkLst>
          <pc:docMk/>
          <pc:sldMk cId="3992462531" sldId="260"/>
        </pc:sldMkLst>
        <pc:spChg chg="mod">
          <ac:chgData name="Susanna Stadelmann" userId="96261c15-34a2-4d72-8a18-7a0b1c5a2205" providerId="ADAL" clId="{66941BDF-6A8F-D247-B513-EFC089FEEE3E}" dt="2022-02-25T09:32:07.988" v="1000" actId="790"/>
          <ac:spMkLst>
            <pc:docMk/>
            <pc:sldMk cId="3992462531" sldId="260"/>
            <ac:spMk id="2" creationId="{EADAC301-E667-984E-AD6F-687FE524D5F5}"/>
          </ac:spMkLst>
        </pc:spChg>
        <pc:spChg chg="del mod">
          <ac:chgData name="Susanna Stadelmann" userId="96261c15-34a2-4d72-8a18-7a0b1c5a2205" providerId="ADAL" clId="{66941BDF-6A8F-D247-B513-EFC089FEEE3E}" dt="2022-02-25T09:32:26.171" v="1002" actId="3680"/>
          <ac:spMkLst>
            <pc:docMk/>
            <pc:sldMk cId="3992462531" sldId="260"/>
            <ac:spMk id="3" creationId="{8ABD184D-6909-B448-BB1D-A9F4C1A8F159}"/>
          </ac:spMkLst>
        </pc:spChg>
        <pc:graphicFrameChg chg="add mod ord modGraphic">
          <ac:chgData name="Susanna Stadelmann" userId="96261c15-34a2-4d72-8a18-7a0b1c5a2205" providerId="ADAL" clId="{66941BDF-6A8F-D247-B513-EFC089FEEE3E}" dt="2022-02-25T09:35:43.868" v="1178" actId="113"/>
          <ac:graphicFrameMkLst>
            <pc:docMk/>
            <pc:sldMk cId="3992462531" sldId="260"/>
            <ac:graphicFrameMk id="4" creationId="{C4B6DDCF-A3EF-634E-B08D-EF14EF357C53}"/>
          </ac:graphicFrameMkLst>
        </pc:graphicFrameChg>
        <pc:graphicFrameChg chg="add mod modGraphic">
          <ac:chgData name="Susanna Stadelmann" userId="96261c15-34a2-4d72-8a18-7a0b1c5a2205" providerId="ADAL" clId="{66941BDF-6A8F-D247-B513-EFC089FEEE3E}" dt="2022-02-25T09:36:06.243" v="1190" actId="113"/>
          <ac:graphicFrameMkLst>
            <pc:docMk/>
            <pc:sldMk cId="3992462531" sldId="260"/>
            <ac:graphicFrameMk id="5" creationId="{B0BA96B3-5319-DA4A-ACFF-71CAFACDC6FE}"/>
          </ac:graphicFrameMkLst>
        </pc:graphicFrameChg>
      </pc:sldChg>
      <pc:sldChg chg="addSp modSp new mod modAnim">
        <pc:chgData name="Susanna Stadelmann" userId="96261c15-34a2-4d72-8a18-7a0b1c5a2205" providerId="ADAL" clId="{66941BDF-6A8F-D247-B513-EFC089FEEE3E}" dt="2022-02-25T10:00:51.458" v="2154"/>
        <pc:sldMkLst>
          <pc:docMk/>
          <pc:sldMk cId="3716982868" sldId="261"/>
        </pc:sldMkLst>
        <pc:spChg chg="mod">
          <ac:chgData name="Susanna Stadelmann" userId="96261c15-34a2-4d72-8a18-7a0b1c5a2205" providerId="ADAL" clId="{66941BDF-6A8F-D247-B513-EFC089FEEE3E}" dt="2022-02-25T09:36:44.604" v="1230" actId="790"/>
          <ac:spMkLst>
            <pc:docMk/>
            <pc:sldMk cId="3716982868" sldId="261"/>
            <ac:spMk id="2" creationId="{DBAF952F-789B-E343-ACA5-310CAFB619E3}"/>
          </ac:spMkLst>
        </pc:spChg>
        <pc:spChg chg="mod">
          <ac:chgData name="Susanna Stadelmann" userId="96261c15-34a2-4d72-8a18-7a0b1c5a2205" providerId="ADAL" clId="{66941BDF-6A8F-D247-B513-EFC089FEEE3E}" dt="2022-02-25T09:39:11.666" v="1356" actId="207"/>
          <ac:spMkLst>
            <pc:docMk/>
            <pc:sldMk cId="3716982868" sldId="261"/>
            <ac:spMk id="3" creationId="{52D422E4-C3CD-4E47-8F81-6A31A58E30C6}"/>
          </ac:spMkLst>
        </pc:spChg>
        <pc:cxnChg chg="add mod">
          <ac:chgData name="Susanna Stadelmann" userId="96261c15-34a2-4d72-8a18-7a0b1c5a2205" providerId="ADAL" clId="{66941BDF-6A8F-D247-B513-EFC089FEEE3E}" dt="2022-02-25T09:38:23.273" v="1304" actId="1582"/>
          <ac:cxnSpMkLst>
            <pc:docMk/>
            <pc:sldMk cId="3716982868" sldId="261"/>
            <ac:cxnSpMk id="5" creationId="{6CAFD1C0-E57E-D94B-9FDB-11FD94731895}"/>
          </ac:cxnSpMkLst>
        </pc:cxnChg>
        <pc:cxnChg chg="add mod">
          <ac:chgData name="Susanna Stadelmann" userId="96261c15-34a2-4d72-8a18-7a0b1c5a2205" providerId="ADAL" clId="{66941BDF-6A8F-D247-B513-EFC089FEEE3E}" dt="2022-02-25T09:38:30.887" v="1306" actId="1076"/>
          <ac:cxnSpMkLst>
            <pc:docMk/>
            <pc:sldMk cId="3716982868" sldId="261"/>
            <ac:cxnSpMk id="6" creationId="{95480A3D-2732-2045-92A8-F8321D96D7BE}"/>
          </ac:cxnSpMkLst>
        </pc:cxnChg>
      </pc:sldChg>
      <pc:sldChg chg="modSp new mod modAnim">
        <pc:chgData name="Susanna Stadelmann" userId="96261c15-34a2-4d72-8a18-7a0b1c5a2205" providerId="ADAL" clId="{66941BDF-6A8F-D247-B513-EFC089FEEE3E}" dt="2022-02-25T10:00:58.776" v="2155"/>
        <pc:sldMkLst>
          <pc:docMk/>
          <pc:sldMk cId="1620772157" sldId="262"/>
        </pc:sldMkLst>
        <pc:spChg chg="mod">
          <ac:chgData name="Susanna Stadelmann" userId="96261c15-34a2-4d72-8a18-7a0b1c5a2205" providerId="ADAL" clId="{66941BDF-6A8F-D247-B513-EFC089FEEE3E}" dt="2022-02-25T09:39:42.311" v="1404" actId="790"/>
          <ac:spMkLst>
            <pc:docMk/>
            <pc:sldMk cId="1620772157" sldId="262"/>
            <ac:spMk id="2" creationId="{5640DB48-AD29-1840-B43F-A44479D80845}"/>
          </ac:spMkLst>
        </pc:spChg>
        <pc:spChg chg="mod">
          <ac:chgData name="Susanna Stadelmann" userId="96261c15-34a2-4d72-8a18-7a0b1c5a2205" providerId="ADAL" clId="{66941BDF-6A8F-D247-B513-EFC089FEEE3E}" dt="2022-02-25T09:41:33.592" v="1542" actId="20577"/>
          <ac:spMkLst>
            <pc:docMk/>
            <pc:sldMk cId="1620772157" sldId="262"/>
            <ac:spMk id="3" creationId="{3DFE2150-F016-394B-AE50-60A582F6B10E}"/>
          </ac:spMkLst>
        </pc:spChg>
      </pc:sldChg>
      <pc:sldChg chg="modSp new mod modAnim">
        <pc:chgData name="Susanna Stadelmann" userId="96261c15-34a2-4d72-8a18-7a0b1c5a2205" providerId="ADAL" clId="{66941BDF-6A8F-D247-B513-EFC089FEEE3E}" dt="2022-02-25T10:01:07.311" v="2157"/>
        <pc:sldMkLst>
          <pc:docMk/>
          <pc:sldMk cId="147615634" sldId="263"/>
        </pc:sldMkLst>
        <pc:spChg chg="mod">
          <ac:chgData name="Susanna Stadelmann" userId="96261c15-34a2-4d72-8a18-7a0b1c5a2205" providerId="ADAL" clId="{66941BDF-6A8F-D247-B513-EFC089FEEE3E}" dt="2022-02-25T09:42:16.389" v="1589" actId="790"/>
          <ac:spMkLst>
            <pc:docMk/>
            <pc:sldMk cId="147615634" sldId="263"/>
            <ac:spMk id="2" creationId="{E3CA20DA-33DC-E24B-AA03-1C57149DA344}"/>
          </ac:spMkLst>
        </pc:spChg>
        <pc:spChg chg="mod">
          <ac:chgData name="Susanna Stadelmann" userId="96261c15-34a2-4d72-8a18-7a0b1c5a2205" providerId="ADAL" clId="{66941BDF-6A8F-D247-B513-EFC089FEEE3E}" dt="2022-02-25T09:44:15.688" v="1736" actId="20577"/>
          <ac:spMkLst>
            <pc:docMk/>
            <pc:sldMk cId="147615634" sldId="263"/>
            <ac:spMk id="3" creationId="{6D0CF9CD-47DD-F24F-8BE4-8C106855FEC5}"/>
          </ac:spMkLst>
        </pc:spChg>
      </pc:sldChg>
      <pc:sldChg chg="modSp new mod modAnim">
        <pc:chgData name="Susanna Stadelmann" userId="96261c15-34a2-4d72-8a18-7a0b1c5a2205" providerId="ADAL" clId="{66941BDF-6A8F-D247-B513-EFC089FEEE3E}" dt="2022-02-25T10:01:23.553" v="2161"/>
        <pc:sldMkLst>
          <pc:docMk/>
          <pc:sldMk cId="1682995448" sldId="264"/>
        </pc:sldMkLst>
        <pc:spChg chg="mod">
          <ac:chgData name="Susanna Stadelmann" userId="96261c15-34a2-4d72-8a18-7a0b1c5a2205" providerId="ADAL" clId="{66941BDF-6A8F-D247-B513-EFC089FEEE3E}" dt="2022-02-25T09:45:02.640" v="1759" actId="790"/>
          <ac:spMkLst>
            <pc:docMk/>
            <pc:sldMk cId="1682995448" sldId="264"/>
            <ac:spMk id="2" creationId="{88EED899-ECBF-474A-AF2D-8F9D97A78DA5}"/>
          </ac:spMkLst>
        </pc:spChg>
        <pc:spChg chg="mod">
          <ac:chgData name="Susanna Stadelmann" userId="96261c15-34a2-4d72-8a18-7a0b1c5a2205" providerId="ADAL" clId="{66941BDF-6A8F-D247-B513-EFC089FEEE3E}" dt="2022-02-25T09:58:16.403" v="2137" actId="207"/>
          <ac:spMkLst>
            <pc:docMk/>
            <pc:sldMk cId="1682995448" sldId="264"/>
            <ac:spMk id="3" creationId="{F513E669-D5A5-824B-8102-4ABBF7163CA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529F61-E5CE-394C-A7A5-2506F5B3B0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58D8456-05D3-3E44-89B9-9D7B22375B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E1EC8D-52F2-1741-AD67-943B59DD6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72B-12FF-B347-B265-49538DB12B53}" type="datetimeFigureOut">
              <a:rPr lang="fr-FR" smtClean="0"/>
              <a:t>25/02/2022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D07F76-8200-2F46-9797-399E031AF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05FD402-2D5C-404C-AE8E-18F40CAF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BE3-9D49-4841-BC37-7F55B463A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7554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344FBE-0BA9-544F-B986-D34154C3C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8273B40-5CE4-3142-A8D6-74D68AB620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40459C7-CE7D-DE40-BAAA-FAF1D1A45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72B-12FF-B347-B265-49538DB12B53}" type="datetimeFigureOut">
              <a:rPr lang="fr-FR" smtClean="0"/>
              <a:t>25/02/2022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05D0DD9-5785-714B-9728-A364B9D03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9CDE5D-5D8F-9A47-B5D4-721450748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BE3-9D49-4841-BC37-7F55B463A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293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B824F50-EF52-0143-AA0F-6C9481F83E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7A384C5-E8DD-874D-B702-AABEDBB36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40310C7-3222-3949-8D58-9174813BE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72B-12FF-B347-B265-49538DB12B53}" type="datetimeFigureOut">
              <a:rPr lang="fr-FR" smtClean="0"/>
              <a:t>25/02/2022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73060A3-7E2D-7B4E-9924-F40B87A0D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782DBE6-9C16-6445-81E8-5B069219F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BE3-9D49-4841-BC37-7F55B463A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08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3CA48D-D581-0742-91AF-01F045B2C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4E7414-5614-AD4F-848F-B57D48A2C6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E103CC-5F87-944F-86FF-186635F16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72B-12FF-B347-B265-49538DB12B53}" type="datetimeFigureOut">
              <a:rPr lang="fr-FR" smtClean="0"/>
              <a:t>25/02/2022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5E1610-1CC7-8045-AAA5-B312F217A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67F5A0E-13B0-0B47-A16D-4049A487A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BE3-9D49-4841-BC37-7F55B463A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9554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D622A1-BEED-9C43-8293-2E6F9BAFB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19182FA-93FB-0048-AE68-FF7EBF06F9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DCB8517-6224-9F49-AFD2-E1214ED3C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72B-12FF-B347-B265-49538DB12B53}" type="datetimeFigureOut">
              <a:rPr lang="fr-FR" smtClean="0"/>
              <a:t>25/02/2022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1792D9-35B5-7D41-945B-084C0C4E8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8F29FF1-C0CB-B640-B8CE-BB5C22384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BE3-9D49-4841-BC37-7F55B463A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4793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69D07F-0100-2F4F-9A7D-7BBF4E244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212FD0-87A1-8742-985F-E765BB119D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3E52723-9F9A-2142-A275-2CF6AD8CD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B5B3CE8-CD28-B44E-84BF-FF7E83485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72B-12FF-B347-B265-49538DB12B53}" type="datetimeFigureOut">
              <a:rPr lang="fr-FR" smtClean="0"/>
              <a:t>25/02/2022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AE9C12A-13CF-B443-8E12-A32296FBA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47AF99-35B7-9848-B515-39D6E3226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BE3-9D49-4841-BC37-7F55B463A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4321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46A68B-43E1-BF4D-996D-6FB018E5E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2E563CC-7563-4B4C-81EB-02400E421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C208EB-5594-B64D-BFFF-9DCFECB36F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6542B69-FA50-EE46-BC4B-59E3C44792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1EBF857-E603-1947-A482-E461690995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CC6C169-557E-734F-9FAC-02E065C3B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72B-12FF-B347-B265-49538DB12B53}" type="datetimeFigureOut">
              <a:rPr lang="fr-FR" smtClean="0"/>
              <a:t>25/02/2022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71E5A64-9F84-0D49-9EEA-9223AED8A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CEA4456-728D-6943-AFD1-50E97CE0B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BE3-9D49-4841-BC37-7F55B463A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88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6932B9-0D6B-D141-875B-5EF75E9D9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9ED6D9-8B59-6A40-9B1B-54293D982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72B-12FF-B347-B265-49538DB12B53}" type="datetimeFigureOut">
              <a:rPr lang="fr-FR" smtClean="0"/>
              <a:t>25/02/2022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ABD8020-2C70-F748-9923-91C468C85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400529D-CC5D-4F4A-8D9F-A09D740E6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BE3-9D49-4841-BC37-7F55B463A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8395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5E30C6A-D758-1843-95FC-1AC053C1C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72B-12FF-B347-B265-49538DB12B53}" type="datetimeFigureOut">
              <a:rPr lang="fr-FR" smtClean="0"/>
              <a:t>25/02/2022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6B263C-D42A-014E-8425-EB6192406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E5E1E44-926C-4742-970E-33531B31F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BE3-9D49-4841-BC37-7F55B463A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891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C6F16C-1539-8942-97EB-207E9E2DC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8657E9-DB59-6846-8A58-69BFDF9A2A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9937A19-947C-5041-A400-7ED16B787B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453A238-065D-C04C-8825-0BF435ED1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72B-12FF-B347-B265-49538DB12B53}" type="datetimeFigureOut">
              <a:rPr lang="fr-FR" smtClean="0"/>
              <a:t>25/02/2022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6FF49DC-DA7E-9C43-92AF-F3AE8F173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D819F9F-ACA5-724D-942B-6C66292C6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BE3-9D49-4841-BC37-7F55B463A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4279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BCE5F0-97BD-8B4A-ACBE-28520F4A6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413B381-8F46-624C-9854-5AF16B8A72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DE8BDC-1CBA-F348-ADAD-B3143A085F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447A040-83F3-D344-BDC5-AF9BB88A5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8272B-12FF-B347-B265-49538DB12B53}" type="datetimeFigureOut">
              <a:rPr lang="fr-FR" smtClean="0"/>
              <a:t>25/02/2022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6B52511-354F-314A-B40B-549602C66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A14E6DF-217A-FF46-831C-BCD31F123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8BE3-9D49-4841-BC37-7F55B463A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504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9B4887F-1543-E342-99F6-ADB992BF7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E03F5C-6D3A-1D48-AB58-3C3D67F659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DF6FFB-76A5-9045-B6EB-53716EC24F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8272B-12FF-B347-B265-49538DB12B53}" type="datetimeFigureOut">
              <a:rPr lang="fr-FR" smtClean="0"/>
              <a:t>25/02/2022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361C10-31AE-9B41-AD10-98804FAA60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991FF3-5A2F-C040-98E1-869E42E9A3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D8BE3-9D49-4841-BC37-7F55B463A91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92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1B4105-B865-4143-90E8-711D8D5402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Das Perfekt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CBFC953-055F-C74A-B7B3-861C6C18E4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Grammatikregel</a:t>
            </a:r>
          </a:p>
        </p:txBody>
      </p:sp>
    </p:spTree>
    <p:extLst>
      <p:ext uri="{BB962C8B-B14F-4D97-AF65-F5344CB8AC3E}">
        <p14:creationId xmlns:p14="http://schemas.microsoft.com/office/powerpoint/2010/main" val="614388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B946EF-AFAE-734A-BBE5-E41ADD23D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Was ist das Perfekt?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CA3898-69EF-E843-A5D2-AC955FE29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 dirty="0"/>
          </a:p>
          <a:p>
            <a:pPr marL="0" indent="0">
              <a:buNone/>
            </a:pPr>
            <a:endParaRPr lang="de-CH" dirty="0"/>
          </a:p>
          <a:p>
            <a:r>
              <a:rPr lang="de-CH" dirty="0"/>
              <a:t>Eine deutsche Zeitform </a:t>
            </a:r>
          </a:p>
          <a:p>
            <a:r>
              <a:rPr lang="de-CH" dirty="0"/>
              <a:t>Sehr wichtig wenn man über die Vergangenheit (= passé) sprechen will</a:t>
            </a:r>
          </a:p>
        </p:txBody>
      </p:sp>
    </p:spTree>
    <p:extLst>
      <p:ext uri="{BB962C8B-B14F-4D97-AF65-F5344CB8AC3E}">
        <p14:creationId xmlns:p14="http://schemas.microsoft.com/office/powerpoint/2010/main" val="1595124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4AD6DD-3061-844A-B5DC-042CB927A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Wie bildet man das Perfekt?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6960466D-9B78-9E46-A4BD-D24172E2E9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1458840"/>
              </p:ext>
            </p:extLst>
          </p:nvPr>
        </p:nvGraphicFramePr>
        <p:xfrm>
          <a:off x="838200" y="1825625"/>
          <a:ext cx="8395741" cy="19069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95741">
                  <a:extLst>
                    <a:ext uri="{9D8B030D-6E8A-4147-A177-3AD203B41FA5}">
                      <a16:colId xmlns:a16="http://schemas.microsoft.com/office/drawing/2014/main" val="2564920963"/>
                    </a:ext>
                  </a:extLst>
                </a:gridCol>
              </a:tblGrid>
              <a:tr h="190692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0016106"/>
                  </a:ext>
                </a:extLst>
              </a:tr>
            </a:tbl>
          </a:graphicData>
        </a:graphic>
      </p:graphicFrame>
      <p:sp>
        <p:nvSpPr>
          <p:cNvPr id="6" name="ZoneTexte 5">
            <a:extLst>
              <a:ext uri="{FF2B5EF4-FFF2-40B4-BE49-F238E27FC236}">
                <a16:creationId xmlns:a16="http://schemas.microsoft.com/office/drawing/2014/main" id="{D585CF40-AC46-5241-9C19-8FD3042AED6C}"/>
              </a:ext>
            </a:extLst>
          </p:cNvPr>
          <p:cNvSpPr txBox="1"/>
          <p:nvPr/>
        </p:nvSpPr>
        <p:spPr>
          <a:xfrm>
            <a:off x="1079292" y="1963711"/>
            <a:ext cx="3057993" cy="11079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CH" sz="2400" dirty="0">
                <a:solidFill>
                  <a:srgbClr val="FF0000"/>
                </a:solidFill>
              </a:rPr>
              <a:t>Konjugiertes </a:t>
            </a:r>
          </a:p>
          <a:p>
            <a:pPr algn="ctr"/>
            <a:r>
              <a:rPr lang="de-CH" sz="2400" dirty="0">
                <a:solidFill>
                  <a:srgbClr val="FF0000"/>
                </a:solidFill>
              </a:rPr>
              <a:t>Hilfsverb</a:t>
            </a:r>
          </a:p>
          <a:p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08E1592-11EC-8A45-99D2-75C17DF87F0F}"/>
              </a:ext>
            </a:extLst>
          </p:cNvPr>
          <p:cNvSpPr txBox="1"/>
          <p:nvPr/>
        </p:nvSpPr>
        <p:spPr>
          <a:xfrm>
            <a:off x="5878643" y="1963711"/>
            <a:ext cx="3057993" cy="11079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CH" sz="2400" dirty="0">
                <a:solidFill>
                  <a:srgbClr val="00B050"/>
                </a:solidFill>
              </a:rPr>
              <a:t>Am SATZENDE</a:t>
            </a:r>
          </a:p>
          <a:p>
            <a:pPr algn="ctr"/>
            <a:r>
              <a:rPr lang="de-CH" sz="2400" dirty="0">
                <a:solidFill>
                  <a:srgbClr val="00B050"/>
                </a:solidFill>
              </a:rPr>
              <a:t>Partizip II</a:t>
            </a:r>
          </a:p>
          <a:p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332FA80-7B5A-0C47-B0AC-902DF7DC2184}"/>
              </a:ext>
            </a:extLst>
          </p:cNvPr>
          <p:cNvSpPr txBox="1"/>
          <p:nvPr/>
        </p:nvSpPr>
        <p:spPr>
          <a:xfrm>
            <a:off x="4851191" y="2240710"/>
            <a:ext cx="329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+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13E37163-9F60-DC46-9A47-68417FE26D7E}"/>
              </a:ext>
            </a:extLst>
          </p:cNvPr>
          <p:cNvSpPr txBox="1"/>
          <p:nvPr/>
        </p:nvSpPr>
        <p:spPr>
          <a:xfrm>
            <a:off x="3252866" y="3151188"/>
            <a:ext cx="32378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/>
              <a:t>PERFEKT</a:t>
            </a:r>
          </a:p>
        </p:txBody>
      </p:sp>
    </p:spTree>
    <p:extLst>
      <p:ext uri="{BB962C8B-B14F-4D97-AF65-F5344CB8AC3E}">
        <p14:creationId xmlns:p14="http://schemas.microsoft.com/office/powerpoint/2010/main" val="183909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9E821CC-7E84-574F-B7DE-FED387487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Die Hilfsverben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AA31A7-8CFE-0E46-9EBE-A48D9FAFC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>
                <a:solidFill>
                  <a:srgbClr val="FF0000"/>
                </a:solidFill>
              </a:rPr>
              <a:t>Sein </a:t>
            </a:r>
          </a:p>
          <a:p>
            <a:r>
              <a:rPr lang="de-CH" dirty="0">
                <a:solidFill>
                  <a:srgbClr val="FF0000"/>
                </a:solidFill>
              </a:rPr>
              <a:t>Haben</a:t>
            </a:r>
          </a:p>
          <a:p>
            <a:endParaRPr lang="de-CH" dirty="0"/>
          </a:p>
          <a:p>
            <a:pPr marL="0" indent="0">
              <a:buNone/>
            </a:pPr>
            <a:r>
              <a:rPr lang="de-CH" dirty="0"/>
              <a:t>Die Hilfsverben sind immer im </a:t>
            </a:r>
            <a:r>
              <a:rPr lang="de-CH" dirty="0">
                <a:solidFill>
                  <a:srgbClr val="FF0000"/>
                </a:solidFill>
              </a:rPr>
              <a:t>PRÄSENS</a:t>
            </a:r>
            <a:r>
              <a:rPr lang="de-CH" dirty="0"/>
              <a:t> konjugiert. </a:t>
            </a:r>
          </a:p>
          <a:p>
            <a:pPr marL="0" indent="0">
              <a:buNone/>
            </a:pPr>
            <a:r>
              <a:rPr lang="de-CH" dirty="0"/>
              <a:t>Position vom Hilfsverb im Satz? </a:t>
            </a:r>
            <a:r>
              <a:rPr lang="de-CH" dirty="0">
                <a:solidFill>
                  <a:srgbClr val="FF0000"/>
                </a:solidFill>
              </a:rPr>
              <a:t>POSITION 2</a:t>
            </a:r>
            <a:r>
              <a:rPr lang="de-CH" dirty="0"/>
              <a:t> und </a:t>
            </a:r>
            <a:r>
              <a:rPr lang="de-CH" dirty="0">
                <a:solidFill>
                  <a:srgbClr val="FF0000"/>
                </a:solidFill>
              </a:rPr>
              <a:t>wird KONJUGIERT</a:t>
            </a:r>
            <a:r>
              <a:rPr lang="de-CH" dirty="0"/>
              <a:t>.</a:t>
            </a:r>
          </a:p>
          <a:p>
            <a:pPr marL="0" indent="0">
              <a:buNone/>
            </a:pPr>
            <a:r>
              <a:rPr lang="de-CH" dirty="0"/>
              <a:t>Position vom Partizip im Satz? </a:t>
            </a:r>
            <a:r>
              <a:rPr lang="de-CH" dirty="0">
                <a:solidFill>
                  <a:srgbClr val="FF0000"/>
                </a:solidFill>
              </a:rPr>
              <a:t>Am ENDE des Satzes </a:t>
            </a:r>
            <a:r>
              <a:rPr lang="de-CH" dirty="0"/>
              <a:t>und </a:t>
            </a:r>
            <a:r>
              <a:rPr lang="de-CH" dirty="0">
                <a:solidFill>
                  <a:srgbClr val="FF0000"/>
                </a:solidFill>
              </a:rPr>
              <a:t>wird NICHT KONJUGIERT</a:t>
            </a:r>
            <a:r>
              <a:rPr lang="de-CH" dirty="0"/>
              <a:t>.</a:t>
            </a:r>
          </a:p>
          <a:p>
            <a:pPr marL="0" indent="0">
              <a:buNone/>
            </a:pPr>
            <a:r>
              <a:rPr lang="de-CH" dirty="0"/>
              <a:t>Das Partizip ist immer </a:t>
            </a:r>
            <a:r>
              <a:rPr lang="de-CH" dirty="0">
                <a:solidFill>
                  <a:srgbClr val="FF0000"/>
                </a:solidFill>
              </a:rPr>
              <a:t>GLEICH </a:t>
            </a:r>
            <a:r>
              <a:rPr lang="de-CH" dirty="0"/>
              <a:t>für alle Personen. </a:t>
            </a:r>
          </a:p>
        </p:txBody>
      </p:sp>
    </p:spTree>
    <p:extLst>
      <p:ext uri="{BB962C8B-B14F-4D97-AF65-F5344CB8AC3E}">
        <p14:creationId xmlns:p14="http://schemas.microsoft.com/office/powerpoint/2010/main" val="2096624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DAC301-E667-984E-AD6F-687FE524D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Konjugation von SEIN und HABEN</a:t>
            </a:r>
          </a:p>
        </p:txBody>
      </p:sp>
      <p:graphicFrame>
        <p:nvGraphicFramePr>
          <p:cNvPr id="4" name="Tableau 4">
            <a:extLst>
              <a:ext uri="{FF2B5EF4-FFF2-40B4-BE49-F238E27FC236}">
                <a16:creationId xmlns:a16="http://schemas.microsoft.com/office/drawing/2014/main" id="{C4B6DDCF-A3EF-634E-B08D-EF14EF357C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1162396"/>
              </p:ext>
            </p:extLst>
          </p:nvPr>
        </p:nvGraphicFramePr>
        <p:xfrm>
          <a:off x="838200" y="1825625"/>
          <a:ext cx="525780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4365854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b="1" noProof="0"/>
                        <a:t>SEIN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598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noProof="0" dirty="0"/>
                        <a:t>Ich </a:t>
                      </a:r>
                      <a:r>
                        <a:rPr lang="de-CH" b="1" noProof="0" dirty="0">
                          <a:solidFill>
                            <a:srgbClr val="FF0000"/>
                          </a:solidFill>
                        </a:rPr>
                        <a:t>BIN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542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noProof="0" dirty="0"/>
                        <a:t>Du </a:t>
                      </a:r>
                      <a:r>
                        <a:rPr lang="de-CH" b="1" noProof="0" dirty="0">
                          <a:solidFill>
                            <a:srgbClr val="FF0000"/>
                          </a:solidFill>
                        </a:rPr>
                        <a:t>BIST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0302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noProof="0" dirty="0"/>
                        <a:t>Er/sie/es </a:t>
                      </a:r>
                      <a:r>
                        <a:rPr lang="de-CH" b="1" noProof="0" dirty="0">
                          <a:solidFill>
                            <a:srgbClr val="FF0000"/>
                          </a:solidFill>
                        </a:rPr>
                        <a:t>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5854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noProof="0" dirty="0"/>
                        <a:t>Wir </a:t>
                      </a:r>
                      <a:r>
                        <a:rPr lang="de-CH" b="1" noProof="0" dirty="0">
                          <a:solidFill>
                            <a:srgbClr val="FF0000"/>
                          </a:solidFill>
                        </a:rPr>
                        <a:t>SIND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9856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noProof="0" dirty="0"/>
                        <a:t>Ihr </a:t>
                      </a:r>
                      <a:r>
                        <a:rPr lang="de-CH" b="1" noProof="0" dirty="0">
                          <a:solidFill>
                            <a:srgbClr val="FF0000"/>
                          </a:solidFill>
                        </a:rPr>
                        <a:t>SEID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8482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noProof="0" dirty="0"/>
                        <a:t>sie/Sie </a:t>
                      </a:r>
                      <a:r>
                        <a:rPr lang="de-CH" b="1" noProof="0" dirty="0">
                          <a:solidFill>
                            <a:srgbClr val="FF0000"/>
                          </a:solidFill>
                        </a:rPr>
                        <a:t>SIND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3287485"/>
                  </a:ext>
                </a:extLst>
              </a:tr>
            </a:tbl>
          </a:graphicData>
        </a:graphic>
      </p:graphicFrame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B0BA96B3-5319-DA4A-ACFF-71CAFACDC6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7128696"/>
              </p:ext>
            </p:extLst>
          </p:nvPr>
        </p:nvGraphicFramePr>
        <p:xfrm>
          <a:off x="6529049" y="1825625"/>
          <a:ext cx="406400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7049702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CH" b="1" noProof="0"/>
                        <a:t>HABEN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712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noProof="0" dirty="0"/>
                        <a:t>Ich </a:t>
                      </a:r>
                      <a:r>
                        <a:rPr lang="de-CH" b="1" noProof="0" dirty="0">
                          <a:solidFill>
                            <a:srgbClr val="FF0000"/>
                          </a:solidFill>
                        </a:rPr>
                        <a:t>HABE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4884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noProof="0" dirty="0"/>
                        <a:t>Du </a:t>
                      </a:r>
                      <a:r>
                        <a:rPr lang="de-CH" b="1" noProof="0" dirty="0">
                          <a:solidFill>
                            <a:srgbClr val="FF0000"/>
                          </a:solidFill>
                        </a:rPr>
                        <a:t>HAST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2631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noProof="0" dirty="0"/>
                        <a:t>Er/sie/es </a:t>
                      </a:r>
                      <a:r>
                        <a:rPr lang="de-CH" b="1" noProof="0" dirty="0">
                          <a:solidFill>
                            <a:srgbClr val="FF0000"/>
                          </a:solidFill>
                        </a:rPr>
                        <a:t>HAT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2490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noProof="0" dirty="0"/>
                        <a:t>Wir </a:t>
                      </a:r>
                      <a:r>
                        <a:rPr lang="de-CH" b="1" noProof="0" dirty="0">
                          <a:solidFill>
                            <a:srgbClr val="FF0000"/>
                          </a:solidFill>
                        </a:rPr>
                        <a:t>HABEN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512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noProof="0" dirty="0"/>
                        <a:t>Ihr </a:t>
                      </a:r>
                      <a:r>
                        <a:rPr lang="de-CH" b="1" noProof="0" dirty="0">
                          <a:solidFill>
                            <a:srgbClr val="FF0000"/>
                          </a:solidFill>
                        </a:rPr>
                        <a:t>HABT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4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CH" noProof="0" dirty="0"/>
                        <a:t>sie/Sie </a:t>
                      </a:r>
                      <a:r>
                        <a:rPr lang="de-CH" b="1" noProof="0" dirty="0">
                          <a:solidFill>
                            <a:srgbClr val="FF0000"/>
                          </a:solidFill>
                        </a:rPr>
                        <a:t>HABEN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20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2462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AF952F-789B-E343-ACA5-310CAFB61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Einen Satz im Perfekt bilden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D422E4-C3CD-4E47-8F81-6A31A58E3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CH" dirty="0"/>
              <a:t>Satz im </a:t>
            </a:r>
            <a:r>
              <a:rPr lang="de-CH" b="1" dirty="0"/>
              <a:t>Perfekt</a:t>
            </a:r>
            <a:r>
              <a:rPr lang="de-CH" dirty="0"/>
              <a:t>: </a:t>
            </a:r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r>
              <a:rPr lang="de-CH" dirty="0"/>
              <a:t>Ich </a:t>
            </a:r>
            <a:r>
              <a:rPr lang="de-CH" dirty="0">
                <a:solidFill>
                  <a:srgbClr val="FF0000"/>
                </a:solidFill>
              </a:rPr>
              <a:t>HABE</a:t>
            </a:r>
            <a:r>
              <a:rPr lang="de-CH" dirty="0"/>
              <a:t> eine Pizza </a:t>
            </a:r>
            <a:r>
              <a:rPr lang="de-CH" dirty="0">
                <a:solidFill>
                  <a:srgbClr val="00B050"/>
                </a:solidFill>
              </a:rPr>
              <a:t>GEGESSEN</a:t>
            </a:r>
            <a:r>
              <a:rPr lang="de-CH" dirty="0"/>
              <a:t>.</a:t>
            </a:r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r>
              <a:rPr lang="de-CH" dirty="0">
                <a:solidFill>
                  <a:srgbClr val="FF0000"/>
                </a:solidFill>
              </a:rPr>
              <a:t>Konjugierte</a:t>
            </a:r>
            <a:r>
              <a:rPr lang="de-CH" dirty="0"/>
              <a:t>                  </a:t>
            </a:r>
            <a:r>
              <a:rPr lang="de-CH" dirty="0">
                <a:solidFill>
                  <a:srgbClr val="00B050"/>
                </a:solidFill>
              </a:rPr>
              <a:t>Perfekt</a:t>
            </a:r>
            <a:r>
              <a:rPr lang="de-CH" dirty="0"/>
              <a:t> </a:t>
            </a:r>
          </a:p>
          <a:p>
            <a:pPr marL="0" indent="0">
              <a:buNone/>
            </a:pPr>
            <a:r>
              <a:rPr lang="de-CH" dirty="0">
                <a:solidFill>
                  <a:srgbClr val="FF0000"/>
                </a:solidFill>
              </a:rPr>
              <a:t>Hilfsverb</a:t>
            </a:r>
          </a:p>
        </p:txBody>
      </p: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6CAFD1C0-E57E-D94B-9FDB-11FD94731895}"/>
              </a:ext>
            </a:extLst>
          </p:cNvPr>
          <p:cNvCxnSpPr/>
          <p:nvPr/>
        </p:nvCxnSpPr>
        <p:spPr>
          <a:xfrm>
            <a:off x="1798820" y="3252866"/>
            <a:ext cx="0" cy="50966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95480A3D-2732-2045-92A8-F8321D96D7BE}"/>
              </a:ext>
            </a:extLst>
          </p:cNvPr>
          <p:cNvCxnSpPr/>
          <p:nvPr/>
        </p:nvCxnSpPr>
        <p:spPr>
          <a:xfrm>
            <a:off x="4514538" y="3252866"/>
            <a:ext cx="0" cy="509665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698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40DB48-AD29-1840-B43F-A44479D80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Wann bildet man das Perfekt mit SEIN?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FE2150-F016-394B-AE50-60A582F6B1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r>
              <a:rPr lang="de-CH" dirty="0"/>
              <a:t>Wenn das Verb eine </a:t>
            </a:r>
            <a:r>
              <a:rPr lang="de-CH" b="1" dirty="0">
                <a:solidFill>
                  <a:srgbClr val="FF0000"/>
                </a:solidFill>
              </a:rPr>
              <a:t>BEWEGUNG </a:t>
            </a:r>
            <a:r>
              <a:rPr lang="de-CH" dirty="0"/>
              <a:t>(= </a:t>
            </a:r>
            <a:r>
              <a:rPr lang="de-CH" dirty="0" err="1"/>
              <a:t>mouvement</a:t>
            </a:r>
            <a:r>
              <a:rPr lang="de-CH" dirty="0"/>
              <a:t>) ausdruckt, benutzt man das konjugierte Hilfsverb </a:t>
            </a:r>
            <a:r>
              <a:rPr lang="de-CH" b="1" dirty="0"/>
              <a:t>sein</a:t>
            </a:r>
            <a:r>
              <a:rPr lang="de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0772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CA20DA-33DC-E24B-AA03-1C57149DA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Wann bildet man das Perfekt mit HABEN?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D0CF9CD-47DD-F24F-8BE4-8C106855F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 dirty="0"/>
          </a:p>
          <a:p>
            <a:endParaRPr lang="de-CH" dirty="0"/>
          </a:p>
          <a:p>
            <a:endParaRPr lang="de-CH" dirty="0"/>
          </a:p>
          <a:p>
            <a:r>
              <a:rPr lang="de-CH" dirty="0"/>
              <a:t>Alle Verben die man nicht mit </a:t>
            </a:r>
            <a:r>
              <a:rPr lang="de-CH" dirty="0">
                <a:solidFill>
                  <a:srgbClr val="FF0000"/>
                </a:solidFill>
              </a:rPr>
              <a:t>SEIN</a:t>
            </a:r>
            <a:r>
              <a:rPr lang="de-CH" dirty="0"/>
              <a:t> bildet, bildet man mit </a:t>
            </a:r>
            <a:r>
              <a:rPr lang="de-CH" dirty="0">
                <a:solidFill>
                  <a:srgbClr val="FF0000"/>
                </a:solidFill>
              </a:rPr>
              <a:t>HABEN</a:t>
            </a:r>
            <a:r>
              <a:rPr lang="de-CH" dirty="0"/>
              <a:t>.</a:t>
            </a:r>
          </a:p>
          <a:p>
            <a:r>
              <a:rPr lang="de-CH" dirty="0"/>
              <a:t>Alle </a:t>
            </a:r>
            <a:r>
              <a:rPr lang="de-CH" dirty="0">
                <a:solidFill>
                  <a:srgbClr val="FF0000"/>
                </a:solidFill>
              </a:rPr>
              <a:t>REFLEXIVEN VERBEN </a:t>
            </a:r>
            <a:r>
              <a:rPr lang="de-CH" dirty="0"/>
              <a:t>bildet man mit </a:t>
            </a:r>
            <a:r>
              <a:rPr lang="de-CH" b="1" dirty="0"/>
              <a:t>Haben</a:t>
            </a:r>
            <a:r>
              <a:rPr lang="de-CH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7615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EED899-ECBF-474A-AF2D-8F9D97A78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Struktur vom Perfekt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13E669-D5A5-824B-8102-4ABBF7163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Bei </a:t>
            </a:r>
            <a:r>
              <a:rPr lang="de-CH" dirty="0">
                <a:solidFill>
                  <a:srgbClr val="FF0000"/>
                </a:solidFill>
              </a:rPr>
              <a:t>REGELMÄSSIGE</a:t>
            </a:r>
            <a:r>
              <a:rPr lang="de-CH" dirty="0"/>
              <a:t> Verben ist die Struktur oft </a:t>
            </a:r>
            <a:r>
              <a:rPr lang="de-CH" dirty="0">
                <a:solidFill>
                  <a:srgbClr val="00B050"/>
                </a:solidFill>
              </a:rPr>
              <a:t>GE-</a:t>
            </a:r>
            <a:r>
              <a:rPr lang="de-CH" dirty="0"/>
              <a:t> am Anfang + </a:t>
            </a:r>
            <a:r>
              <a:rPr lang="de-CH" dirty="0">
                <a:solidFill>
                  <a:srgbClr val="00B050"/>
                </a:solidFill>
              </a:rPr>
              <a:t>(E)T</a:t>
            </a:r>
            <a:r>
              <a:rPr lang="de-CH" dirty="0"/>
              <a:t> am Ende.</a:t>
            </a:r>
          </a:p>
          <a:p>
            <a:r>
              <a:rPr lang="de-CH" dirty="0"/>
              <a:t>Bei </a:t>
            </a:r>
            <a:r>
              <a:rPr lang="de-CH" dirty="0">
                <a:solidFill>
                  <a:srgbClr val="FF0000"/>
                </a:solidFill>
              </a:rPr>
              <a:t>UNREGÄLMESSIGE</a:t>
            </a:r>
            <a:r>
              <a:rPr lang="de-CH" dirty="0"/>
              <a:t> Verben ist die Struktur oft </a:t>
            </a:r>
            <a:r>
              <a:rPr lang="de-CH" dirty="0">
                <a:solidFill>
                  <a:srgbClr val="00B050"/>
                </a:solidFill>
              </a:rPr>
              <a:t>GE-</a:t>
            </a:r>
            <a:r>
              <a:rPr lang="de-CH" dirty="0"/>
              <a:t> am Anfang + </a:t>
            </a:r>
            <a:r>
              <a:rPr lang="de-CH" dirty="0">
                <a:solidFill>
                  <a:srgbClr val="00B050"/>
                </a:solidFill>
              </a:rPr>
              <a:t>EN</a:t>
            </a:r>
            <a:r>
              <a:rPr lang="de-CH" dirty="0"/>
              <a:t> am Ende. </a:t>
            </a:r>
          </a:p>
          <a:p>
            <a:r>
              <a:rPr lang="de-CH" dirty="0"/>
              <a:t>Bei Verben auf </a:t>
            </a:r>
            <a:r>
              <a:rPr lang="de-CH" dirty="0">
                <a:solidFill>
                  <a:srgbClr val="FF0000"/>
                </a:solidFill>
              </a:rPr>
              <a:t>–IEREN </a:t>
            </a:r>
            <a:r>
              <a:rPr lang="de-CH" dirty="0"/>
              <a:t>ohne Vorsilbe </a:t>
            </a:r>
            <a:r>
              <a:rPr lang="de-CH" dirty="0">
                <a:solidFill>
                  <a:srgbClr val="00B050"/>
                </a:solidFill>
              </a:rPr>
              <a:t>GE-</a:t>
            </a:r>
            <a:r>
              <a:rPr lang="de-CH" dirty="0"/>
              <a:t> und Endung </a:t>
            </a:r>
            <a:r>
              <a:rPr lang="de-CH" dirty="0">
                <a:solidFill>
                  <a:srgbClr val="00B050"/>
                </a:solidFill>
              </a:rPr>
              <a:t>(E)T</a:t>
            </a:r>
            <a:r>
              <a:rPr lang="de-CH" dirty="0"/>
              <a:t>.</a:t>
            </a:r>
          </a:p>
          <a:p>
            <a:r>
              <a:rPr lang="de-CH" dirty="0"/>
              <a:t>Bei Verben mit Vorsilbe </a:t>
            </a:r>
            <a:r>
              <a:rPr lang="de-CH" dirty="0">
                <a:solidFill>
                  <a:srgbClr val="FF0000"/>
                </a:solidFill>
              </a:rPr>
              <a:t>BE-</a:t>
            </a:r>
            <a:r>
              <a:rPr lang="de-CH" dirty="0"/>
              <a:t>, </a:t>
            </a:r>
            <a:r>
              <a:rPr lang="de-CH" dirty="0">
                <a:solidFill>
                  <a:srgbClr val="FF0000"/>
                </a:solidFill>
              </a:rPr>
              <a:t>VER-</a:t>
            </a:r>
            <a:r>
              <a:rPr lang="de-CH" dirty="0"/>
              <a:t>, </a:t>
            </a:r>
            <a:r>
              <a:rPr lang="de-CH" dirty="0">
                <a:solidFill>
                  <a:srgbClr val="FF0000"/>
                </a:solidFill>
              </a:rPr>
              <a:t>ENT-</a:t>
            </a:r>
            <a:r>
              <a:rPr lang="de-CH" dirty="0"/>
              <a:t>, </a:t>
            </a:r>
            <a:r>
              <a:rPr lang="de-CH" dirty="0">
                <a:solidFill>
                  <a:srgbClr val="FF0000"/>
                </a:solidFill>
              </a:rPr>
              <a:t>GE-</a:t>
            </a:r>
            <a:r>
              <a:rPr lang="de-CH" dirty="0"/>
              <a:t>, </a:t>
            </a:r>
            <a:r>
              <a:rPr lang="de-CH" dirty="0">
                <a:solidFill>
                  <a:srgbClr val="FF0000"/>
                </a:solidFill>
              </a:rPr>
              <a:t>ZER-</a:t>
            </a:r>
            <a:r>
              <a:rPr lang="de-CH" dirty="0"/>
              <a:t>, </a:t>
            </a:r>
            <a:r>
              <a:rPr lang="de-CH" dirty="0">
                <a:solidFill>
                  <a:srgbClr val="FF0000"/>
                </a:solidFill>
              </a:rPr>
              <a:t>ER-</a:t>
            </a:r>
            <a:r>
              <a:rPr lang="de-CH" dirty="0"/>
              <a:t> ohne Vorsilbe </a:t>
            </a:r>
            <a:r>
              <a:rPr lang="de-CH" dirty="0">
                <a:solidFill>
                  <a:srgbClr val="00B050"/>
                </a:solidFill>
              </a:rPr>
              <a:t>GE-</a:t>
            </a:r>
            <a:r>
              <a:rPr lang="de-CH" dirty="0"/>
              <a:t> und Endung </a:t>
            </a:r>
            <a:r>
              <a:rPr lang="de-CH" dirty="0">
                <a:solidFill>
                  <a:srgbClr val="00B050"/>
                </a:solidFill>
              </a:rPr>
              <a:t>(E)T</a:t>
            </a:r>
            <a:r>
              <a:rPr lang="de-CH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8299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3E2CCA881C5A4BB4C375D8F47C03F4" ma:contentTypeVersion="16" ma:contentTypeDescription="Crée un document." ma:contentTypeScope="" ma:versionID="224f1a33b1ba1a7880ac56e189a177fa">
  <xsd:schema xmlns:xsd="http://www.w3.org/2001/XMLSchema" xmlns:xs="http://www.w3.org/2001/XMLSchema" xmlns:p="http://schemas.microsoft.com/office/2006/metadata/properties" xmlns:ns2="8f07c2da-25a3-4d6c-937a-14bdf57fffca" xmlns:ns3="34cc6c09-5d28-4d69-8565-62677f6fd6fd" targetNamespace="http://schemas.microsoft.com/office/2006/metadata/properties" ma:root="true" ma:fieldsID="0bc3af28f3d379b5e5e24c614ad3d9ea" ns2:_="" ns3:_="">
    <xsd:import namespace="8f07c2da-25a3-4d6c-937a-14bdf57fffca"/>
    <xsd:import namespace="34cc6c09-5d28-4d69-8565-62677f6fd6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07c2da-25a3-4d6c-937a-14bdf57fff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fbd933d8-63e4-4f7e-90f6-66429bb13b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c6c09-5d28-4d69-8565-62677f6fd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374ff53-4c6b-4475-bec8-351a37922ac0}" ma:internalName="TaxCatchAll" ma:showField="CatchAllData" ma:web="34cc6c09-5d28-4d69-8565-62677f6fd6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f07c2da-25a3-4d6c-937a-14bdf57fffca">
      <Terms xmlns="http://schemas.microsoft.com/office/infopath/2007/PartnerControls"/>
    </lcf76f155ced4ddcb4097134ff3c332f>
    <TaxCatchAll xmlns="34cc6c09-5d28-4d69-8565-62677f6fd6fd" xsi:nil="true"/>
  </documentManagement>
</p:properties>
</file>

<file path=customXml/itemProps1.xml><?xml version="1.0" encoding="utf-8"?>
<ds:datastoreItem xmlns:ds="http://schemas.openxmlformats.org/officeDocument/2006/customXml" ds:itemID="{1900277A-60E7-4AA0-8214-9A8574C414B8}"/>
</file>

<file path=customXml/itemProps2.xml><?xml version="1.0" encoding="utf-8"?>
<ds:datastoreItem xmlns:ds="http://schemas.openxmlformats.org/officeDocument/2006/customXml" ds:itemID="{A417C87E-070F-4479-8FB3-94C545FCF3F7}"/>
</file>

<file path=customXml/itemProps3.xml><?xml version="1.0" encoding="utf-8"?>
<ds:datastoreItem xmlns:ds="http://schemas.openxmlformats.org/officeDocument/2006/customXml" ds:itemID="{23923077-7A1F-47F6-BF2D-76A9682B1130}"/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277</Words>
  <Application>Microsoft Macintosh PowerPoint</Application>
  <PresentationFormat>Grand écran</PresentationFormat>
  <Paragraphs>60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Das Perfekt</vt:lpstr>
      <vt:lpstr>Was ist das Perfekt?</vt:lpstr>
      <vt:lpstr>Wie bildet man das Perfekt?</vt:lpstr>
      <vt:lpstr>Die Hilfsverben</vt:lpstr>
      <vt:lpstr>Konjugation von SEIN und HABEN</vt:lpstr>
      <vt:lpstr>Einen Satz im Perfekt bilden</vt:lpstr>
      <vt:lpstr>Wann bildet man das Perfekt mit SEIN?</vt:lpstr>
      <vt:lpstr>Wann bildet man das Perfekt mit HABEN?</vt:lpstr>
      <vt:lpstr>Struktur vom Perfekt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Susanna Stadelmann</dc:creator>
  <cp:lastModifiedBy>Susanna Stadelmann</cp:lastModifiedBy>
  <cp:revision>2</cp:revision>
  <dcterms:created xsi:type="dcterms:W3CDTF">2022-02-25T08:06:41Z</dcterms:created>
  <dcterms:modified xsi:type="dcterms:W3CDTF">2022-02-25T10:01:30Z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0x0101005D3E2CCA881C5A4BB4C375D8F47C03F4</vt:lpwstr>
  </property>
</Properties>
</file>