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53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284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8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3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17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70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81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50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32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64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846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9F6F6-173C-004B-B89F-4F7B52ECD348}" type="datetimeFigureOut">
              <a:rPr lang="fr-FR" smtClean="0"/>
              <a:t>09.01.15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82CB4-225D-3042-B83F-18A7ABF4E23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53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Einen Bewerbungsbrief schreiben</a:t>
            </a:r>
            <a:endParaRPr lang="de-D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Wichstigste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774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Nicht</a:t>
            </a:r>
            <a:r>
              <a:rPr lang="fr-FR" dirty="0" smtClean="0"/>
              <a:t> </a:t>
            </a:r>
            <a:r>
              <a:rPr lang="fr-FR" dirty="0" err="1" smtClean="0"/>
              <a:t>vergessen</a:t>
            </a:r>
            <a:r>
              <a:rPr lang="fr-FR" dirty="0" smtClean="0"/>
              <a:t>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6804" y="1600200"/>
            <a:ext cx="8724412" cy="47645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Du musst fähig sein, </a:t>
            </a:r>
          </a:p>
          <a:p>
            <a:pPr>
              <a:buFontTx/>
              <a:buChar char="-"/>
            </a:pPr>
            <a:r>
              <a:rPr lang="de-DE" dirty="0" smtClean="0"/>
              <a:t>dich vorzustellen (Name, Wohnort, Alter, Hobbys, ...)</a:t>
            </a:r>
          </a:p>
          <a:p>
            <a:pPr>
              <a:buFontTx/>
              <a:buChar char="-"/>
            </a:pPr>
            <a:r>
              <a:rPr lang="de-DE" dirty="0"/>
              <a:t>e</a:t>
            </a:r>
            <a:r>
              <a:rPr lang="de-DE" dirty="0" smtClean="0"/>
              <a:t>in paar Adjektive über dich zu geben.</a:t>
            </a:r>
          </a:p>
          <a:p>
            <a:pPr>
              <a:buFontTx/>
              <a:buChar char="-"/>
            </a:pPr>
            <a:r>
              <a:rPr lang="de-DE" dirty="0"/>
              <a:t>d</a:t>
            </a:r>
            <a:r>
              <a:rPr lang="de-DE" dirty="0" smtClean="0"/>
              <a:t>ich gut zu verkaufen.</a:t>
            </a:r>
          </a:p>
          <a:p>
            <a:pPr>
              <a:buFontTx/>
              <a:buChar char="-"/>
            </a:pPr>
            <a:r>
              <a:rPr lang="de-DE" dirty="0" smtClean="0"/>
              <a:t>Eigenschaften von Berufen zu schreiben.</a:t>
            </a:r>
          </a:p>
          <a:p>
            <a:pPr>
              <a:buFontTx/>
              <a:buChar char="-"/>
            </a:pPr>
            <a:r>
              <a:rPr lang="de-DE" dirty="0"/>
              <a:t>d</a:t>
            </a:r>
            <a:r>
              <a:rPr lang="de-DE" dirty="0" smtClean="0"/>
              <a:t>ie verschiedenen Teile eines Bewerbungsbriefs zu kennen und zu schreiben. </a:t>
            </a:r>
          </a:p>
          <a:p>
            <a:pPr>
              <a:buFontTx/>
              <a:buChar char="-"/>
            </a:pPr>
            <a:r>
              <a:rPr lang="de-DE" dirty="0" smtClean="0"/>
              <a:t>Nebensätze zu benutzen.</a:t>
            </a:r>
          </a:p>
          <a:p>
            <a:pPr>
              <a:buFontTx/>
              <a:buChar char="-"/>
            </a:pPr>
            <a:endParaRPr lang="de-DE" dirty="0" smtClean="0"/>
          </a:p>
          <a:p>
            <a:r>
              <a:rPr lang="de-DE" dirty="0" smtClean="0"/>
              <a:t>Diesmal musst du nicht kreativ sein, du musst einige Redemittel auswendig             lernen.</a:t>
            </a:r>
          </a:p>
          <a:p>
            <a:pPr>
              <a:buFontTx/>
              <a:buChar char="-"/>
            </a:pPr>
            <a:endParaRPr lang="de-DE" dirty="0"/>
          </a:p>
        </p:txBody>
      </p:sp>
      <p:sp>
        <p:nvSpPr>
          <p:cNvPr id="4" name="Coeur 3"/>
          <p:cNvSpPr/>
          <p:nvPr/>
        </p:nvSpPr>
        <p:spPr>
          <a:xfrm>
            <a:off x="4027257" y="5701831"/>
            <a:ext cx="493059" cy="418354"/>
          </a:xfrm>
          <a:prstGeom prst="hear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875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Die </a:t>
            </a:r>
            <a:r>
              <a:rPr lang="fr-FR" dirty="0" err="1" smtClean="0"/>
              <a:t>Teile</a:t>
            </a:r>
            <a:r>
              <a:rPr lang="fr-FR" dirty="0" smtClean="0"/>
              <a:t> des </a:t>
            </a:r>
            <a:r>
              <a:rPr lang="fr-FR" dirty="0" err="1" smtClean="0"/>
              <a:t>Bewerbungsbriefs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144873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Adresse </a:t>
            </a:r>
            <a:r>
              <a:rPr lang="fr-FR" dirty="0" err="1" smtClean="0"/>
              <a:t>vom</a:t>
            </a:r>
            <a:r>
              <a:rPr lang="fr-FR" dirty="0" smtClean="0"/>
              <a:t> </a:t>
            </a:r>
            <a:r>
              <a:rPr lang="fr-FR" dirty="0" err="1" smtClean="0"/>
              <a:t>Absender</a:t>
            </a:r>
            <a:r>
              <a:rPr lang="fr-FR" dirty="0" smtClean="0"/>
              <a:t>: Evelyne Brülhart</a:t>
            </a:r>
          </a:p>
          <a:p>
            <a:r>
              <a:rPr lang="fr-FR" dirty="0" smtClean="0"/>
              <a:t>Adresse </a:t>
            </a:r>
            <a:r>
              <a:rPr lang="fr-FR" dirty="0" err="1" smtClean="0"/>
              <a:t>von</a:t>
            </a:r>
            <a:r>
              <a:rPr lang="fr-FR" dirty="0" smtClean="0"/>
              <a:t> der </a:t>
            </a:r>
            <a:r>
              <a:rPr lang="fr-FR" dirty="0" err="1" smtClean="0"/>
              <a:t>Firma</a:t>
            </a:r>
            <a:r>
              <a:rPr lang="fr-FR" dirty="0" smtClean="0"/>
              <a:t>: </a:t>
            </a:r>
            <a:r>
              <a:rPr lang="fr-FR" dirty="0" err="1" smtClean="0"/>
              <a:t>Firma</a:t>
            </a:r>
            <a:r>
              <a:rPr lang="fr-FR" dirty="0"/>
              <a:t> </a:t>
            </a:r>
            <a:r>
              <a:rPr lang="fr-FR" dirty="0" smtClean="0"/>
              <a:t>Google</a:t>
            </a:r>
          </a:p>
          <a:p>
            <a:r>
              <a:rPr lang="fr-FR" dirty="0" err="1" smtClean="0"/>
              <a:t>Absendeort</a:t>
            </a:r>
            <a:r>
              <a:rPr lang="fr-FR" dirty="0" smtClean="0"/>
              <a:t> </a:t>
            </a:r>
            <a:r>
              <a:rPr lang="fr-FR" dirty="0" err="1" smtClean="0"/>
              <a:t>und</a:t>
            </a:r>
            <a:r>
              <a:rPr lang="fr-FR" dirty="0" smtClean="0"/>
              <a:t> </a:t>
            </a:r>
            <a:r>
              <a:rPr lang="fr-FR" dirty="0" err="1" smtClean="0"/>
              <a:t>Datum</a:t>
            </a:r>
            <a:r>
              <a:rPr lang="fr-FR" dirty="0" smtClean="0"/>
              <a:t>: Avry, 9. </a:t>
            </a:r>
            <a:r>
              <a:rPr lang="fr-FR" dirty="0" err="1" smtClean="0"/>
              <a:t>Januar</a:t>
            </a:r>
            <a:endParaRPr lang="fr-FR" dirty="0" smtClean="0"/>
          </a:p>
          <a:p>
            <a:r>
              <a:rPr lang="fr-FR" dirty="0" err="1" smtClean="0"/>
              <a:t>Brieftitel</a:t>
            </a:r>
            <a:r>
              <a:rPr lang="fr-FR" dirty="0" smtClean="0"/>
              <a:t>: </a:t>
            </a:r>
            <a:r>
              <a:rPr lang="fr-FR" dirty="0" err="1" smtClean="0"/>
              <a:t>Stelle</a:t>
            </a:r>
            <a:r>
              <a:rPr lang="fr-FR" dirty="0" smtClean="0"/>
              <a:t> </a:t>
            </a:r>
            <a:r>
              <a:rPr lang="fr-FR" dirty="0" err="1" smtClean="0"/>
              <a:t>als</a:t>
            </a:r>
            <a:r>
              <a:rPr lang="fr-FR" dirty="0" smtClean="0"/>
              <a:t> </a:t>
            </a:r>
            <a:r>
              <a:rPr lang="fr-FR" dirty="0" err="1" smtClean="0"/>
              <a:t>Lehrling</a:t>
            </a:r>
            <a:r>
              <a:rPr lang="fr-FR" dirty="0" smtClean="0"/>
              <a:t> in der </a:t>
            </a:r>
            <a:r>
              <a:rPr lang="fr-FR" dirty="0" err="1" smtClean="0"/>
              <a:t>Firma</a:t>
            </a:r>
            <a:r>
              <a:rPr lang="fr-FR" dirty="0" smtClean="0"/>
              <a:t> Google</a:t>
            </a:r>
          </a:p>
          <a:p>
            <a:r>
              <a:rPr lang="fr-FR" dirty="0" err="1" smtClean="0"/>
              <a:t>Anrede</a:t>
            </a:r>
            <a:r>
              <a:rPr lang="fr-FR" dirty="0" smtClean="0"/>
              <a:t>: </a:t>
            </a:r>
            <a:r>
              <a:rPr lang="fr-FR" dirty="0" err="1" smtClean="0"/>
              <a:t>Sehr</a:t>
            </a:r>
            <a:r>
              <a:rPr lang="fr-FR" dirty="0" smtClean="0"/>
              <a:t> </a:t>
            </a:r>
            <a:r>
              <a:rPr lang="fr-FR" dirty="0" err="1" smtClean="0"/>
              <a:t>geehrte</a:t>
            </a:r>
            <a:r>
              <a:rPr lang="fr-FR" dirty="0" smtClean="0"/>
              <a:t> </a:t>
            </a:r>
            <a:r>
              <a:rPr lang="fr-FR" dirty="0" err="1" smtClean="0"/>
              <a:t>Frau</a:t>
            </a:r>
            <a:r>
              <a:rPr lang="fr-FR" dirty="0" smtClean="0"/>
              <a:t> …, </a:t>
            </a:r>
            <a:r>
              <a:rPr lang="fr-FR" dirty="0" err="1" smtClean="0"/>
              <a:t>Sehr</a:t>
            </a:r>
            <a:r>
              <a:rPr lang="fr-FR" dirty="0" smtClean="0"/>
              <a:t> </a:t>
            </a:r>
            <a:r>
              <a:rPr lang="fr-FR" dirty="0" err="1" smtClean="0"/>
              <a:t>geehrter</a:t>
            </a:r>
            <a:r>
              <a:rPr lang="fr-FR" dirty="0" smtClean="0"/>
              <a:t> </a:t>
            </a:r>
            <a:r>
              <a:rPr lang="fr-FR" dirty="0" err="1" smtClean="0"/>
              <a:t>Herr</a:t>
            </a:r>
            <a:r>
              <a:rPr lang="fr-FR" dirty="0" smtClean="0"/>
              <a:t> …</a:t>
            </a:r>
          </a:p>
          <a:p>
            <a:r>
              <a:rPr lang="fr-FR" dirty="0" err="1" smtClean="0"/>
              <a:t>Einführung</a:t>
            </a:r>
            <a:r>
              <a:rPr lang="fr-FR" dirty="0" smtClean="0"/>
              <a:t>: </a:t>
            </a:r>
            <a:r>
              <a:rPr lang="fr-FR" dirty="0" err="1" smtClean="0"/>
              <a:t>Warum</a:t>
            </a:r>
            <a:r>
              <a:rPr lang="fr-FR" dirty="0" smtClean="0"/>
              <a:t> </a:t>
            </a:r>
            <a:r>
              <a:rPr lang="fr-FR" dirty="0" err="1" smtClean="0"/>
              <a:t>schreibst</a:t>
            </a:r>
            <a:r>
              <a:rPr lang="fr-FR" dirty="0" smtClean="0"/>
              <a:t> du?</a:t>
            </a:r>
            <a:endParaRPr lang="fr-FR" dirty="0"/>
          </a:p>
          <a:p>
            <a:r>
              <a:rPr lang="fr-FR" dirty="0" err="1" smtClean="0"/>
              <a:t>Vorstellung</a:t>
            </a:r>
            <a:r>
              <a:rPr lang="fr-FR" dirty="0" smtClean="0"/>
              <a:t>: Name, Alter, Hobbys, …</a:t>
            </a:r>
            <a:endParaRPr lang="fr-FR" dirty="0"/>
          </a:p>
          <a:p>
            <a:r>
              <a:rPr lang="fr-FR" dirty="0" err="1" smtClean="0"/>
              <a:t>Gründe</a:t>
            </a:r>
            <a:r>
              <a:rPr lang="fr-FR" dirty="0" smtClean="0"/>
              <a:t>: Motivation, </a:t>
            </a:r>
            <a:r>
              <a:rPr lang="fr-FR" dirty="0" err="1" smtClean="0"/>
              <a:t>Interessen</a:t>
            </a:r>
            <a:r>
              <a:rPr lang="fr-FR" dirty="0" smtClean="0"/>
              <a:t>, </a:t>
            </a:r>
            <a:r>
              <a:rPr lang="fr-FR" dirty="0" err="1" smtClean="0"/>
              <a:t>Eigenschaften</a:t>
            </a:r>
            <a:r>
              <a:rPr lang="fr-FR" dirty="0" smtClean="0"/>
              <a:t>, …</a:t>
            </a:r>
          </a:p>
          <a:p>
            <a:r>
              <a:rPr lang="fr-FR" dirty="0" err="1" smtClean="0"/>
              <a:t>Schluss</a:t>
            </a:r>
            <a:endParaRPr lang="fr-FR" dirty="0" smtClean="0"/>
          </a:p>
          <a:p>
            <a:r>
              <a:rPr lang="fr-FR" dirty="0" err="1" smtClean="0"/>
              <a:t>Gruss</a:t>
            </a:r>
            <a:endParaRPr lang="fr-FR" dirty="0" smtClean="0"/>
          </a:p>
          <a:p>
            <a:r>
              <a:rPr lang="fr-FR" dirty="0" err="1" smtClean="0"/>
              <a:t>Unterschrift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238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apture d’écran 2015-01-09 à 15.35.5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961" r="-12961"/>
          <a:stretch>
            <a:fillRect/>
          </a:stretch>
        </p:blipFill>
        <p:spPr>
          <a:xfrm>
            <a:off x="-495757" y="440261"/>
            <a:ext cx="10338732" cy="5685904"/>
          </a:xfrm>
        </p:spPr>
      </p:pic>
    </p:spTree>
    <p:extLst>
      <p:ext uri="{BB962C8B-B14F-4D97-AF65-F5344CB8AC3E}">
        <p14:creationId xmlns:p14="http://schemas.microsoft.com/office/powerpoint/2010/main" val="104126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Wortschatz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</a:t>
            </a:r>
            <a:r>
              <a:rPr lang="fr-FR" dirty="0" smtClean="0"/>
              <a:t>er </a:t>
            </a:r>
            <a:r>
              <a:rPr lang="fr-FR" dirty="0" err="1" smtClean="0"/>
              <a:t>Lehrling</a:t>
            </a:r>
            <a:r>
              <a:rPr lang="fr-FR" dirty="0" smtClean="0"/>
              <a:t>, -e: l’apprenti</a:t>
            </a:r>
          </a:p>
          <a:p>
            <a:r>
              <a:rPr lang="fr-FR" dirty="0"/>
              <a:t>d</a:t>
            </a:r>
            <a:r>
              <a:rPr lang="fr-FR" dirty="0" smtClean="0"/>
              <a:t>ie </a:t>
            </a:r>
            <a:r>
              <a:rPr lang="fr-FR" dirty="0" err="1" smtClean="0"/>
              <a:t>Lehre</a:t>
            </a:r>
            <a:r>
              <a:rPr lang="fr-FR" dirty="0" smtClean="0"/>
              <a:t>, -n: l’apprentie</a:t>
            </a:r>
          </a:p>
          <a:p>
            <a:r>
              <a:rPr lang="fr-FR" dirty="0"/>
              <a:t>d</a:t>
            </a:r>
            <a:r>
              <a:rPr lang="fr-FR" dirty="0" smtClean="0"/>
              <a:t>ie </a:t>
            </a:r>
            <a:r>
              <a:rPr lang="fr-FR" dirty="0" err="1" smtClean="0"/>
              <a:t>Lehrstelle</a:t>
            </a:r>
            <a:r>
              <a:rPr lang="fr-FR" dirty="0" smtClean="0"/>
              <a:t>, -n: la place d’apprentissage</a:t>
            </a:r>
          </a:p>
          <a:p>
            <a:r>
              <a:rPr lang="fr-FR" dirty="0" err="1"/>
              <a:t>b</a:t>
            </a:r>
            <a:r>
              <a:rPr lang="fr-FR" dirty="0" err="1" smtClean="0"/>
              <a:t>itten</a:t>
            </a:r>
            <a:r>
              <a:rPr lang="fr-FR" dirty="0" smtClean="0"/>
              <a:t>: offrir</a:t>
            </a:r>
          </a:p>
          <a:p>
            <a:r>
              <a:rPr lang="fr-FR" dirty="0" err="1"/>
              <a:t>e</a:t>
            </a:r>
            <a:r>
              <a:rPr lang="fr-FR" dirty="0" err="1" smtClean="0"/>
              <a:t>rwarten</a:t>
            </a:r>
            <a:r>
              <a:rPr lang="fr-FR" dirty="0" smtClean="0"/>
              <a:t>: attendre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97825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179</Words>
  <Application>Microsoft Macintosh PowerPoint</Application>
  <PresentationFormat>Présentation à l'écran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Einen Bewerbungsbrief schreiben</vt:lpstr>
      <vt:lpstr>Nicht vergessen …</vt:lpstr>
      <vt:lpstr>Die Teile des Bewerbungsbriefs</vt:lpstr>
      <vt:lpstr>Présentation PowerPoint</vt:lpstr>
      <vt:lpstr>Wortschatz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Einen Bewerbungsbrief schreiben</dc:title>
  <dc:creator>Evelyne Brülhart</dc:creator>
  <cp:lastModifiedBy>Evelyne Brülhart</cp:lastModifiedBy>
  <cp:revision>12</cp:revision>
  <dcterms:created xsi:type="dcterms:W3CDTF">2015-01-07T08:58:43Z</dcterms:created>
  <dcterms:modified xsi:type="dcterms:W3CDTF">2015-01-09T15:05:30Z</dcterms:modified>
</cp:coreProperties>
</file>