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4" r:id="rId4"/>
    <p:sldId id="268" r:id="rId5"/>
    <p:sldId id="265" r:id="rId6"/>
    <p:sldId id="266" r:id="rId7"/>
    <p:sldId id="267" r:id="rId8"/>
    <p:sldId id="275" r:id="rId9"/>
    <p:sldId id="269" r:id="rId10"/>
    <p:sldId id="276" r:id="rId11"/>
    <p:sldId id="277" r:id="rId12"/>
    <p:sldId id="270" r:id="rId13"/>
    <p:sldId id="271" r:id="rId14"/>
    <p:sldId id="272" r:id="rId15"/>
    <p:sldId id="273" r:id="rId16"/>
    <p:sldId id="274" r:id="rId17"/>
    <p:sldId id="281" r:id="rId18"/>
    <p:sldId id="282" r:id="rId19"/>
    <p:sldId id="278" r:id="rId20"/>
    <p:sldId id="283" r:id="rId21"/>
    <p:sldId id="284" r:id="rId22"/>
    <p:sldId id="279" r:id="rId23"/>
    <p:sldId id="280" r:id="rId24"/>
    <p:sldId id="285" r:id="rId25"/>
    <p:sldId id="286" r:id="rId26"/>
    <p:sldId id="287" r:id="rId27"/>
    <p:sldId id="288" r:id="rId28"/>
    <p:sldId id="289" r:id="rId29"/>
    <p:sldId id="293" r:id="rId30"/>
    <p:sldId id="290" r:id="rId31"/>
    <p:sldId id="291" r:id="rId32"/>
    <p:sldId id="292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5"/>
    <p:restoredTop sz="94633"/>
  </p:normalViewPr>
  <p:slideViewPr>
    <p:cSldViewPr snapToGrid="0" snapToObjects="1">
      <p:cViewPr varScale="1">
        <p:scale>
          <a:sx n="74" d="100"/>
          <a:sy n="74" d="100"/>
        </p:scale>
        <p:origin x="18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27/10/2018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27/10/2018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27/10/2018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27/10/2018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27/10/2018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27/10/2018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27/10/2018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27/10/2018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27/10/2018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27/10/2018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27/10/2018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27/10/2018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Wortschatz</a:t>
            </a:r>
            <a:r>
              <a:rPr lang="fr-FR" dirty="0"/>
              <a:t> – </a:t>
            </a:r>
            <a:r>
              <a:rPr lang="fr-FR" dirty="0" err="1"/>
              <a:t>Kapitel</a:t>
            </a:r>
            <a:r>
              <a:rPr lang="fr-FR" dirty="0"/>
              <a:t> 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9CF15-2738-4741-AFB7-651364255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Die </a:t>
            </a:r>
            <a:r>
              <a:rPr lang="fr-FR" sz="4400" dirty="0" err="1"/>
              <a:t>neue</a:t>
            </a:r>
            <a:r>
              <a:rPr lang="fr-FR" sz="4400" dirty="0"/>
              <a:t> </a:t>
            </a:r>
            <a:r>
              <a:rPr lang="fr-FR" sz="4400" dirty="0" err="1"/>
              <a:t>Schule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Bibliothek</a:t>
            </a:r>
            <a:r>
              <a:rPr lang="fr-FR" b="1" dirty="0">
                <a:solidFill>
                  <a:srgbClr val="FF0000"/>
                </a:solidFill>
              </a:rPr>
              <a:t>, en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9D53DCB-8DE5-134D-8C05-4459ADC11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1715" y="1825625"/>
            <a:ext cx="61885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Raum</a:t>
            </a:r>
            <a:r>
              <a:rPr lang="fr-FR" b="1" dirty="0">
                <a:solidFill>
                  <a:srgbClr val="FF0000"/>
                </a:solidFill>
              </a:rPr>
              <a:t>, ¨e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la salle scolaire, la pièce</a:t>
            </a:r>
          </a:p>
        </p:txBody>
      </p:sp>
    </p:spTree>
    <p:extLst>
      <p:ext uri="{BB962C8B-B14F-4D97-AF65-F5344CB8AC3E}">
        <p14:creationId xmlns:p14="http://schemas.microsoft.com/office/powerpoint/2010/main" val="160353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Schulkantine</a:t>
            </a:r>
            <a:r>
              <a:rPr lang="fr-FR" b="1" dirty="0">
                <a:solidFill>
                  <a:srgbClr val="FF0000"/>
                </a:solidFill>
              </a:rPr>
              <a:t>, 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589F3F4-35A8-EF4E-B8EF-D76BC2E99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Computerraum</a:t>
            </a:r>
            <a:r>
              <a:rPr lang="fr-FR" b="1" dirty="0">
                <a:solidFill>
                  <a:srgbClr val="FF0000"/>
                </a:solidFill>
              </a:rPr>
              <a:t>, ¨e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EB24F93-2047-4543-9595-F61D03346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6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Pausenhof</a:t>
            </a:r>
            <a:r>
              <a:rPr lang="fr-FR" b="1" dirty="0">
                <a:solidFill>
                  <a:srgbClr val="FF0000"/>
                </a:solidFill>
              </a:rPr>
              <a:t>, ¨e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3411664-15C6-F145-9589-AD07912DD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D5E033-29D2-F941-ADEC-A95856123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112" y="1690688"/>
            <a:ext cx="6185776" cy="462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Werkraum</a:t>
            </a:r>
            <a:r>
              <a:rPr lang="fr-FR" b="1" dirty="0">
                <a:solidFill>
                  <a:srgbClr val="FF0000"/>
                </a:solidFill>
              </a:rPr>
              <a:t>, ¨e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4FC6451-8046-A64A-9D27-2470B74DE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la salle de travaux manuels, l’atelier</a:t>
            </a:r>
          </a:p>
        </p:txBody>
      </p:sp>
    </p:spTree>
    <p:extLst>
      <p:ext uri="{BB962C8B-B14F-4D97-AF65-F5344CB8AC3E}">
        <p14:creationId xmlns:p14="http://schemas.microsoft.com/office/powerpoint/2010/main" val="10425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Biologieraum</a:t>
            </a:r>
            <a:r>
              <a:rPr lang="fr-FR" b="1" dirty="0">
                <a:solidFill>
                  <a:srgbClr val="FF0000"/>
                </a:solidFill>
              </a:rPr>
              <a:t>, ¨e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D817172-9D1F-0542-BF71-572B570BF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962944"/>
            <a:ext cx="60960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3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Kunstraum</a:t>
            </a:r>
            <a:r>
              <a:rPr lang="fr-FR" b="1" dirty="0">
                <a:solidFill>
                  <a:srgbClr val="FF0000"/>
                </a:solidFill>
              </a:rPr>
              <a:t>, ¨e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4D5E446-B847-D64E-A626-817FD72A6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6731" y="1941573"/>
            <a:ext cx="3875909" cy="25745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BA428D-D33A-2244-AD30-6DBC8F91F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65603"/>
            <a:ext cx="60960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7F6E42D-B800-9F44-9CBD-38CBA349A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3AA13C7-D7F2-B248-94AF-43FC4338E8E0}"/>
              </a:ext>
            </a:extLst>
          </p:cNvPr>
          <p:cNvSpPr txBox="1"/>
          <p:nvPr/>
        </p:nvSpPr>
        <p:spPr>
          <a:xfrm>
            <a:off x="93193" y="1771716"/>
            <a:ext cx="303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Im </a:t>
            </a:r>
            <a:r>
              <a:rPr lang="fr-FR" sz="2800" b="1" dirty="0" err="1">
                <a:solidFill>
                  <a:srgbClr val="FF0000"/>
                </a:solidFill>
              </a:rPr>
              <a:t>zweiten</a:t>
            </a:r>
            <a:r>
              <a:rPr lang="fr-FR" sz="2800" b="1" dirty="0">
                <a:solidFill>
                  <a:srgbClr val="FF0000"/>
                </a:solidFill>
              </a:rPr>
              <a:t> Stock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48EF84-0509-6F45-B258-CCAB745042FD}"/>
              </a:ext>
            </a:extLst>
          </p:cNvPr>
          <p:cNvSpPr txBox="1"/>
          <p:nvPr/>
        </p:nvSpPr>
        <p:spPr>
          <a:xfrm>
            <a:off x="93193" y="3133120"/>
            <a:ext cx="303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Im </a:t>
            </a:r>
            <a:r>
              <a:rPr lang="fr-FR" sz="2800" b="1" dirty="0" err="1">
                <a:solidFill>
                  <a:srgbClr val="FF0000"/>
                </a:solidFill>
              </a:rPr>
              <a:t>ersten</a:t>
            </a:r>
            <a:r>
              <a:rPr lang="fr-FR" sz="2800" b="1" dirty="0">
                <a:solidFill>
                  <a:srgbClr val="FF0000"/>
                </a:solidFill>
              </a:rPr>
              <a:t> Stock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A85CBB-C83F-7549-A752-376074E3C84E}"/>
              </a:ext>
            </a:extLst>
          </p:cNvPr>
          <p:cNvSpPr txBox="1"/>
          <p:nvPr/>
        </p:nvSpPr>
        <p:spPr>
          <a:xfrm>
            <a:off x="93193" y="4331562"/>
            <a:ext cx="3031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Im </a:t>
            </a:r>
            <a:r>
              <a:rPr lang="fr-FR" sz="2800" b="1" dirty="0" err="1">
                <a:solidFill>
                  <a:srgbClr val="FF0000"/>
                </a:solidFill>
              </a:rPr>
              <a:t>Erdgeschoss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58F566-9756-C048-B4BD-484AE031D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418" y="1144576"/>
            <a:ext cx="3530600" cy="457200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3EF4236-E865-E24A-90C1-C09B6AADEFB5}"/>
              </a:ext>
            </a:extLst>
          </p:cNvPr>
          <p:cNvCxnSpPr>
            <a:cxnSpLocks/>
          </p:cNvCxnSpPr>
          <p:nvPr/>
        </p:nvCxnSpPr>
        <p:spPr>
          <a:xfrm>
            <a:off x="2866374" y="2241026"/>
            <a:ext cx="2549578" cy="311638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15F2931-CE01-1847-879B-1F03825A4ECA}"/>
              </a:ext>
            </a:extLst>
          </p:cNvPr>
          <p:cNvCxnSpPr>
            <a:cxnSpLocks/>
          </p:cNvCxnSpPr>
          <p:nvPr/>
        </p:nvCxnSpPr>
        <p:spPr>
          <a:xfrm>
            <a:off x="2756940" y="3430576"/>
            <a:ext cx="2549578" cy="311638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5A945AA-BB96-C94B-84A2-07DBD62E0144}"/>
              </a:ext>
            </a:extLst>
          </p:cNvPr>
          <p:cNvCxnSpPr>
            <a:cxnSpLocks/>
          </p:cNvCxnSpPr>
          <p:nvPr/>
        </p:nvCxnSpPr>
        <p:spPr>
          <a:xfrm>
            <a:off x="2756940" y="4620126"/>
            <a:ext cx="3031957" cy="369593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02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Turnhalle</a:t>
            </a:r>
            <a:r>
              <a:rPr lang="fr-FR" b="1" dirty="0">
                <a:solidFill>
                  <a:srgbClr val="FF0000"/>
                </a:solidFill>
              </a:rPr>
              <a:t>, 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7A64C6-E7A3-3440-A44E-AE21E726A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018B52-EA3E-9D4B-A92C-2134C6B1B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338" y="1687047"/>
            <a:ext cx="6171324" cy="46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6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Schule</a:t>
            </a:r>
            <a:r>
              <a:rPr lang="fr-FR" b="1" dirty="0">
                <a:solidFill>
                  <a:srgbClr val="FF0000"/>
                </a:solidFill>
              </a:rPr>
              <a:t>, 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85A00C9-A69B-C946-9B29-A33891B2A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1685" y="1690688"/>
            <a:ext cx="6988629" cy="40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Büro</a:t>
            </a:r>
            <a:r>
              <a:rPr lang="fr-FR" b="1" dirty="0">
                <a:solidFill>
                  <a:srgbClr val="FF0000"/>
                </a:solidFill>
              </a:rPr>
              <a:t>, 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54C03C1-5059-F049-8285-C7025EAA7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C96120-E6A2-2341-ACB3-70580244B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690688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Sekretär</a:t>
            </a:r>
            <a:r>
              <a:rPr lang="fr-FR" b="1" dirty="0">
                <a:solidFill>
                  <a:srgbClr val="FF0000"/>
                </a:solidFill>
              </a:rPr>
              <a:t>, e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Sekretärin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nen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308D119-371E-E34E-94C6-AF1CAFBDF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0666D3-FCEC-5C47-975C-EA4CDC6AC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124" y="1969294"/>
            <a:ext cx="6096000" cy="406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C6631C1-7612-5149-BD12-2BB219C8BE1D}"/>
              </a:ext>
            </a:extLst>
          </p:cNvPr>
          <p:cNvCxnSpPr>
            <a:cxnSpLocks/>
          </p:cNvCxnSpPr>
          <p:nvPr/>
        </p:nvCxnSpPr>
        <p:spPr>
          <a:xfrm flipH="1">
            <a:off x="7204842" y="2506717"/>
            <a:ext cx="3294992" cy="1308538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2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Koch, ¨e / die </a:t>
            </a:r>
            <a:r>
              <a:rPr lang="fr-FR" b="1" dirty="0" err="1">
                <a:solidFill>
                  <a:srgbClr val="FF0000"/>
                </a:solidFill>
              </a:rPr>
              <a:t>Köchin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nen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AA310EE-C52E-2842-88F4-1B5F7D7D9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219421-C44E-0747-9FC9-DDC9CDCD5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50" y="2013744"/>
            <a:ext cx="39751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9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Hauswart</a:t>
            </a:r>
            <a:r>
              <a:rPr lang="fr-FR" b="1" dirty="0">
                <a:solidFill>
                  <a:srgbClr val="FF0000"/>
                </a:solidFill>
              </a:rPr>
              <a:t>, e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Hauswärterin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nen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C94BC61-4B2C-9D43-B8C2-B0FACC82E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5817944" cy="435133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8834865-FFD9-704D-9502-A65445080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083" y="1825625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Direktor</a:t>
            </a:r>
            <a:r>
              <a:rPr lang="fr-FR" b="1" dirty="0">
                <a:solidFill>
                  <a:srgbClr val="FF0000"/>
                </a:solidFill>
              </a:rPr>
              <a:t>, en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2253"/>
            <a:ext cx="10515600" cy="37947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4800" b="1" dirty="0"/>
          </a:p>
          <a:p>
            <a:pPr marL="0" indent="0" algn="ctr">
              <a:buNone/>
            </a:pPr>
            <a:r>
              <a:rPr lang="fr-FR" sz="4800" b="1" dirty="0" err="1"/>
              <a:t>Wer</a:t>
            </a:r>
            <a:r>
              <a:rPr lang="fr-FR" sz="4800" b="1" dirty="0"/>
              <a:t> </a:t>
            </a:r>
            <a:r>
              <a:rPr lang="fr-FR" sz="4800" b="1" dirty="0" err="1"/>
              <a:t>ist</a:t>
            </a:r>
            <a:r>
              <a:rPr lang="fr-FR" sz="4800" b="1" dirty="0"/>
              <a:t> Herr </a:t>
            </a:r>
            <a:r>
              <a:rPr lang="fr-FR" sz="4800" b="1" dirty="0" err="1"/>
              <a:t>Kolly</a:t>
            </a:r>
            <a:r>
              <a:rPr lang="fr-FR" sz="4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255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Uhrzeit</a:t>
            </a:r>
            <a:r>
              <a:rPr lang="fr-FR" b="1" dirty="0">
                <a:solidFill>
                  <a:srgbClr val="FF0000"/>
                </a:solidFill>
              </a:rPr>
              <a:t>, en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0BE81E1-023E-3442-9258-3C8E5859A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8830" y="1828801"/>
            <a:ext cx="3174970" cy="31749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D1E523-65DF-8741-A38D-B266EE811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1" y="1224951"/>
            <a:ext cx="3184510" cy="31845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D9133E-BA10-9042-A34B-371A2888C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132" y="3136120"/>
            <a:ext cx="2795947" cy="279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Es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zwanzig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nach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acht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8:20</a:t>
            </a:r>
          </a:p>
        </p:txBody>
      </p:sp>
    </p:spTree>
    <p:extLst>
      <p:ext uri="{BB962C8B-B14F-4D97-AF65-F5344CB8AC3E}">
        <p14:creationId xmlns:p14="http://schemas.microsoft.com/office/powerpoint/2010/main" val="426252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Es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halb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zwölf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11:30</a:t>
            </a:r>
          </a:p>
        </p:txBody>
      </p:sp>
    </p:spTree>
    <p:extLst>
      <p:ext uri="{BB962C8B-B14F-4D97-AF65-F5344CB8AC3E}">
        <p14:creationId xmlns:p14="http://schemas.microsoft.com/office/powerpoint/2010/main" val="10330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Um </a:t>
            </a:r>
            <a:r>
              <a:rPr lang="fr-FR" b="1" dirty="0" err="1">
                <a:solidFill>
                  <a:srgbClr val="FF0000"/>
                </a:solidFill>
              </a:rPr>
              <a:t>vier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Uhr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A 4 heures.</a:t>
            </a:r>
          </a:p>
        </p:txBody>
      </p:sp>
    </p:spTree>
    <p:extLst>
      <p:ext uri="{BB962C8B-B14F-4D97-AF65-F5344CB8AC3E}">
        <p14:creationId xmlns:p14="http://schemas.microsoft.com/office/powerpoint/2010/main" val="613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anfangen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fängt</a:t>
            </a:r>
            <a:r>
              <a:rPr lang="fr-FR" b="1" dirty="0">
                <a:solidFill>
                  <a:srgbClr val="FF0000"/>
                </a:solidFill>
              </a:rPr>
              <a:t> an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commencer</a:t>
            </a:r>
          </a:p>
        </p:txBody>
      </p:sp>
    </p:spTree>
    <p:extLst>
      <p:ext uri="{BB962C8B-B14F-4D97-AF65-F5344CB8AC3E}">
        <p14:creationId xmlns:p14="http://schemas.microsoft.com/office/powerpoint/2010/main" val="19133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Stundenplan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Stundenpläne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58488F8-6115-3645-864C-189BCAE2A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843" y="1690688"/>
            <a:ext cx="7050314" cy="489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7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Bis </a:t>
            </a:r>
            <a:r>
              <a:rPr lang="fr-FR" b="1" dirty="0" err="1">
                <a:solidFill>
                  <a:srgbClr val="FF0000"/>
                </a:solidFill>
              </a:rPr>
              <a:t>bald</a:t>
            </a:r>
            <a:r>
              <a:rPr lang="fr-FR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 err="1"/>
              <a:t>See</a:t>
            </a:r>
            <a:r>
              <a:rPr lang="fr-FR" sz="7200" b="1" dirty="0"/>
              <a:t> </a:t>
            </a:r>
            <a:r>
              <a:rPr lang="fr-FR" sz="7200" b="1" dirty="0" err="1"/>
              <a:t>you</a:t>
            </a:r>
            <a:r>
              <a:rPr lang="fr-FR" sz="7200" b="1" dirty="0"/>
              <a:t> </a:t>
            </a:r>
            <a:r>
              <a:rPr lang="fr-FR" sz="7200" b="1" dirty="0" err="1"/>
              <a:t>soon</a:t>
            </a:r>
            <a:r>
              <a:rPr lang="fr-FR" sz="7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784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Wie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spät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es?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sz="72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A80847-3269-E448-B82C-DAAB7C087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07"/>
          <a:stretch/>
        </p:blipFill>
        <p:spPr>
          <a:xfrm>
            <a:off x="4132180" y="2223293"/>
            <a:ext cx="3302000" cy="33352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4209AF-241B-E24C-8248-87D2235856F6}"/>
              </a:ext>
            </a:extLst>
          </p:cNvPr>
          <p:cNvSpPr txBox="1"/>
          <p:nvPr/>
        </p:nvSpPr>
        <p:spPr>
          <a:xfrm>
            <a:off x="7772400" y="3167665"/>
            <a:ext cx="4812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554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nach</a:t>
            </a:r>
            <a:r>
              <a:rPr lang="fr-FR" b="1" dirty="0">
                <a:solidFill>
                  <a:srgbClr val="FF0000"/>
                </a:solidFill>
              </a:rPr>
              <a:t> der </a:t>
            </a:r>
            <a:r>
              <a:rPr lang="fr-FR" b="1" dirty="0" err="1">
                <a:solidFill>
                  <a:srgbClr val="FF0000"/>
                </a:solidFill>
              </a:rPr>
              <a:t>Schule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sz="72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4209AF-241B-E24C-8248-87D2235856F6}"/>
              </a:ext>
            </a:extLst>
          </p:cNvPr>
          <p:cNvSpPr txBox="1"/>
          <p:nvPr/>
        </p:nvSpPr>
        <p:spPr>
          <a:xfrm>
            <a:off x="2426369" y="3191728"/>
            <a:ext cx="7339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/>
              <a:t>après l’école</a:t>
            </a:r>
          </a:p>
        </p:txBody>
      </p:sp>
    </p:spTree>
    <p:extLst>
      <p:ext uri="{BB962C8B-B14F-4D97-AF65-F5344CB8AC3E}">
        <p14:creationId xmlns:p14="http://schemas.microsoft.com/office/powerpoint/2010/main" val="27849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Fach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Fächer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Schulfach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Schulfächer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F762C536-86DC-1F49-96FA-221A2CEAF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50" r="31589"/>
          <a:stretch/>
        </p:blipFill>
        <p:spPr>
          <a:xfrm>
            <a:off x="4272454" y="1690688"/>
            <a:ext cx="1576553" cy="4891650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24F488E-F83E-D046-998D-0099A0971EBF}"/>
              </a:ext>
            </a:extLst>
          </p:cNvPr>
          <p:cNvCxnSpPr/>
          <p:nvPr/>
        </p:nvCxnSpPr>
        <p:spPr>
          <a:xfrm flipH="1" flipV="1">
            <a:off x="5373414" y="3657286"/>
            <a:ext cx="3543300" cy="14362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B5E9562-D72A-5B42-90BD-1E4CDE4353F5}"/>
              </a:ext>
            </a:extLst>
          </p:cNvPr>
          <p:cNvCxnSpPr>
            <a:cxnSpLocks/>
          </p:cNvCxnSpPr>
          <p:nvPr/>
        </p:nvCxnSpPr>
        <p:spPr>
          <a:xfrm flipH="1" flipV="1">
            <a:off x="5494283" y="4136513"/>
            <a:ext cx="3422431" cy="9832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05CE626-21E7-5C42-9EE3-8B29EB94EE66}"/>
              </a:ext>
            </a:extLst>
          </p:cNvPr>
          <p:cNvCxnSpPr>
            <a:cxnSpLocks/>
          </p:cNvCxnSpPr>
          <p:nvPr/>
        </p:nvCxnSpPr>
        <p:spPr>
          <a:xfrm flipH="1" flipV="1">
            <a:off x="5615153" y="4867776"/>
            <a:ext cx="3301561" cy="252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45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Toilette, n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9C79D7B-B4BC-B24A-8477-AE2EA4DF5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652" r="8213"/>
          <a:stretch/>
        </p:blipFill>
        <p:spPr>
          <a:xfrm>
            <a:off x="3754820" y="1888720"/>
            <a:ext cx="4682360" cy="42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5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Lehrerzimmer</a:t>
            </a:r>
            <a:r>
              <a:rPr lang="fr-FR" b="1" dirty="0">
                <a:solidFill>
                  <a:srgbClr val="FF0000"/>
                </a:solidFill>
              </a:rPr>
              <a:t>, -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La salle des maîtres</a:t>
            </a:r>
          </a:p>
        </p:txBody>
      </p:sp>
    </p:spTree>
    <p:extLst>
      <p:ext uri="{BB962C8B-B14F-4D97-AF65-F5344CB8AC3E}">
        <p14:creationId xmlns:p14="http://schemas.microsoft.com/office/powerpoint/2010/main" val="427563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Klassenzimmer</a:t>
            </a:r>
            <a:r>
              <a:rPr lang="fr-FR" b="1" dirty="0">
                <a:solidFill>
                  <a:srgbClr val="FF0000"/>
                </a:solidFill>
              </a:rPr>
              <a:t>, -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90A65B-F3C0-CB43-8B5B-51CDDBD0C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9551BA-5140-964A-96DC-ADD34D54B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24" y="1636087"/>
            <a:ext cx="6352752" cy="45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Klasse</a:t>
            </a:r>
            <a:r>
              <a:rPr lang="fr-FR" b="1" dirty="0">
                <a:solidFill>
                  <a:srgbClr val="FF0000"/>
                </a:solidFill>
              </a:rPr>
              <a:t>, 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2DBEC0-D867-3846-A862-03EA37662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8C470F-519B-0E43-8E99-40676037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825625"/>
            <a:ext cx="65024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Schwimmbad</a:t>
            </a:r>
            <a:r>
              <a:rPr lang="fr-FR" b="1" dirty="0">
                <a:solidFill>
                  <a:srgbClr val="FF0000"/>
                </a:solidFill>
              </a:rPr>
              <a:t>, ¨er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E3B884E-04C6-DA42-8AEF-BC6AB7D49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8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188</Words>
  <Application>Microsoft Macintosh PowerPoint</Application>
  <PresentationFormat>Grand écran</PresentationFormat>
  <Paragraphs>68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Thème Office</vt:lpstr>
      <vt:lpstr>Wortschatz – Kapitel 1</vt:lpstr>
      <vt:lpstr>die Schule, n</vt:lpstr>
      <vt:lpstr>der Stundenplan, die Stundenpläne</vt:lpstr>
      <vt:lpstr>das Fach, die Fächer das Schulfach, die Schulfächer</vt:lpstr>
      <vt:lpstr>die Toilette, n</vt:lpstr>
      <vt:lpstr>das Lehrerzimmer, - </vt:lpstr>
      <vt:lpstr>das Klassenzimmer, - </vt:lpstr>
      <vt:lpstr>die Klasse, n</vt:lpstr>
      <vt:lpstr>das Schwimmbad, ¨er </vt:lpstr>
      <vt:lpstr>die Bibliothek, en</vt:lpstr>
      <vt:lpstr>der Raum, ¨e</vt:lpstr>
      <vt:lpstr>die Schulkantine, n</vt:lpstr>
      <vt:lpstr>der Computerraum, ¨e</vt:lpstr>
      <vt:lpstr>der Pausenhof, ¨e</vt:lpstr>
      <vt:lpstr>der Werkraum, ¨e</vt:lpstr>
      <vt:lpstr>der Biologieraum, ¨e</vt:lpstr>
      <vt:lpstr>der Kunstraum, ¨e</vt:lpstr>
      <vt:lpstr>Présentation PowerPoint</vt:lpstr>
      <vt:lpstr>die Turnhalle, n</vt:lpstr>
      <vt:lpstr>das Büro, s</vt:lpstr>
      <vt:lpstr>der Sekretär, e die Sekretärin, nen</vt:lpstr>
      <vt:lpstr>der Koch, ¨e / die Köchin, nen</vt:lpstr>
      <vt:lpstr>der Hauswart, e die Hauswärterin, nen</vt:lpstr>
      <vt:lpstr>der Direktor, en</vt:lpstr>
      <vt:lpstr>die Uhrzeit, en</vt:lpstr>
      <vt:lpstr>Es ist zwanzig nach acht.</vt:lpstr>
      <vt:lpstr>Es ist halb zwölf.</vt:lpstr>
      <vt:lpstr>Um vier Uhr</vt:lpstr>
      <vt:lpstr>anfangen, er fängt an</vt:lpstr>
      <vt:lpstr>Bis bald!</vt:lpstr>
      <vt:lpstr>Wie spät ist es?</vt:lpstr>
      <vt:lpstr>nach der Schule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Microsoft Office User</cp:lastModifiedBy>
  <cp:revision>14</cp:revision>
  <dcterms:created xsi:type="dcterms:W3CDTF">2018-09-04T06:28:48Z</dcterms:created>
  <dcterms:modified xsi:type="dcterms:W3CDTF">2018-10-27T11:51:34Z</dcterms:modified>
</cp:coreProperties>
</file>