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83" r:id="rId6"/>
    <p:sldId id="271" r:id="rId7"/>
    <p:sldId id="272" r:id="rId8"/>
    <p:sldId id="259" r:id="rId9"/>
    <p:sldId id="265" r:id="rId10"/>
    <p:sldId id="261" r:id="rId11"/>
    <p:sldId id="273" r:id="rId12"/>
    <p:sldId id="274" r:id="rId13"/>
    <p:sldId id="275" r:id="rId14"/>
    <p:sldId id="276" r:id="rId15"/>
    <p:sldId id="277" r:id="rId16"/>
    <p:sldId id="279" r:id="rId17"/>
    <p:sldId id="280" r:id="rId18"/>
    <p:sldId id="281" r:id="rId19"/>
    <p:sldId id="282" r:id="rId20"/>
    <p:sldId id="268" r:id="rId21"/>
    <p:sldId id="269" r:id="rId22"/>
    <p:sldId id="270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612"/>
    <p:restoredTop sz="94646"/>
  </p:normalViewPr>
  <p:slideViewPr>
    <p:cSldViewPr snapToGrid="0" snapToObjects="1">
      <p:cViewPr varScale="1">
        <p:scale>
          <a:sx n="63" d="100"/>
          <a:sy n="63" d="100"/>
        </p:scale>
        <p:origin x="208" y="1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7:45:51.96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1717 1078,'-61'-15,"-1"2,6 10,-9 1,-3 4,0 4,14 1,9 3,11-1,10 1,5 0,5 2,5 2,5 2,3 0,23-3,3-6,26-7,-5-7,7-11,-7-11,-8-4,-10-7,-14 3,-8 6,-7 1,-4 8,-5 0,-9 0,-12-1,-12 2,-18 3,6 8,-7 7,3 9,4 2,-9 10,18-1,5 3,11 1,9-2,4 1,5-1,6-2,4 0,8-1,2-3,18-1,12-5,11-2,10-7,-8-6,-7-3,-12-6,-15 2,-4-6,-8-1,-1-7,-7-7,-6 0,-8 0,-19 1,-11 8,-8 6,-6 9,2 15,1 4,-4 9,21-4,4 3,20-8,5-1,9-42,2 18,-1-32,1 29,-3 0,-1 0,0 3,1 0,0 3,3 0,-1-1,2 1,0-3,-1 3,1-2,-1 2,3-1,-1 0,3-2,-2 4,1-2,-1 2,-1-3,-1-2,0 6,-3-5,-2 3,-1 0,-1-1,2 3,16-2,7 5,9 2,0 7,-4 0,-2 0,-1-1,-4 1,0 0,-2 1,4 0,2 0,4 0,2 0,-2 0,-1 0,4 0,-1 1,5 0,-4 1,-1-1,-2-1,-1 0,1 0,6 0,4 0,-2-1,4-1,-11-1,7 1,-4-1,2 1,-1-1,-3 3,-2-2,-1 1,-6-2,0 1,-2-2,0 3,6-1,-6 1,6 1,-8-8,-6-7,-3 1,-6-6,-7 8,-6-1,-2 2,-2 2,2 0,3 2,-1-2,0 0,2 2,-6-3,8 7,-8 0,44 32,-15-18,31 20,-17-27,-5 0,-2-2,0-1,-62-23,30 16,-50-18,38 19,-1 1,-3 0,4 2,3 1,1-1,2 2,-3-1,-3 1,3-1,-4-1,3 0,4 1,3 0,2 1,3-1,-7 1,8 0,-9 0,5 0,-4-2,-3 1,2-2,2 0,3 2,1 0,2 1,-3 1,-1 2,5 3,-8 4,9-1,-5 3,6-3,-1 3,1-1,1 2,-2 1,2 2,-5 2,0 2,-3 2,3 0,1-2,3-4,3-5,-6 2,5-6,-13 11,9-7,-3 5,7-4,-2 0,2 5,1-6,-4-41,10 19,-5-32,6 36,0 1,-4-16,3 12,-5-14,1 14,-1 0,-1-12,3 12,0-8,-24 34,15-1,-19 21,21-6,5-6,2-5,3-8,0 3,0 1,0 4,1 0,0-7,0 6,1-2,0 0,1 2,-1-4,2 2,-2-1,1 3,-1-3,1 3,-2-4,2 1,-1 4,0-5,-1 4,0 3,0-3,0 7,0-4,0-1,0 1,0 4,0-1,1 2,-1 5,1-7,-1 3,0-6,0-5,0-1,0-1,0 5,0-3,0 2,0-5,0 2,0 1,-1 4,1-5,-1 2,-1 2,2-8,-2 12,-1-11,1 4,-3 5,4-7,-4 5,4-6,-1 2,0 2,0-3,-2 3,3-4,-3 4,4-2,-4 1,3 0,-3-1,1 1,-1 2,1-4,-2 3,0-2,1-3,-3 7,0-5,0 0,-2 1,2-3,0 1,-1 1,2 0,-1 0,1 2,3-2,-2 2,2-1,-3 0,-1 1,-1-3,3 2,32-1,10-11,19-12,-1-21,-15-13,-2 4,-4-2,-3 7,5-10,3-6,-4-1,3-1,-12 7,-5 8,-6 1,-7 10,-1 3,0-4,-2 1,1-4,-3 2,-2 11,-1 6,-26 60,12-7,-20 43,18-17,5-8,1 16,6-6,2-7,8-11,2-22,6-9,5-8,9-5,6-4,13-1,0-4,5-3,-4-2,-5-6,1-9,-5-13,0-6,1-17,-7 5,-4 1,-7 8,-12 11,-5-2,-6 4,-2 5,-4 6,-3 8,-5 4,-11 3,-10 4,-9 5,-16 11,-6 12,-1 12,3 9,23-4,9 0,14-6,9-6,4-3,5-10,2-7,35-6,0-5,27-4,-10-6,-1-11,-5-7,7-20,-5-10,-5-6,-2-1,-15 12,-8 10,-5 7,-8 4,1 2,-3-6,3 1,5-11,-2 6,3-1,-5 7,-2 6,-1 4,-1 4,1 2,3-1,4-3,1 1,1 3,-2 4,2 3,-2 2,3-3,3 0,0-5,-2-1,-3-1,-5 2,-3 2,1-4,-2 4,1-5,0 2,-3 3,2-5,1 2,1 0,0 0,1-1,0 5,1-3,5 0,-5 6,4-5,-2 2,-1 0,1-3,0 2,-1 1,1 1,2-1,-3 2,1-4,-5 1,-2-3,-2 0,-1 1,0 0,0-1,0 0,5 60,-2-29,4 49,-5-45,-1-2,-1-1,0 3,0-3,0 6,0-6,0 0,0 0,0-1,-1 5,1-3,-2 5,2-3,0 1,0-1,0 2,0-4,0 0,2 1,-2-7,1 8,-1-4,0 2,1 2,-1-4,1 0,-1 4,2-3,-1 5,0-5,2-4,-2 8,0-9,2 8,-1-5,9-53,-3 13,2-43,-7 21,-6 7,1 3,-2 5,3 11,-1-1,1 0,-1-4,-1-4,1 1,-1 3,0 1,0 4,-1-1,-4-6,0 2,-5-4,6 7,-1 4,1 4,3 5,-3-6,1 1,1 1,-2-1,4 5,-2-6,4 1,-2-1,3 1,14 57,-8-25,12 47,-11-39,-1 0,-2-1,-2-2,1 3,0-1,-2 1,0 1,-1-5,0 1,0 4,0 0,0 9,0 1,2-1,-1 0,1-9,-1-3,-1-2,0-5,0 5,0-4,0 1,0 1,0-6,2 9,-1-8,2 2,-2 5,2-9,-2 12,2-9,-2 2,3 3,-2-7,2 7,-1-6,0 3,2 1,-1-3,0 2,0-3,1 5,1-4,1 1,16-35,-12 12,10-26,-18 23,-2 0,0-7,-1 5,0-5,0-1,0 8,0-10,-2 8,2-2,-2-2,0 2,0 0,-1-2,-2 3,-3 52,4-18,0 48,7-35,2 3,0-6,1-3,-3-2,0-6,-2-3,1-3,-1 5,-1-1,1 2,-1-4,0 0,0 3,0-1,0 1,0-5,0 2,0 1,0-1,0 3,24-44,-18 23,18-33,-23 30,-1 1,2 37,0-21,-1 34,0-35,-1-2,0 15,0-11,0 16,0-15,0-2,-1 8,1-5,-1 5,1-4,0-1,0 7,0-7,0 5,0-4,0-3,28-24,-18 10,19-19,-48 61,11-23,-19 28,19-33,1-3,-3 7,1-6,-1 9,3-6,1 3,2-2,0 4,3-3,-1 4,1-5,0 2,-3 5,1-6,-1 4,2-7,-1 5,0-2,1 5,0-5,1-1,0 5,0-8,0 9,1-5,0-1,0 5,0-6,0 3,0 0,0-3,-24-3,12-4,-22-6,22 0,1 0,-13 0,15 0,-13 0,5-1,2-1,-9 0,5-1,2 0,-1 0,0-1,-5-2,-5-5,-1 0,-4-2,7 2,-3-1,2 1,0 1,4 1,3 2,1 0,0 0,-1 1,3 0,-1 0,4 1,-3 1,-2-1,2 3,-5-3,1 3,-2-2,-3 1,4 1,3 0,1 0,3 1,-3-1,-3 0,3 1,-3-2,5 3,0-1,-2 1,2 0,-2-1,0 0,-1 0,-1 0,-5-2,2 0,-2-1,1 0,-1 1,-4-3,2 3,0 0,5 1,7 2,0-2,-6 1,2 0,-5-2,5 0,-1 1,3 0,-1 1,4 0,-5 0,5 0,-6 1,4-1,2 1,-6-1,7 1,-6 0,3 0,2-2,-5 2,6-1,-4 1,1 0,-1-2,-3-3,7 1,-6-3,9 2,-6-1,57 18,0 0,41 10,-13-8,-14-8,-5-4,-5-2,-6 1,7 0,1 2,9 2,-2-2,-10 1,-10-3,-15-1,-3-1,-1-1,9-1,6-1,4 0,7-4,-7 2,0-1,-5 1,-3 1,2 0,-2 0,2 0,2 0,7-3,6 2,16-2,-13 2,6-1,-14-1,-3-1,4-6,-5 0,-1-1,-8-1,-7 5,-5-1,-4 5,-45 1,16 7,-36 5,31 5,3 4,8-4,43-40,-13 11,30-33,-29 25,-7-1,-1 2,-4-3,-3 5,-2 2,-2 4,-2 5,-8-1,-5 7,-5 2,-4 6,-4 5,-4 4,1 3,-2 6,8 1,-4 11,4 6,7 5,7 4,9-6,6-5,0-1,1-7,0-5,-2-3,-1-8,-3 6,-3-4,-2 3,-1-2,-1-3,-1 2,-1 3,1 3,3-2,2-2,-14-8,3-5,-15-4,6-2,2 0,2 2,4-2,3 4,-7-5,4 3,-8-4,8 5,3 0,-2 1,4 0,-6 0,46 34,-4-15,41 26,-27-32,-8-4,-18-7,-1 0,13 1,-7 1,10 0,-15-1,3-2,2-1,0 1,1-1,-2 2,-1 0,6-1,-2 2,0-3,-1 1,-1-1,0 0,0 0,3 0,-6 1,5-1,4 5,-2-3,2 3,-3-1,-5-2,1 2,1-1,-3-1,5 1,-1 0,-2 0,7 7,-11-4,3 4,-67-27,18 5,-49-14,45 13,4 2,14 5,-6 0,4 1,-2 1,-2-1,1 0,1 0,0-1,5 2,1-2,1 3,2-1,0 2,-2-2,3 1,-2-1,0 2,1-1,-2 0,-3-3,4 1,1 2,2-1,-2 2,1-2,-1 0,-1-1,6 2,-10-1,9 1,-5 1,2-2,-2 1,3-2,-4 1,5-1,-6-3,3 1,-1-1,4 3,-3 0,2 0,-3 0,0-1,4 1,-1 0,-4 2,5 0,-4-1,1 1,0 2,-4-3,5 2,-1 0,0-2,0 3,0-2,-2 1,6 0,-5-1,2 2,4-10,-6 7,4-7,-7 7,1 0,-1 1,6-1,-1 2,-1 0,1 0,-5 1,3-3,5 4,-8-5,7 3,-6-1,5 0,-1 0,-1 1,1-1,-5 0,2 0,1 0,1 0,73 5,-17 2,55 2,-30-2,-10-2,1 0,-12-2,-8 0,0 1,-5-1,0 1,-8 0,-11 0,5 0,-8 18,6-5,-4 21,3-10,1-2,-1-9,-6-9,9-3,1-1,4 3,-2-3,-9 2,4-2,-1 1,8 2,-2 2,-3-2,-1 1,-3-3,7 3,3 2,6 0,5 6,0-4,-1 2,-3-5,-6-1,-4-2,-1-1,-4 1,3-1,1 1,3 1,8 1,1 3,-2-2,-2-1,-11-4,-2 1,8 0,-7-1,10 3,-6-1,-3-1,-2 0,3-1,-1 0,1-1,1 2,-7-1,9 0,-3-1,2 0,-2 0,-5 0,5 1,-4 0,5 1,1-1,-7-1,7 0,-2 1,-3-1,6 1,-8-1,4 0,-3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7:54:42.14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52 0,'-4'45,"0"-4,3-21,1 3,-1 0,1 1,0 1,0-5,0-1,0-1,0-5,-2 6,2-1,-2 0,1-2,0 2,1-5,-1 7,1-6,-1 0,-1 7,2-8,-2 8,2-8,-2 1,2 4,0-2,0 2,0-2,0-1,0 2,0 3,0-2,0 4,0-2,0 1,0 0,-1-6,1 0,-1 6,1 1,-2 9,2-3,-1 2,-1 2,2-2,-1-3,1-5,0-2,0 0,0-3,0 6,-1-4,0 3,-1-1,1-1,-1-1,2 1,-1-2,1-1,-2 0,2 1,-2-2,2 2,-2-3,1 3,0 0,-1 5,1 1,1-5,0 0,0-8,0 9,0-4,0 9,0-4,0-1,0-2,0-3,0 5,0-4,0 4,0-6,0 0,1 2,0 0,2 3,-2-3,3 2,-3-3,3 2,-3-3,2 3,-2 2,1 2,0-2,-2-3,1-1,0 0,0 1,0 1,1 0,0-4,1 4,0-3,-1 1,5 1,1-2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7:58:51.374"/>
    </inkml:context>
    <inkml:brush xml:id="br0">
      <inkml:brushProperty name="width" value="0.2" units="cm"/>
      <inkml:brushProperty name="height" value="0.4" units="cm"/>
      <inkml:brushProperty name="color" value="#0432FF"/>
      <inkml:brushProperty name="tip" value="rectangle"/>
      <inkml:brushProperty name="rasterOp" value="maskPen"/>
    </inkml:brush>
  </inkml:definitions>
  <inkml:trace contextRef="#ctx0" brushRef="#br0">689 278,'-29'7,"3"-1,16-2,-2 1,-1-2,-4 3,-2 0,1 1,0 2,4 0,1-1,1 1,1-4,1 1,-1-1,2 1,1 0,-1 0,1 1,0 0,34-24,-16 11,29-17,-27 17,-1 2,1-1,-3 2,1-1,0 0,1 0,4 0,0 0,3 0,1 1,0-2,0 2,-7-1,-1 2,-1 0,-2 1,-38-7,14 5,-43-3,24 9,-1 1,0 3,8 2,3-1,0 5,5-1,-4 6,3 0,2 2,-2 0,8-5,1 2,6-4,2 0,-1 1,2-1,0 2,2 0,1-3,0 0,0-2,0 1,0-1,4 2,-1-4,3 4,-5-3,0 2,-5 0,0-1,0-1,-3 1,1 0,-2-2,1 2,-1 0,2-2,-3 2,4-3,-2 0,-2 2,1 0,-1-2,1 0,0 0,0 0,-3 2,3-3,-1 1,-1 0,2-1,-1 1,-2 2,5-2,-4 2,4-1,0-2,-3 3,4-2,-3 1,3 1,-3-4,0 3,-2-2,4 3,2 2,4-1,0 2,2-2,2 0,6-4,1-2,2-3,-1-1,-1 0,0 0,1 0,0 0,1 0,1 0,0 0,-1 1,1-1,-4 1,2 1,0-1,-1 0,4 0,-3-1,0 2,1-2,0 1,0-1,2 0,-2 0,1 0,-4 0,4 0,-7 0,6 0,-2 0,-3 0,4 0,2-1,-5 0,6-1,-4-2,-2 1,3-4,-2-1,1 0,1-3,-4 3,0-1,-2 1,1-1,-2-1,-1 0,0-1,0 2,0-1,0 0,-3 0,2-1,-1 0,3 2,0-2,-22 3,8 4,-21 1,15 3,4 0,2 0,-1 0,1 2,-3 1,48 1,-20-2,42-1,-33-3,4-1,1-4,-2-2,-4-1,-5 1,-6 1,-4 2,0-1,-3-1,1-1,-2-1,-2-1,2 1,-2-2,4-2,-3 0,4-1,-3-1,1-2,0 0,-1 0,-1 3,0 0,-3 1,1 2,-2 1,1 1,-1 0,0 0,0-1,0 0,0 1,0-1,0-3,0 1,0 0,0 4,0 0,0-3,0 1,0 0,2 0,0 3,1-3,0 1,0 0,-1 0,0-4,0 7,-7 37,5-17,-6 34,5-34,-2 3,2-2,-2-1,3 1,-2-1,0-3,1 0,-2 1,3-1,-2 2,2 0,-3 0,3 0,-2 2,0-3,1 0,-2 0,3 1,-1 1,0 1,0-1,0 2,1 1,0-2,0 3,0-3,0-1,0 4,-1-4,-2 8,-1 2,-2 4,-1 4,3-4,-3-4,4-1,-1-7,0 6,-1-6,-1 1,-1-4,-1 0,-1-3,-2 2,1-3,2 0,-1-2,5-25,0 10,4-19,1 17,1 2,0-1,-1 0,2 0,3 0,-1 3,4-2,-2-1,-1 1,-1 0,-2-1,0 2,-1-5,2 3,-4 0,4-2,-3 0,0-1,-1-2,0 5,-5 1,-3 1,0 3,-6-3,4 4,-3 0,-2 0,2 3,-2 0,-2-1,-1 4,-6-1,1 2,1 1,1 1,3 3,0 0,-1 4,1-4,1 4,1-3,3 0,0 0,2 0,1-2,0 0,0-3,2 0,-4 3,5-4,-5 6,5-4,-2 1,-2 2,2-1,-1 2,2-1,3-3,-3 6,4-4,0 4,2-1,1-1,0 2,1-1,0 0,-3 1,-2-3,-4 3,2-5,-1 1,0 0,0-1,-1 1,4 2,25-5,-4 1,24-8,-8-1,0-4,3 0,-8-2,2 2,-3-3,1-1,0-1,-2-1,-6 3,-2-1,-7 4,1-1,0 2,1-1,3-4,3 0,0-3,3-1,-5 3,-3 3,-3 2,-3 3,2-1,-4 24,1-10,-6 18,-1-16,-1-3,-3 4,3-3,-4 5,1-3,0 0,-3 0,1 0,2-2,-2 3,2-3,-1 2,2-1,0 0,-1 6,2-3,-1 7,1-5,2 0,0-1,-2-4,3 5,-1-6,1 4,1-1,-1-4,2 8,0-7,-1 4,1-3,0 1,0 3,-1-3,2 2,-2-2,0-1,3 7,-4-6,4 5,-3-7,1 0,1 4,-1-3,1 3,-1-2,1 1,-1-1,0 1,0-2,-1 4,2-4,-1 2,1-2,-2 1,1 4,-1-3,0 4,-1-6,0 1,1 3,-1-3,1 3,-1 0,0-3,1 4,0-3,0-1,-1 2,0-2,0 2,0-2,0 4,0-3,0 2,0-5,0 3,0-2,-1 3,-1-1,1 1,-2-2,2 4,-1-3,0 0,2-1,-3 0,2 2,-2 1,2-1,-2-1,2 0,-2 3,2-4,0 3,1-3,0 0,0 1,0-1,0 0,0 1,0 0,0 1,0 3,0 1,-1 1,0 3,0-3,1 5,0-2,0-2,0 3,0-5,0 3,0-3,0-1,0 0,0-2,0 0,0-1,0 0,0-2,0 2,0-3,0 1,0 1,-1 0,1 0,-2-1,1 1,1 1,-1 1,1 1,0 0,0-3,0 0,-1-2,0 1,0 4,1-6,-1 5,0-4,-1 3,0 2,0-1,0 3,-1-5,0 2,2-2,0-1,0 1,0 2,-1 3,2 3,-3-3,2 1,-1-7,1 3,0-3,1 0,-2 3,1-1,0-1,-1 1,0-3,2 2,-3-1,3 2,-1-2,-2 2,2-3,-3 2,0 1,2-5,-1 7,-7-2,2 1,-7 4,4-3,0 2,0 0,2 1,1-4,2 0,-3 0,1 1,-1 1,2-1,1-1,0 1,2-1,-1 2,1 3,-1-2,-1 0,2 0,1-2,0 2,2-3,-2 0,2 1,-1-1,2 1,-3-1,3-2,-2 2,0 0,1 1,-1 3,1 0,-1 1,1 1,-1-5,1-1,-2-4,1 2,0 0,2 0,-3 0,2-1,-2 3,1-4,-1 2,-2 0,1-1,-3 0,1-1,-1-3,-3 2,-1-1,-1 1,0 1,1-1,-1 1,4-4,0 1,-1 0,1-1,-5 4,8-5,-6 2,3 0,2 0,-3 4,4-4,-1 5,0-4,-10-20,6 12,-7-19,11 19,0-2,1 23,2-10,5 17,2-11,1-3,-1 4,1-5,-3-1,3-2,0 2,2 0,3 4,-1-2,3 0,-6-4,0-1,0 1,-1-2,3 4,-1-1,0 1,1 1,0 0,2-1,0 1,0 1,3 3,1 1,0 0,-1-3,0 0,0-4,0 0,2 0,1-3,2 2,2-2,-5-1,-2-2,-3 1,0 0,7 3,2 1,2 1,-2-2,-8-4,1-1,-3 1,4 0,4 5,4 0,-2 1,2 2,-5-3,1 3,-2-1,-3-2,-1 1,-1-2,3 3,1 1,-1 0,-1-2,-3-1,3-1,2 3,1-1,-4 1,-2-5,-3 1,0 1,3 3,-1 0,-1-1,1 2,1-1,4 5,-2-5,0 1,-5-7,5 4,-1-1,7 4,-6-4,-2-2,0-1,1-2,3 2,3-2,-4-1,0-1,-1-1,-2 2,7-1,-3 2,5-1,1 1,2-1,7 2,1 2,14 3,0 3,-2-2,-5-2,-13-4,-3-1,0-2,-6 0,2-1,-6 0,2 0,-1 0,-3 0,9 0,-7 0,5 0,-4-1,-1 1,1-3,-1 2,0-2,0-2,-1-1,-1-4,-1 1,-3 0,0-1,-4 0,1-2,-1 2,1 0,2 0,1 1,1-2,4 2,-3 1,6 0,-4 4,4-1,-3 3,2-1,-2 1,3-1,2 2,5-3,1 4,6-4,-1 2,2-1,0 2,-6 0,0 1,-8 0,-1 0,-2 0,-1-2,8 1,-3-1,6 0,-7 1,-2-2,-2 2,1-1,0-2,-1 0,1-5,-4 3,1-3,-1-1,-1 0,0-1,-1 2,0-5,-1 5,0-2,-2 1,0 2,8-3,-1 5,4 1,-1 2,-4 0,5 1,-2-1,1 1,-2-2,3 0,-2 0,3-1,-3 2,0-2,0-1,-3 0,1-3,-4-1,-2-1,-1 1,-1-3,0 4,0-2,0-1,0 1,-1-1,1 2,-1 1,0-4,0 1,0-2,0 2,1 1,-3 0,2-2,-2 1,-1-2,2 2,-2-1,2 4,0-1,0-2,1 3,-1-4,-1 4,1 0,-2-3,2 4,-4-6,1 4,-2-2,0 2,2 3,-4-5,3 3,-3-6,4 6,-1 0,-1-3,0 2,-2-6,3 5,-1 2,3 1,-3-3,3 3,0-4,0 0,2 4,0-4,0 0,1 0,1-1,-1 1,1 2,0-2,0-2,0-2,0 0,0-3,0 1,0-6,0 1,0-2,0 2,0 0,0-1,0 0,0 1,0 0,0-1,0 1,0 0,0 1,0 1,0 3,0 1,-1 3,0 1,0 1,1-1,0 0,-1 2,0-1,-2 2,0-3,2 3,-2-3,2 2,0 1,-3 0,2-1,-4-2,-2-5,-1 0,-1-2,4 5,2 4,2-1,-1 1,0-1,0 1,1 0,1 0,1 1,0-1,0 1,-1-1,0-3,0-1,1 1,0-6,0 5,0-5,-1 0,1 1,-1-4,1 2,-2 2,2-2,-1 2,1 1,-1 1,0 5,0 0,1 1,-1-1,1-2,-1-2,1-6,0-3,-3 0,0-3,-4 3,2 1,-1 3,2 4,0 4,-1 3,1 2,-2-2,-3-2,1-1,-4-1,3 3,1 1,0 1,-3-3,-2-1,0-4,1 4,3 0,0 3,1-1,-1 0,0-4,-1 3,2-3,2 4,-2-1,3 0,-3 2,4 1,-1-1,2 0,-1 0,2 0,0 0,1-2,1-1,1-1,0 2,1 0,-1 3,-1-2,1 1,-1 1,1-9,-1 12,0-7,0 3,0-7,2-4,-2-8,1 5,-1-8,0 6,1 1,-1 5,1 6,-1 0,0 0,0 1,2 2,0 1,4 1,1-1,1 1,-1 2,1-3,0 0,0-2,2 1,0 1,1-4,0 2,2-5,-2-2,0 2,-2-3,-2 7,-2-2,1 2,-1 3,3-3,-2 1,3-1,-4-1,3 1,-3 1,1 1,0 1,1 0,3 1,-1-1,3 2,-2-2,0 2,2-2,-1 1,1-1,1-1,-1-2,1-1,0 1,-2 0,1 2,-3-2,3 2,0-6,-2 3,4-6,-5 2,1 0,-4 3,-2 2,0 5,-1-4,1 0,3-4,-2-3,1 3,1-2,-1 1,1 1,1 0,-3 3,0 2,-1 0,-2 3,1-3,1 36,-1-21,2 28,-4-27,2-3,8 12,-4-6,6 6,-8-9,-1 2,1 3,-1 0,1 0,-5 0,-2-1,-1 3,-3-3,1-1,0 1,2 2,5 1,0-2,7-3,0-3,2 0,2-2,-5 2,2-3,2-5,-6-2,2-5,-6 1,0-2,-2-2,0-5,0 3,-4-4,2 5,-1 0,-1-1,-1-1,0-2,2 1,-1 4,2 0,-1 1,-1-1,2-2,0 2,1-2,-2 1,2 2,-2-2,2 3,-1-1,0 0,0 1,0 0,-1 0,1-1,-1 0,0 1,-1 3,0-2,-2 1,-2-2,-5-4,-8-2,2 1,-7-2,9 5,-5-1,3-2,1 4,-1-1,7 2,-1 2,4 0,-1 5,3 0,-7 0,7 1,-6-2,3 1,3 2,-4-2,1 0,0-1,-2-2,-1-3,0 2,-2-3,-2 0,2 0,0 1,1 0,3 3,1 0,3 3,-4 0,4 2,-7-2,6 1,-3-3,4 2,-3-1,-2-1,3 1,-3-2,4 1,1 0,0-1,-1 1,2 0,-3 1,1 0,-5 2,2 2,-1-1,1 3,3-1,-4 1,3 3,-1 1,1 5,4 0,0-1,0 3,2-1,-1 2,1 2,2-3,-2 1,2 2,-2-1,1-1,-1 0,0-4,1 2,-1 1,-1-1,1 3,0-4,0 4,0-4,1 4,-1-5,0 4,1-2,-1 2,0-1,1-2,-1 2,-1 0,1 0,-1 0,1 0,-3-1,1 0,-1 0,2 1,0-2,0 1,-1 2,-1 0,1 3,0-2,2 3,-1-3,1 4,2-5,-1 2,0 1,1 3,-1 6,2-1,0-1,0-3,0-5,0-1,-1-1,1 2,-1 5,1 1,-2 3,2-2,-1-4,0 0,0 1,-1-1,0 8,0-2,-1 4,0-1,1-4,-1-3,2-5,-4-2,4 0,-6 5,1 4,-4 3,-2-1,1-5,4-5,36-49,5 5,34-41,-8 24,14-6,-11 8,19-9,-9-4,1-6,-38 27,-3-2,21-33,-12 10,-14 9,-16 21,-9 10,-11 10,-8 8,-20 6,-17 18,-29 21,25-4,-3 4,-1 2,0 2,2-2,2 0,8-5,5-2,-10 12,10-4,17-11,10-5,8-7,5-9,27-17,5-14,28-20,11-17,-7-1,-2-1,-18 8,-19 11,-7 4,-8 3,-2 13,-3 5,-22 27,-4 10,-32 36,0 8,22-19,-1 1,5-3,1-2,-18 33,15-21,16-25,3-8,2-5,5-6,1-2,41-41,-15 1,29-25,-31 21,-8 15,-9 13,-22 13,-7 11,-13 8,5 7,8-8,4-1,9-8,6-5,3-1,0 1,0-1,-3 4,2-4,-2 0,4-2,-4 1,2 1,-3-2,-3 5,-4 0,-2 2,-5 2,5-3,-3-1,7-4,3-4,3-1,0-2,-7 1,1 1,-4 2,6-4,3 2,-1-3,-1 0,0 1,0-1,2 1,2-1,-5 0,3-1,-1-1,3-4,-1-2,1-2,0-4,2 2,2-3,0 2,3 2,-1-2,2-2,0-1,0-3,0 3,0 4,0 3,0 0,0-2,0-5,0-1,0 2,0 2,0 5,-25 18,5 10,-25 17,16 4,-1 9,6 5,2 1,0 4,10-15,0 0,9-13,5-6,5-6,7-5,12-3,27 2,31-5,-28-4,5 0,30 3,4-1,-11 1,1 0,-16-2,1 0,-4-1,3 1,-6-2,32-2,-50-6,-30-2,-9 1,-33-6,-4 5,-29-7,-4 6,-3 2,4 2,-3 3,21-1,2 1,17-2,11 2,7 1,62 5,5 0,-5-2,4-2,-4-2,-2-2,35-10,-15-3,-24-7,-23 5,-10 4,-9 3,-31 3,1 4,-39-1,-2 12,4 1,10 2,33-3,20-11,32-15,-3-3,22-14,-14 9,0 0,-3 1,-9 2,-3-1,-7 6,-5 3,-7 7,-26 4,-15 3,-32 1,-29 4,9 0,35-1,2 0,-19 0,12-3,10-3,12-1,2-2,4 0,6-3,2 1,-1-5,2 0,-3-2,3 0,4 3,6 2,1 0,-1-4,-6-4,1 3,0 2,9 5,8 37,1-9,9 34,-3-15,4 12,-4-2,-2-2,-3-3,-1-9,-2 2,0-4,0-3,-2 1,-1-3,-1 0,-4 2,-4 4,-4 0,-6 9,-3 6,3 4,2 0,9-18,5-9,15-17,9-4,29-10,8-2,13-9,2-10,-19-3,-10-3,-23 2,-12 6,-6 1,-2 7,-2 6,-6 6,-11 4,-8 9,-17 11,-1 15,5 6,5 10,21-9,5 4,14-12,3-10,13-7,18-10,8-2,28-14,-10-6,17-15,-12-6,-8-2,-10-2,-23 5,-11 4,-11 0,-4 14,-5 3,-6 11,-15 7,-14 8,-15 13,-20 23,32-15,0 3,1 4,0 2,-1 5,3 1,-8 22,13-9,23-29,9-16,6-9,13-11,10-7,24-10,4-8,22-17,-14-3,-7-5,-21 3,-21 11,-8 4,-13 6,-4 9,-10 5,-5 9,-10 11,-20 24,-24 29,35-19,-2 5,-12 14,0 4,6-4,2 2,-9 11,1 2,8-5,4 0,3-4,4 1,8-4,4-3,-7 19,16-18,12-35,6-16,24-42,2-14,-4 4,0-2,10-26,-2 2,-9 27,-4 8,-6 6,-3 6,5-2,4 5,4-3,-1 5,-6 7,-9 41,-9 10,-9 59,5-39,2 2,1 9,1 2,1 13,3-2,3-18,2-4,1 35,2-52,1-31,5-19,11-9,6-14,14-15,-1-3,7-6,-15 9,-11 12,-12 14,-17 17,-15 26,-26 36,19-21,-3 4,-9 18,-1 4,5-5,1 0,2-4,3-2,-17 32,23-43,9-17,8-16,51-56,1-3,4-7,3-4,-12 12,-1 1,3-5,-2 0,12-20,-18 21,-20 26,-16 18,-44 65,-14 19,18-19,-1 3,5-4,5-4,-4 12,16-24,34-56,18-31,20-37,-14 16,1-7,1-11,-1-3,-1-4,-2-2,-12 28,-1-2,-2 3,1-20,-3 4,-1 8,-2 0,-6 3,-4 3,-4-21,-5 15,-4 41,1 17,-12 22,-13 22,-19 22,14-2,0 6,0-1,-1 3,-4 13,3 0,12-21,3-3,-11 28,27-34,5-17,2-7,1-7,18-10,14-11,41-17,10-12,-27 7,2-3,0-1,-1-2,0-1,-1-2,-1-3,-5-1,16-27,-22 7,-27 17,-13 20,-9 14,-12 20,-22 30,-17 33,22-24,1 5,-6 17,3 2,11-12,4-1,-2-4,8-7,18-6,15-51,17-25,22-27,-4 3,-14 21,-2-2,18-29,-5 3,-22 10,-13 12,-5 8,-4 2,-1 13,-3 1,0 1,-1 4,-1 1,-1 5,0 5,7-7,-2 6,6-10,-4 3,-1-4,1 0,-1-3,1-6,-1 1,-3-9,-2 10,-1 4,0 8,0 7,-7 32,4-8,-7 32,8-15,-2 15,2 9,-2 2,3 3,0-21,2-4,0-10,0-3,1 2,-1 0,1-5,-1-2,1-6,-2-2,4 1,-3 1,3 2,-1 2,-2-2,1 0,-1-2,0 2,-1 0,0 0,0 2,-2 1,1 0,-4 2,-1 0,-4-1,-3 3,-2-2,-6 4,0-2,-1 0,-4-2,-1 1,-6 0,-15 5,0-3,-16 6,-3-2,-3 2,-19 6,-1-1,3 1,-2 4,19-3,11 1,6-1,22-8,2 1,8-4,2 1,3-2,5 3,4-4,2 2,3-8,2 1,1-5,2-4,4 4,9 3,8 5,23 13,13-3,-12-12,5-2,6 0,1-3,6-2,-1-2,-3-2,-3-4,37-4,-34-5,-20-3,-27 2,-10 3,-43 4,-6 4,-32 7,-1 1,9-2,-13-5,8-6,9-1,14 2,26 0,13 2,69-10,6-3,4 1,5-2,-15 1,-1 0,2-1,-3-1,18-7,-31 0,-22 4,-17 3,-3 5,-25-6,-16 5,-48-5,33 8,-5 2,-17 0,-3 1,0 4,1 1,9-1,3 0,10 3,6 0,-1 0,14-2,20 0,6 0,0 2,1 1,2 0,1 1,3 2,0 3,3 3,0-1,3 1,1-2,6 2,6 4,5 1,16 9,19 0,21 1,17-3,0-14,-9-4,-6-16,-14-4,6-11,-4-4,1-6,-3-8,-12-3,-14 5,-12-3,-12 14,1-10,-6 6,1-2,-3-6,1-1,-1-3,0-5,-1 6,-4 2,1 4,-2 11,-3 1,1 6,-3 4,1 0,-2 8,-10 0,-2 5,-18 10,-12 17,-8 13,-16 26,17-5,9-4,21-11,16-19,5-4,9-8,4-8,13-2,24-8,13-4,36-15,-11-7,-35 8,-2-4,27-30,-11-2,-10-7,-13 9,-8-1,-8-11,-11 4,-4 2,-8 11,-2 23,-2 10,-3 11,-3 4,-18 3,-18 7,-17 9,-16 18,14 3,9 5,26-6,15-12,9-5,5-12,18-3,5-11,24-6,4-9,10-10,-3-7,-9-2,-11-2,-16 7,-4 3,-4 0,-2 3,4-6,-1 5,-3 2,-1 4,-5 4,-3 2,0-2,-2 5,2-5,-1 2,0-1,-1 0,0 2,-1 0,3 5,-3 0,1 1,-1-3,0 4,0-1,0 1,0 1,0-3,1 3,-1-2,0 37,-4 2,1 32,-1-3,5-8,0-1,1-13,-1-7,1-6,-1-6,-1-2,0-3,0 2,0-2,0 1,0 1,0-2,0 3,0 1,0 2,0 1,0 0,0-5,0 0,0 2,0 1,1 4,0 0,0 0,-1 3,0-5,0 4,-1-3,0 0,0-1,-2 0,2-1,-4 2,0-3,-3 6,-4 1,-3 3,-9 3,-3-1,-8 1,-13 4,-1-5,-4 1,-3-5,6-4,-10 3,8-7,0 1,6-6,1-1,4-1,-8 2,10-1,-9 5,9 0,4 2,4-2,11-2,2-1,5 2,4-2,-2 8,3-2,-1 2,3 4,0-3,5 0,0-2,2-3,-1 1,2 3,0-4,5 6,5-1,8 2,4 1,8-1,-3-4,5-1,-8-8,2-4,1-1,1-1,9-3,2 3,2-2,2 3,-11-4,-2-1,-7-1,-6-2,-2 0,-4 1,0-1,5-1,0 1,8-1,-5-1,0 0,-4-2,1 0,3 0,11 0,1 2,0 1,-6 2,-11 1,-2 0,-61 18,9-8,-10 2,-6 1,-40 0,-6-4,47-5,3-1,-20 1,15-1,25-1,9 2,8-3,5 2,-3 2,3 0,-3 2,3 4,4-4,-1 6,1 2,3 1,-2 6,4-3,4 0,5-1,9-1,8-2,2-2,8-5,-7-3,13-1,6-3,0-5,8-6,-12-6,-5 0,-5-1,-10 6,6-1,3 2,5-1,15 0,0 2,4 1,-2 2,-10 2,-7 0,-5-1,-10 3,4-2,-1 0,0 0,-1-2,-3-3,-4 0,1-4,-5 0,-3-2,-2 0,-4 5,-3-2,-4-1,-1-1,-4-6,0 6,-2-1,0 6,0 3,-2 0,-3-1,-6-4,-5-4,-2 0,-1-5,0 1,1-1,-3 0,0 4,3 3,3 5,3 5,0 3,-7 1,-1 4,-10 5,-1 1,-1 4,2-2,8 1,5 1,4 0,9-5,5-1,39-6,1-6,25-6,-14-8,-11-4,-6-3,-3-4,-2-3,-1 0,-1-4,-7 6,0-3,-5 4,0 4,0 1,-2 5,-1-4,-1 1,-1 1,0 0,-1 0,-2 5,1-1,-1 5,0 2,0-2,0-1,0-2,0-1,0 2,0-1,0 3,0-2,0 0,0-2,0 0,0-1,2 5,-1-1,1 2,1-2,-1 0,0 0,0 3,-2-1,2-1,0-1,-1-2,0 1,-1 2,1-1,0 0,0 2,-1-1,0-1,0 1,0-2,0 2,0 0,0 3,0-2,-21 40,9-6,-15 35,18-12,3 5,3-3,1 5,1-11,1-1,0-6,0 1,0-1,0 1,1-6,-1-7,2-4,-2-7,0 1,1 0,-1 0,2 4,0-3,0 2,1-3,-2-1,1 1,1 1,-1 2,3-2,-2-1,1-2,-2-2,3 0,8-6,3-3,10-8,-4-1,-1-4,-7 3,-5 2,-4 2,0-3,0-1,1-2,-4 2,1 1,-2-1,0-2,0 1,-1 0,0 2,0-2,0 0,0-1,-1 0,0 1,-2 0,2 2,-3-2,2 2,-10 1,7 2,-5 0,7-5,3 0,0 0,0-3,1 3,0-3,0 2,-1 2,0 0,1-2,0 2,2-4,-1 6,0-4,1 3,-2 0,3-3,-3 2,1-1,-2 0,0 3,-1-4,-4 3,-2 2,-5 0,-2 4,-1-1,-9 0,-2 1,-4-2,-2 3,5 0,1 1,5 1,5 0,6 0,1 2,0 2,-2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7:59:30.491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733 120,'-32'47,"2"-6,16-17,-1-2,-1 7,-1-4,0 5,-1-5,2-5,-1 1,3-5,0 2,2 2,0-1,2 2,-2 0,5-5,-2 2,3-2,-1-1,0 1,-1 0,-1 0,2 1,0-5,0 5,1 1,-3 3,2 2,-1-6,3-3,-3 5,4-9,-2 10,-1-6,0 2,-1 1,3-5,-2 7,3-6,-2 7,2-6,19-63,-7 26,16-56,-11 45,1-3,-1 4,-1 2,-1 2,-5 10,1-4,-2 3,1-3,2-3,1 1,2 2,1-1,-2 10,-2-4,-2 4,-2-1,2-1,0 3,3 0,4-4,1-1,0-2,-2 0,-5 6,-1-1,3 2,-2 2,2-5,1 2,-2 3,6 1,2 5,2 1,1 3,-2 1,-3 0,3 0,1 1,0 1,3 2,0-1,0 2,0-2,-11 0,8 10,-11-6,10 10,-8-8,1 0,6 5,-4-8,5 5,-3-5,-2-1,4 2,-2-1,0 0,1 0,-1 0,0-2,4 0,-6-1,7 3,-5-3,1 2,3-2,-4 1,6 0,-2 0,-3-2,1 0,1 0,3-2,3 3,-5-3,-3 1,1 0,-1 2,9 0,-3 1,3-3,-6 1,-2-1,-1 0,3-1,-2 0,3 0,-4 0,-2 0,7 0,-5 0,6 0,-1 0,5 0,2 0,-2 0,2 0,-2 0,-1 0,-1 0,-3-1,-1 0,-1-1,-3 2,0-2,1 2,2 0,4 0,-5-1,4 1,-6-1,3 1,-2-1,-1 0,1 0,3 0,-5-1,6 0,-6-1,-1 1,6-1,-6-2,3 2,-1-7,-3 4,1-3,5-2,-7 4,3-3,1-2,-5 3,5-7,-7 6,2-6,-4 1,1 0,-4-2,-3 4,1-3,-1-2,0 4,0-2,-16 6,5 2,-12 6,5 4,4 1,-6 2,7-2,-5 0,6 1,-11 2,7 0,-7 2,6-2,1 0,-2 0,1 0,0-1,0 2,3-1,-4 2,7-3,-8 2,2-3,1 0,-4-1,5 0,1 1,-3 0,-2 0,-1-1,-2 0,2 0,3-2,1 1,2-1,49-27,-18 13,40-21,-35 23,-1 1,1 3,-5 1,6 2,-6-1,5 1,-2-1,0 1,0 0,0-2,-1 2,0-1,-4 1,0-1,0 2,5-1,-5 0,1 1,-2-5,-1 2,0-3,4 2,-7 0,10 2,-9 0,12 5,-5 1,9 4,0 0,-1-1,-9-1,-7 6,-4 5,-2 3,0 3,-3-7,3 5,-3 0,4 3,-5 0,0-4,0-3,-1 3,-1-5,1 8,-2-6,3 1,-2 2,0 0,0 0,-1 4,0-11,0 12,-1-6,-1 3,2-3,0-3,-1 4,1-3,-1 4,2-3,-2 0,2 1,0-1,1 2,0-1,0 1,0-2,1 0,-2 0,2 9,0-7,0 4,0-8,0 5,0-2,0 6,0-5,0-1,0 0,0 2,-1 2,1 1,-1-1,1 0,0-5,0 0,0 2,0-1,0 4,0 0,0-4,0 1,0-2,0 1,1 1,-1 3,2 0,0-1,1 2,-1-3,1 7,1-1,0 4,4 0,-2-3,1-1,-4-3,-1-4,-1 1,3 2,0-3,0 0,-1-3,-1 1,-1 4,1 1,0-2,-2-2,1-2,0 1,0 2,0 2,-1-2,0 4,0-2,0 2,1-2,-1-3,3 2,-3-5,1 3,-1 2,0-2,0 4,0-4,0-1,0 3,0-3,1 2,-1-2,3-1,-2 5,0-5,1 3,0-1,-2-2,2 4,-2-1,2-4,-2 5,1-2,-1-2,1 4,4-4,1-2,10 2,-3-8,4-1,-2-3,-1-2,4 2,-4-2,2 1,-1-1,-7 18,-9-3,-3 7,-7-7,39-15,-19 1,23-4,-20 1,-6 2,12-18,-13 10,4-18,-9 13,-1-4,-1-5,1 8,-2-6,-1 1,2 7,-2-7,0 7,1-2,-5-7,5 7,-2-5,1 4,3 3,-3-6,3 1,-3-7,0 2,0-3,3 7,-2-1,1 4,-3-2,1 2,1-1,-1-3,0 2,-1-4,2 6,0-3,0 3,1-1,-4-1,3 3,-3-3,2 4,-2-1,-1-4,2 3,-1 0,1-1,0 4,-2-5,-1 2,3 0,-1 0,4-2,1 3,-1-7,2 7,-1-6,0 5,-1-1,-2-2,1 4,0-5,0 6,0-6,-1 0,2 2,-1 1,2-1,0 3,0-5,-1 2,2 3,-4-3,0 0,1 0,-2 3,2-3,-1 2,1-3,-1 0,3 4,-2-3,0 1,0 3,-4-9,3 10,-2-4,1-2,2 8,-8-13,5 14,-4-4,-7-1,6 4,-9-4,7 7,-7-1,-4 0,-8-2,-13-3,-2 1,-13-4,3 6,5 1,-1 4,4 2,2 1,-3 2,5 0,2 0,-2 0,10 0,-11 0,2 0,-2 0,-5 2,6-2,2 1,3-1,10 0,-1 0,-1 0,2 0,-4 2,3-2,-1 1,-2-1,3 0,-4 0,3 0,1 0,-1 0,2 0,1 0,-8 0,8 0,-10 0,4 0,-1 0,0 0,4 0,7 0,4 1,3 2,1 0,-1 1,4-1,-3 0,2 2,0-1,-7 7,7-2,-12 7,7-4,-4 4,3 0,2-1,4-3,4-4,-5 3,4-2,-7 7,7-4,2 0,-3-2,4 1,-4-1,3 3,0-1,1 0,0 4,3-3,-1 3,3-2,-3 0,2 2,-4-2,2-1,-3 0,2 0,-1-1,0 1,-2 0,-1-2,-1 2,2-6,0 6,1 4,4-4,1 7,3-9,1 6,0-2,1 3,0-2,0 0,-1 0,1 0,-1 0,-1 1,2-1,-1 2,1-2,0-1,0 4,0-6,0 5,1-4,-1-1,1 6,-1-3,0-3,0 5,-1 3,0 2,-3 3,-1-6,1-3,2-3,-1 3,2-4,-2 9,1-2,1 0,1-5,-1-2,-3 2,1 4,-2 4,3-5,0 6,1-3,0 9,1-2,0-2,-1 0,0-3,0 4,1 1,-1-5,1 1,-2-5,2 1,0 3,-1 1,1-2,-3-3,3-7,-1 2,0 6,0-3,-1 3,2-6,-1 3,1-2,0 4,0-5,0 1,0 4,0-8,2 11,-1-11,4 7,0 3,0-3,3 4,-2-6,2-1,-3-2,4 1,1 1,2 1,2 2,-2-3,1 0,0-1,2-1,-3-3,0-2,2-1,3-29,-4 13,1-27,-6 11,-2-1,2-5,-5 7,1 5,-2 5,2 0,-2-3,1 3,4-4,7 15,4 0,11 11,-2 1,16 6,-7-5,2-1,-17-7,-4-3,2-5,8-8,6-6,5-8,-14 4,0-5,-16 9,-2 1,-9 5,-5 0,-6 0,-8-4,-7 2,-1-1,-1 3,8 6,2 3,3 1,0 1,-2 0,1 1,-1 1,-3 0,2 1,-3 0,1 0,3 0,0-1,8-2,-1-16,9-8,-1-17,5-23,5-10,3 0,7 5,4 25,1 2,3 6,-1 3,8-4,-6 10,2 0,-6 11,-5 1,-3 4,2-8,-3 2,6-5,-5 7,-1 4,3 7,1 4,4 2,3 1,-1 0,4 1,6 2,10 3,4 1,12 0,-4-3,-1-3,-1-2,-10-1,13-1,-8 1,9 0,4-1,-2 1,3 0,4-3,-13 1,9-6,-4 3,-8 1,2 3,-16 0,-5 3,-4-3,-1 3,3-3,2 2,-3-1,1 1,-3 1,8 4,8 2,-5 1,0-2,-15-3,-4-2,-4-4,-4-14,-4 3,-8-12,-7 10,-6-3,0 3,-3-4,-6 1,-6-1,-14-5,-10-2,-12-2,-17-7,13 10,-5 3,27 13,10 8,4 2,7 1,-1 0,0 0,5 1,-7 0,-3 4,0 0,-8 2,2 0,-3-1,-2 3,0 0,3 3,-4 3,6-2,-10 2,9-3,1-3,9 2,2-2,2 1,-3 2,2 1,-3 4,1 2,2-3,5 1,7-4,4 1,2 3,1-1,-1 10,1 3,1 1,2 1,3-8,1-3,2 0,1-1,0 0,2 2,1-4,5 7,6 4,4-2,10 4,8-4,12 0,29 1,18-2,-15-8,9 0,-24-6,3-1,1 1,8 1,1 0,2-1,6 1,1-1,-2 0,-6-1,-1-1,0 1,-4 0,1 0,-1 0,3 0,0 1,-5-2,9 1,-3-1,2 0,-4-2,20-3,-31-2,-22-6,-23-1,-4-4,0-5,-4 4,0-4,-2-3,-7 4,3-4,-6-3,-1 5,-5-5,-10 3,-4 1,-6-3,-3 4,-2 2,-9 0,-3-1,-6 4,-9 1,6 4,-11 2,12 1,7 1,7 1,8 0,3 0,1 0,5 0,1 0,2 0,4 0,-5 1,4-1,-1 2,-1 3,-1 3,-1 2,-5 1,-1 0,-6 0,-2 2,-2 0,-7 3,5-2,-13 7,-6 1,-7 2,-8-2,7-2,8-6,8 1,12-3,-2 2,5-1,-2 1,6-1,3-1,4-1,0 0,1 1,2-2,-1 2,2-6,-4 3,0-2,1 0,0 0,6-2,0-1,-4 2,-2-3,-5 3,0 0,3 1,2 1,3 1,1-1,4 0,16 20,4-2,13 17,-8-15,-5-8,-4-12,17-1,6-1,25 4,8 0,2 0,-3-4,7 0,-14-2,7-1,-18-3,-8-4,-9-2,-3-1,2 2,1 0,3 1,-3 0,6 1,-6 0,2 1,-4 0,-4 1,-1 1,1 0,-1 0,-2 0,0 0,6 1,-2 0,7 2,-10 0,4-1,-7 1,4-2,0 1,-1-1,2 0,2-1,-1 0,4 1,1 1,4 0,4 1,-2 1,1-1,-8 1,-5-2,-3-1,-1-1,0 0,5 0,-5 0,1 0,-22 29,-4-11,-22 24,1-18,-9 2,0 0,-3-2,-4-1,10-10,-9-2,6-3,-3-3,-7 4,-4-1,0 3,-9 1,6 2,5-4,6 0,18-4,1-2,5 2,-2-1,-4 3,-6 1,-4 1,-10 4,7-3,-6 0,12-7,2-1,7-2,2-1,-2 2,-7-1,1 0,-10 4,9-2,-1 1,9-2,1-1,-1-1,-5 0,1 0,4 1,5 1,8 1,-2 1,2 5,-1-1,0 7,0-1,0 4,0 0,0 2,4-2,0-2,1 2,1-3,1 4,3-1,0-1,4 1,-1-6,1 6,0-4,0 3,0-1,1-1,4 2,-1-4,6 2,-1-2,2-3,3 3,-1-5,3 2,-2-2,-46-33,27 21,-37-25,39 29,-4 4,9 21,-4-12,12 15,2-18,0 0,1-1,3 1,-4-5,7 5,-1-3,5 1,1 0,1-2,-1 0,1-1,-1-1,1 0,-1 0,-4-1,6-1,-5 1,6 0,-3-2,-5 0,-3-1,-2 0,5 0,2 0,1 0,-3 0,-3-1,-1 1,3-2,-4 0,5 0,-5-3,-2 0,6-7,-10 3,5-7,-7 4,-1-2,2-1,1 3,5-1,1 3,-1 2,1 0,-1 2,4-2,2-1,-2 2,0 1,-3 2,4 0,-1 1,2 1,0-1,-1 0,-1-1,0 1,-4 1,3-1,-1 0,1 2,1-1,-1 0,0 1,2-2,-5 3,7-1,-5 1,0 0,1 0,-3 5,-1 8,-4 1,-6 5,3-2,-3-4,1 5,-3-1,0-1,0 3,0-5,0 3,0-3,0 2,1 4,0-4,0 1,-1-1,0-3,0 4,0 0,17-10,-3 1,13-9,-9 1,-3 0,5 0,-2 0,4-1,0 0,0-1,1 0,3-1,-4 1,6-1,-5-1,-1 0,1-2,-4-1,-2 0,1-2,-4 5,1-4,-1 4,1-6,-2 3,-1-3,1 0,-2 0,3 0,0-1,-3 4,2-5,-3 3,1-5,-1 2,-1-1,1-1,-3 2,2-1,2-2,-4 4,2-10,-6 10,0-9,-1 6,-1-7,-1 2,-2-1,-4 0,-1 3,-5-2,3 4,-4 3,0 4,-4 1,3 4,-8-2,6 5,-7 0,-4 3,-6 4,-2 1,-3 7,10-2,3 1,8-2,4-3,2-1,-1 4,5-1,39-1,-13-6,31-5,-26-5,0-1,1-3,2-3,-1 0,-2-1,-3 1,-5-1,1 1,0-2,-3 1,-2 1,-4 1,2-1,1-1,-1 0,2 0,-6 3,5-1,-12 49,7-22,-8 45,5-35,3 3,0-6,1-5,-2-3,-1 0,0 0,-2 2,3 0,-4-2,1 1,1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02:39.741"/>
    </inkml:context>
    <inkml:brush xml:id="br0">
      <inkml:brushProperty name="width" value="0.3" units="cm"/>
      <inkml:brushProperty name="height" value="0.6" units="cm"/>
      <inkml:brushProperty name="color" value="#503711"/>
      <inkml:brushProperty name="tip" value="rectangle"/>
      <inkml:brushProperty name="rasterOp" value="maskPen"/>
    </inkml:brush>
  </inkml:definitions>
  <inkml:trace contextRef="#ctx0" brushRef="#br0">721 1478,'74'26,"17"1,0-9,5-3,4-8,-27-7,-4-3,-18-4,-11-1,-11-2,-8 0,-2 3,-1 1,-2 4,3-2,1 4,0-1,-7 1,6-3,-5 2,5-4,-3-2,-5 1,-30-22,1 12,-25-13,9 18,-1 5,-1 3,-10 2,7 1,-10 2,-4 2,-3 1,-15 0,4-2,-3-1,-10-1,15-1,-3 0,26 0,14 0,17 0,54-25,-12 9,44-23,-24 19,9 0,-2 2,-2-3,-7-1,-12 1,-2 1,-11 6,-2 1,-3 0,-6 5,1-4,-1 2,1-1,2-1,0-1,-1 2,2-4,-1 4,0-2,0-2,-4-3,-2-5,-2-3,-1 1,-2 2,1 5,-3 3,0-1,-2 0,2-4,-1-2,1 1,1-2,-2 6,-1-2,-1 2,0 0,1-3,-1 1,2 0,-1 1,1 0,-2 0,3 0,-1 4,3-1,3-1,-1 2,1-2,1 5,3 0,1 1,2 1,-2 3,-1-4,-2-5,-4 3,0-5,3 6,-1-1,4 0,-2-1,1 3,5 0,-5 6,10 0,-5 1,6 1,4-1,1-1,5 0,-3 0,-6 1,-4 1,-4-1,-1 2,5-3,0 4,5-4,-2 2,-3-1,-3 1,-2-2,2 4,-3-2,2-8,-8-6,-6 0,-4-3,-9 9,0 0,-5 2,1 2,-1 2,0 0,0 0,4 3,-7-1,4 2,-5 0,3 1,4 1,-2 4,32 18,0-9,30 11,-11-19,-6-4,-8-1,-8-5,2-2,-3-3,-18 48,-2-12,-19 39,0-23,-3-2,-2 0,-7 2,9-13,-6 2,8-9,0 1,-1 5,2 0,3 0,2-1,9-6,4 6,3 1,2 4,2 6,1-5,2-4,0-7,3-8,3 2,8 1,2 1,11 1,-5-8,0-5,-5-6,1-9,3-7,7-12,5-5,6-9,-5 2,-6 4,-6-1,-9 8,-1-4,-6 3,3 2,-5 3,2 5,-2 0,0-1,-1 2,2-4,1 1,2-1,0-2,-3 3,0 2,-2 1,1 3,-1 0,2-7,-3 5,0-4,0 7,-10 71,5-30,-5 63,5-47,0 1,-1 9,1-12,0 14,2-9,0-1,0-7,-1-12,1-3,-2-7,1 2,-1 0,1 4,-1 5,0 10,-2-5,2 6,-2-11,4-1,-2 1,2-4,0 3,0 3,0-6,2 5,-1-5,1-5,0-4,-1 5,2-3,-1 6,1 0,-2-4,2 3,0 0,0 2,-1 0,1 1,-2-4,2 2,0 0,-1-2,1 0,-2-1,0-1,1 3,-2-2,2 0,-1-2,0-3,-1 0,0 3,-1-1,0 3,0-4,0 3,-1-1,1 0,-2 2,3-1,-1-1,1-3,0 1,0-1,0 3,-1 2,0-3,0 2,1-3,-1-2,-1 5,1-5,0 4,-3-3,2 0,-3 1,3 3,-2-4,1 1,-1-1,0-1,1 3,-2-3,19-52,-8 20,18-46,-8 35,-1-1,2-3,-7 6,2-6,-5 8,3-2,-4 4,1 1,0 1,0-3,1 1,0-1,0 4,-2 4,-4 1,0 0,0 0,2-1,0 2,2-7,-1 5,0-8,1 5,-2 1,3-1,-4 4,3-3,-2-1,0 0,0-5,-1-2,0-1,0-2,-1 5,0-2,0 4,-2 0,4-2,-3 0,1 0,-2-2,0 7,0-1,0 4,0 2,0-3,0-1,1-1,-1-3,2 5,-2-7,1 5,-1-2,1 3,0 4,0-2,0-1,-1-1,0-3,0 0,0 1,0-3,-2 0,2-3,-4-4,4 5,-4-5,2 7,-1 0,0 0,-1 1,0 0,1-2,0 6,1-5,1 4,-2-1,3-3,-2-1,2 0,-1-3,0 3,-2-2,1 2,0 2,1 1,-1 0,0 2,1-1,-1 6,0-5,-1 3,-1-1,-1-2,-2 2,2 2,-1 1,-1-1,-2 2,-5 0,0 6,0 3,-6 2,-4 1,-12 4,-7 3,-2 1,-6 2,8-2,1-1,2 5,5 0,-3 5,3 0,1 0,-2 2,6-4,1-1,5-1,7-5,0 1,4-2,-3 2,2-2,-1 2,2-2,-1 2,-1 0,1 0,1 0,-2 4,2-2,-2 2,3-4,-4-1,3-1,-7 2,7-1,-3 1,0-1,2-2,-1 2,-3-1,8-2,-8 3,3-3,3 0,-7 1,3-1,1 0,-3 2,7-3,-3 9,6 0,1 4,1 0,-4-8,-6 4,0-8,1 2,-2-4,6 0,-13-1,11-1,-5 0,-1 0,7 0,-10 0,10-1,-8-1,2-2,-5 1,4 0,1 1,3 0,-1-2,0 1,-1-2,-2 1,3-1,-4 0,4-1,2 1,-5-5,2 0,-8-6,5 1,5 3,2 1,3-2,1 0,-1-2,4-4,2 8,1-9,1 5,1-2,0-3,2 6,0-4,4 1,2 3,1-3,2 6,-1 0,2-2,4-2,-2 1,4-1,-5 4,1 1,-3-2,1 2,2-5,-1 3,0 0,2-2,-5 7,3-7,0 3,-4 2,6-5,0 4,0 1,1-2,-4 4,1-7,-3 3,2-3,-6-1,-2 3,-1-8,-2 5,-3 2,-14 0,-3 8,-14-1,2 5,1-2,-6 2,5-2,1-2,-1 4,-5-3,8 3,-4 0,13 1,1 0,4 0,-1 0,1 0,-1 0,-1 0,-1 1,6 1,-6 1,3 3,2 0,-3 5,6-2,-1 4,-2 1,1 0,0-1,1-2,2 1,0 1,-2 4,0 0,-2 4,4-2,1 0,3 1,2-5,-2 5,0 2,1 0,-1 7,-1-1,-1 2,0 3,2-3,3 4,0-3,1-2,0-2,1-4,3 6,1-2,0-2,2-8,7-11,23-23,8-4,16-16,-9 4,-4-1,-10 0,-4-1,-14 5,-3-1,-7 7,-3-1,-2 3,-3 4,0 5,-30 28,-6 11,-22 24,3 8,14-4,0 11,10-9,6-5,5-4,9-10,1-4,5-4,0-7,1-3,12-65,-6 26,11-63,-7 44,-1-5,-1 6,-3 11,-3 0,0 7,-2 6,-30 46,12 2,-20 31,19-15,10-11,-1 3,5-4,2-2,0 9,0-6,0 0,-1-2,2-8,2 4,2 2,0 0,0 6,-1-6,2 0,-2-2,2 0,2 9,0-3,2-4,0-10,-2-10,1-3,-1 5,-1-3,1 4,-1 0,-1-7,1 11,-2-7,1 5,-4 0,2-7,-1 5,0 0,0-2,1 0,-1 2,0-7,-2 8,-3-7,1 0,25-56,1 18,23-48,-13 40,-2-1,-2 3,-3 1,5-5,-5 8,3-7,-1 6,0-1,0 2,-1 1,-2 4,3-5,-2 4,7-7,-4 3,0 2,-7 9,-8 7,3 42,-7-10,3 33,-3-19,-2-1,5 7,0-9,-1-5,-2-13,2-65,-8 25,3-49,-8 48,-1 4,-1 10,-19 49,9 5,-1 6,3 5,4 46,12 0,6-48,6-4,27 29,14-13,12-12,-16-26,-2-11,-18-18,-2-5,1-12,-7-6,-4-3,-9-1,-6 5,-5-1,-7 5,-9 1,-20 0,-8 5,-7 4,2 9,8 15,-3 12,6 15,12 3,9 0,15-7,3-10,2 0,2-5,5 5,2-1,0-5,-1-8,3-1,11-5,4 2,2-4,-7-7,-9-5,-3-8,-6-3,-4 2,-9-1,-2 8,-4 3,-12 8,5 8,-17 9,8 2,-3 4,13-3,5-5,10-1,7 0,5 0,10 1,21-2,26-4,27-4,-28-2,3-2,1-4,-1-2,-3 2,-1-3,-2-4,-3-2,20-8,9-6,-21 7,-9 2,-10 1,-7 0,-2 1,3-2,-11 3,-4-5,-8 4,-4 2,-3 0,-2 2,-1-4,-3-2,-2 2,-1-2,2-2,-2 2,1-5,-1 4,0 0,1-1,0 3,1 1,-1-3,1 7,-1-13,-1 14,-16 47,10-12,-17 56,13-33,-9 13,-1-7,-5-6,0-8,2-12,3-4,2-6,4-6,-3-1,-3 0,-2 2,-9 1,-7 1,1-2,-8-1,12-5,-2 0,2-4,-2 1,-8-1,-2 1,2 1,-4 2,12 1,-5-2,3 0,-4-2,-5 4,-2-1,3 2,2-2,9-3,2-1,8-2,4 0,4 1,2 1,-2 5,2-3,-1 4,3-3,-4 1,3-2,-3 2,7-44,2 10,4-27,1 23,2 15,0 3,0-3,3 64,-3-32,3 58,-3-43,1 4,-1-5,3-2,-2-4,2-3,-2-5,0 0,1 1,-1-2,3 3,-1-5,3 4,3-2,-2-3,8-1,-1-7,3 0,7 0,1-3,1 2,2-3,-3-1,0-1,1 0,-4 0,4 0,1-1,0 2,4-1,-4 2,1-1,2 0,-5-3,4-1,-4 0,1 0,5 1,-1 0,3-1,-5 1,-6 0,-3 1,-5-1,-1 0,10-7,-7 3,13-9,-8 5,3-2,-3 3,-1 2,-4 1,-1-1,1-2,4-3,1 0,4-1,-4 1,-2 2,-1-4,-1 2,1-3,-1 3,-3 2,3-4,1-1,2-2,0-1,-4 2,0-1,-5 0,1 1,-2 2,-1 3,0 1,1 1,1-4,0-1,-1-3,-3 3,-1 0,-2 3,1-6,-1 7,0-7,1 7,-2-3,2-6,-1 8,1-5,2 4,-1 3,7-8,-5 6,3-1,-2-4,-2 7,0-7,0 4,-1 4,-37 35,15-8,-31 33,32-21,0 10,3-1,3 2,-1-4,3-8,1-2,-1-2,3-3,-2 0,1-1,0-4,0 4,0-3,2 2,-1 2,1-5,1 4,-2-5,1 3,-2-2,0 5,0-2,-3 5,0-6,-5 4,0-5,-1 0,-6 1,-2-4,-2-2,-5-5,5-2,-8-1,1 3,-6-2,-8 0,-2-2,-3 0,-4 2,9-2,1 0,8 0,8-3,-1 1,6 0,0 0,0 0,4 0,-3 1,5 1,1 0,1 1,0-1,1 1,-3 4,1 1,-5 6,0 0,2 0,0-1,4-1,4 0,1-2,4 5,0-4,1 6,1-5,1 1,2 3,0-1,0 1,0-2,1 1,0-2,0 3,0 0,0-4,0 6,-1-7,1 3,-1 3,1-1,0-2,2 5,3-2,2 2,0-3,-12-58,1 27,-6-42,5 42,2 3,0 49,5-26,2 41,7-37,2 0,7 7,5 0,1 1,3-3,-5-3,-1-2,-5-5,-5-5,2-1,4-2,2 1,4-3,-3-1,-1-1,4-3,-3 0,3-2,-5 2,0-2,0 3,-3-2,0 2,-4-1,3 2,2 0,4 1,-1 1,0 0,-4-1,3 0,-1 0,1 1,-3 0,6 3,-7-3,2 3,-4-3,3 0,-4 0,10 0,-7 1,8 0,-6 0,0 1,-1-2,-4 0,3 0,-2 0,3 0,-2 0,1 0,-1 1,2-1,1 1,-5-1,5 0,-3-2,-1-3,0-7,-5-4,-4-3,-1 1,-2 0,-2-1,2 1,-2-4,0 2,0-6,0 4,0 0,0 2,0 3,0 0,1-3,-1 1,1-10,-1 1,1-2,0 5,1 9,-1 2,-13-1,-1 8,-23 0,-5 15,-4 2,-10 8,7 0,1 1,0 2,10-4,-5 4,8-2,3-3,8-2,7-8,5-1,44-26,-4 1,37-19,-11 4,3 3,-7 1,-2 1,-16 8,1-5,-2 5,-1-2,1 1,-11 5,-1 0,-7 3,1 2,-1-1,0-1,-1-1,0-2,-5 3,-1-1,-2-2,-2 4,0-3,-2 0,-6 5,-13 1,-2 7,-20 7,-5 7,-11 10,-26 15,0 10,-1 3,9 2,25-13,-1 4,13-6,0-2,2 0,1-6,2 0,-10-1,11-6,-5 0,13-6,5-5,5-1,1-5,-6 2,5-3,-5 4,3-3,3 0,-9-2,5-1,-4 0,-1 0,5 0,2 0,-8 0,9 0,-10 0,13 0,-6 0,3 0,-2 0,-1 0,24-28,-6 16,17-20,-10 25,-3-2,0-10,-1 5,0-8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03:20.64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121 30,'46'-15,"-9"2,-29 12,0 0,15 1,-6 1,11 1,-9 3,6 2,2 3,8 1,-4-2,-5-1,-5-4,-7 1,-1-4,5 4,-3-3,2 1,-1 0,2-1,1 1,-2-2,-2 0,-2 0,5 1,4-1,9 1,0 0,10 1,-8 0,2-2,-4 2,0-2,-3 1,6-1,-9-1,7 0,-7 0,3 0,1 0,-1 1,1 1,0-1,-7 2,3-2,5 5,1-2,12 4,-5-4,-3 0,-4-2,-15-1,2-1,-5 1,10 1,-5-1,4 0,-4-1,-6 0,11 1,-9-1,8 2,-6-2,-1 0,4 0,-5 0,2 0,-1 0,0 1,4-1,-1 1,0 0,-2-1,-1 2,-1-2,5 0,-5 0,5 1,-4-1,1 2,2 0,-5-1,-4 17,-6-5,-4 12,-3-7,1-1,-1 2,0 0,-2-2,0-6,-10 11,4-6,-7 10,2-8,2-3,-2-3,2-6,-1-1,-2-1,-4 0,-9 2,-7-2,-1 2,-10-1,13-1,-9-1,3-2,-1-1,-6-1,1-1,3-1,-2 1,11 0,-10-2,-5-2,1 1,-7-3,18 5,4-2,0 2,5 2,-6-2,4 3,6-1,-1 1,1 0,-4-2,-7 0,-5 1,-17-2,1 3,2-2,9 2,15 0,8 0,5 0,5 1,-3 3,-2 1,2 0,1 0,2 3,2 2,-1 2,2-1,4 1,-2 2,5 4,-1-3,3 3,0-4,2 1,-1 3,4-3,1-1,6 2,5-4,4 0,14 0,4-3,23-1,20 0,16-4,-36-2,1 0,4 0,-1 1,-10-3,-2 1,41 2,-47-3,-11 0,-9 0,0 0,2 0,1 0,0-1,6 1,-6-2,2 2,-7 0,-2 0,4 2,2-2,7 4,1-1,-3 1,-2 0,6-1,5 1,11 1,-10 0,-4-2,-6 1,-8-4,-1 4,-12-4,-4 16,-6-2,-1 5,-21-7,-1-10,-26 1,-4-3,-12-2,-20-3,-8-5,-4-3,0 0,24 3,3 2,19 2,4 1,1-1,-7 2,-16-7,18 4,-1-1,-41-11,0 3,33 8,19 7,15 1,6 0,2 0,-6 0,2 0,-4 0,8 0,1 1,-4-1,4 2,-9-1,10 1,-4 3,3 2,-1 3,-1-1,3-2,-3 1,4 2,1 2,4 6,5-7,-1 7,0-5,2 0,0-54,3 22,0-52,0 48,0-5,0 11,1-1,-2 3,-5 58,-1-10,-5 49,3-30,2 7,0-8,-4 12,-1-8,-1-4,0-1,4-6,2 1,0 2,3-11,-3 4,1-5,1 3,-2 9,2-4,0 2,1-10,1-12,1-6,0-3,1 1,-3 8,1 1,0 7,-1-2,3 0,0-6,-1-6,1-6,-1 5,1 0,28-54,1 3,0-9,1-3,15-11,2-5,-13 18,-3 1,-9 12,-1 9,1-1,8 1,6-3,8-2,-4 7,6-1,-7 6,4 2,5 2,-2 3,-1-1,-2-4,-13 0,6-1,-7 2,-1 6,0 1,2 4,5-1,6-2,-8 1,0-2,-11 0,-5 2,-3 1,2 2,-2 1,2 0,1 0,-4-1,9 1,1 0,3 1,1 1,-5-1,-1-1,0 1,-1 1,9 0,3 2,0-1,-4 0,-13-2,-1-1,5 3,-7-2,9 2,-5-1,-7-2,14 5,-13-3,7 3,1-1,-4 0,7 1,0 1,2-2,2 3,0-3,-7 0,-2 0,-2-3,2 0,-2-1,1 14,-10 1,-1 7,-4-3,-1-7,-3 2,-10 12,-4-3,-7 5,-1-10,0-7,-1-4,-5-4,4-1,-4 0,4 0,-2 1,1 1,2-1,6 1,4-2,4 1,-1 0,-4 5,1-2,0 3,5-6,-3 3,4 9,0-6,3 9,1-6,0 2,2 3,2-2,3 1,0 2,1-4,1 2,7 1,0-3,9 5,2-7,2 1,8-1,-6-3,8-1,-5-4,1-1,4-1,-2 0,-1-1,-4 1,-10-2,1 0,10 0,-2 0,9 1,-9-1,-7 1,-4-1,3 0,-1 1,4 1,-1 0,-1 1,-2-1,-51 17,21-11,-43 14,33-15,1 0,-4 1,-1 0,-3 0,1 1,-1-1,6 0,1-1,9-1,3-3,-1 7,3-30,1 16,2-26,6 16,-3-3,2-1,-1 1,1 2,1 0,-3 2,1-3,-2-1,3 5,-2-4,1 1,-2-1,0 2,1 0,0 0,1-1,-6 1,0 3,-5 2,1-1,1 2,-1-3,-1 1,-1-2,1 1,5 3,10 45,1-23,7 35,-4-33,-2 0,1 5,-2-4,0 6,0-4,0-2,0-1,-1-2,0 6,0-6,0 7,0-5,0 3,0 4,0-1,0-1,0-1,0-2,1 4,1 3,2 2,-2 2,0-7,-2-3,0-4,0 4,0-5,0 6,0-4,0 2,0 3,-1 4,0 0,-1 1,1-5,0-1,1 2,-1 0,1 0,-2-1,1-4,1 2,-1-2,1-1,0 0,0 1,0 2,0-1,0 2,0-5,0 1,1 1,0-3,18-5,-2-6,22-12,-7-1,8-7,-5 2,-6 1,-3 0,-5 1,-1 1,1 0,-3 2,3-1,-1 3,-1 0,-2 1,-4 2,0-1,2 0,5-2,-3 1,0-2,-5 4,2-6,-4 3,5-3,-7 40,-2-12,-3 30,-6-21,0-4,-2 1,0-3,0-1,-2 1,1-4,-2 0,-3 0,3-3,-2 1,2-2,-4 4,2-1,-3 0,4-1,1-3,-3 5,-1-3,-1 3,-1-2,0-2,-4 0,-2 0,-4-5,-1-1,-13-4,-2-2,-19-1,-2-3,-2 2,-2-5,10 2,10 0,12 1,18 3,42 28,-19-19,28 24,-33-26,-1 3,3 17,-2-10,0 11,-1-16,-2 5,0-2,0 5,1-4,-1 2,3 1,-2 6,3-3,-4-1,1-7,-1 1,-1 3,1 0,-3 6,3-5,-1 3,1-3,0 0,0-1,1-2,-1 3,1-5,-1 6,0 0,0-2,0 1,0-3,0 2,0 0,0-1,0 4,0-1,0 5,0-1,0 0,0-5,0-3,0 1,-1-3,1 8,-3-1,2 1,-2 1,1-3,1 4,0-1,0 0,0-1,1-3,0-4,0 9,0-1,0 11,0-8,0 1,-1-7,1 0,-2 4,2 0,0 4,2-2,-2 0,2 1,0-4,0 0,1-4,-2-2,2 0,1 3,-1 1,4 5,-2-3,0 0,-1-5,-3-6,3 10,-1-6,1 11,0-9,-3-1,0 2,1-2,0 9,2-1,0-1,-1-2,0-3,-1-4,-1 5,2-3,-1 6,1-5,0 1,-2-2,1 1,1-3,2 6,-1-8,2 7,2-6,1 0,5 1,-4-5,6 0,-3-4,5 1,4-2,8 2,4-3,12-1,-8-2,3-2,-12 0,-7-2,-4 1,-5 1,11-2,-4 1,10-3,-8 2,-6 0,-4-1,5 3,-4 0,7 2,-7 0,5 0,5 0,-3 0,-1 0,-6 0,0 0,2 0,4-1,-6-1,4 1,-4 0,3-1,-46-23,17 13,-34-16,33 21,2 3,-5-2,4 1,-10-5,5 2,-3-3,1 1,5 3,2 1,0-4,2-2,0-4,3-1,3 2,2-1,0-6,3 4,0-6,0 7,2 1,0-3,1 5,2-6,-1 7,0-2,1-3,0 3,1-1,0 2,0 1,0-4,-1 1,0-4,-1 6,0-2,-1 3,-1-4,1 1,-2-3,0 3,-1 1,1-4,1 4,0-3,1 1,-2 1,0 0,0-1,0-2,1 1,-2-4,1 2,-1-2,1 3,0-3,0 8,0-3,-1 1,1-1,0-3,0-4,1 3,-2-2,3 5,-3 1,1-2,-1 0,1-8,1 0,0-1,-1-2,-1 4,0-3,0 6,-1 4,0 0,0 0,-1-2,-3-8,-2 6,-1-6,1 7,1 3,2 4,2 2,-4-9,1 4,-3-9,-1 8,-2 2,-1 1,0 6,-1-1,0 1,-3 0,0 0,-3 3,3 2,-5 4,-1 2,-5 7,-5 10,4 4,-5 9,8 0,1 5,4 12,5 7,5 32,6-36,2 2,0 0,1 2,0 8,1 1,1-6,1 0,-1-3,1 0,1 0,0-3,1 19,0-5,-2-18,-1-7,0-6,-1-6,0 0,1-3,-1-9,22-53,-4-5,16-38,-6 9,-3 5,0 0,-1-6,-4 12,2-8,-5 13,-3 7,-3 5,-6 10,-1 5,-1 4,-2 10,1-2,0 0,0 1,0-4,0-2,-1 0,2-3,1-2,-1-1,0-4,-2-2,-1 2,1 2,0-1,0 4,-1-5,0 0,0 1,-2-7,-1-2,0 1,-3-1,2 8,-2-4,3-3,0-9,3-10,0-6,0-1,2-10,-2 9,1-11,1-4,0-1,1-19,-1 6,-3 2,-6 6,0 18,-5-7,5 4,-2-2,2 2,-3 11,2 6,-1 12,3 9,-1 5,3 2,-2 2,2-1,-1 3,2 1,-2 0,2 2,-1 0,0-1,-1-3,-2-1,-1-2,-2 4,-2-2,0 5,-5-4,-1 0,-2 0,-4-3,3 5,-3 0,-1 4,1 5,-6 1,-1 2,-4 0,-1-1,0 0,-2-1,4 1,6 3,7 2,8 4,-1 0,-2 0,-1 0,-3 0,-2 1,1 0,-2 2,0 2,-1 1,-4 2,6-1,-1 2,5 0,3 0,1 2,3 1,1 2,0 0,3-3,-5 8,5-8,-3 7,4-5,2-1,-4 6,4-5,-1 0,1 5,2-3,1-1,4 5,6-10,6 1,4-9,-4-3,2-5,-5 1,2-3,-25 48,10-25,-19 40,14-35,1 3,0-1,1 1,3-3,-2-2,3-4,-1 4,-2-1,2 2,-2 0,1-3,1 0,-1 2,0 0,0-2,0 4,-1-2,1 2,-2 0,1 2,0-5,1 2,-2-1,1 0,0-1,1 0,0 0,1-2,-2 6,3-6,-2 2,0 0,-20-45,13 25,-13-35,17 34,0 3,-24-1,10 4,-18-1,16 4,2 0,-3 2,3-1,2 0,1-1,3 2,-3 3,3-1,-3 5,4-4,0 0,-1 2,2-3,0 3,-1 0,2-1,-3 8,5-8,-3 7,3 0,3-2,-1 5,4-5,0 1,-1-1,0 5,0-9,1 7,1 0,-2-5,-2 8,1-8,-2 6,1-4,4-1,-5 1,-1-2,-2 0,-1 0,1-2,-2 2,1-2,-3 6,6-6,1 6,1-2,2-1,-1 3,0-4,-2 7,0-4,0 2,2-6,0 5,0-4,-5 4,1-5,-3-1,60-28,-26 12,49-21,-39 19,-1 4,5-1,-4 2,3 1,0-2,-5 3,-1-3,-7 3,-4-2,-5 0,4-1,1 2,2 0,0 1,-8-1,3-1,1-3,0 2,5-1,6 3,-3 0,2 0,-12 0,-28 29,2-7,-19 21,14-11,1-3,2 0,0 0,2-5,0 3,2-4,0 0,1-1,1-1,-1 1,1 1,-1 0,-2 5,-1-1,1-1,-1 0,3-3,2-3,1-2,2-5,-3 8,3-6,-5 10,5-8,-1-2,-19-38,1 0,-21-34,13 23,1 2,13 18,6 6,-3 4,0-1,-6 2,0-1,2 1,-2 1,-4-2,2 2,3 0,3 2,1 3,2 3,-6 4,7 7,3-2,4 3,2 0,2-3,-3 7,3-6,-1 3,1 0,0-3,0 2,0-2,0 0,0 1,0 0,0-2,0 5,0 1,1 3,1 2,-1-3,1 1,-1 1,1 0,-2 2,1-4,-1-3,0-5,0 5,2-2,-2 3,1-3,-1-4,0 5,1-5,-1 8,2-6,-2 0,0 3,0-4,-2 6,2-7,-1 3,2 3,0-3,4 3,6-7,3-6,11 1,3-6,16 1,11-2,4-3,9-3,-15-6,0-2,-18-3,-10 3,-9 4,-7 3,3-7,-4 1,6-10,-7-2,-1 2,-2-2,-2 10,0-1,1-3,1 1,-2-7,3 6,-3-2,0 4,1 2,-2 1,5-6,-2-1,3-6,-4 11,0 1,-2 0,-11 2,-4 1,-9 7,-13 11,-2 5,-15 5,10 0,1-2,15-1,8-1,3 1,7 0,-1-1,2 2,1 0,2 5,1-3,3 4,0-3,1 5,0 2,1-1,1 1,3 3,1 1,3 6,0 4,1-2,-1 5,-3-10,0-1,-3-1,3-5,-2 0,-1-6,0-3,1-1,2 1,1 1,4 1,-3-8,6 2,1-2,0-3,1-1,1-3,6 1,7 2,1 0,-8-1,-9-3,1-1,-2 0,7 0,-3 0,-4-2,-50 16,26-11,-36 15,39-14,3-1,-14 5,1-1,-7 2,2 2,1-1,0 2,-2 0,9-4,1-3,-2-2,4-1,-11 2,10-1,-4 0,-2-1,6 0,-5 2,4 1,0-1,-4 1,5-2,-8 0,7-1,-4-1,3-2,2 0,-10-3,5 0,-8-4,3 0,2-4,-7-5,9 1,1 2,12 6,-8 39,11-9,-8 27,9-19,2-8,-2-3,2-5,1 1,3 1,0-1,6 3,0-7,6 3,-1-5,2-1,-4-4,6 2,-3-2,8 2,-2 0,-1-2,1 0,-3-2,-2 1,7 0,-3-1,8 2,-2 1,1-1,-2 1,0-2,-4 1,1-2,-7-1,-1-1,3 1,-4-1,3 1,-2-1,-2 0,4 0,-1 0,-1 0,2 0,0-1,-2 1,5-3,-6 2,0-3,2-1,-4-1,4-2,-48-5,23 5,-36-4,35 9,5 2,2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03:57.894"/>
    </inkml:context>
    <inkml:brush xml:id="br0">
      <inkml:brushProperty name="width" value="0.3" units="cm"/>
      <inkml:brushProperty name="height" value="0.6" units="cm"/>
      <inkml:brushProperty name="color" value="#CCA614"/>
      <inkml:brushProperty name="tip" value="rectangle"/>
      <inkml:brushProperty name="rasterOp" value="maskPen"/>
    </inkml:brush>
  </inkml:definitions>
  <inkml:trace contextRef="#ctx0" brushRef="#br0">537 167,'51'-1,"-5"1,-26-3,-1 2,2-3,2-1,4-3,-1 1,-2-4,0 2,-3 0,2 3,-3-1,-3 3,-2-1,1 1,-1 0,1 1,-68 8,19-3,-62 7,47-5,-2 0,16-1,1-1,2-1,3-1,-4 0,-1 0,-1 0,-8-3,-2 0,-4-5,-15-2,3-2,3 3,14 3,22 5,8 1,-3-1,2 0,-4-2,5-7,7-3,39-1,-12 5,36 7,-19 2,4 0,5 0,-11 0,-2 0,-12 0,-8 0,3 0,5 0,-2 0,7 1,-10-1,0 1,4 1,5-2,2 1,-2-1,-12 1,-1 0,4 0,0-1,6 0,-10 0,0 0,3 0,1 0,-2-1,7 0,-9-1,10 2,-6-2,3 2,3 0,-2 0,3 0,-1 0,-2 0,2 0,-8 0,1 2,1 0,2 2,9 1,-3-1,0-2,-3 0,-8-1,2-1,-1 1,4 1,0-1,1 1,-4 0,1-1,3 3,-3-3,1 3,-12 13,-11-2,-3 10,-8-5,2-2,-3 0,-1 3,4-5,-6 5,3-1,-5 3,-3 5,-6 2,-2 4,-8 4,9-4,-4 1,11-7,2-3,4-1,0-3,-2 6,-2-3,-1 2,-10 2,-6 1,-3 3,-3 0,14-8,6-6,10-6,5-5,-4-1,-4-4,0 0,-6-3,8-7,-2-6,-3-18,2 1,4 0,5 5,8 8,0-6,-1-4,0-4,0-1,1 6,2 8,-1 6,1-2,-28 19,9 3,-28 29,20 0,-1 9,11-10,6-7,8-4,3-2,1-3,0-3,7-56,-6 20,6-39,-7 36,0 9,-24 40,17-8,-19 37,24-28,-1 1,2-4,1-4,-2 2,2-6,1 1,0-1,2 2,10-54,-6 29,6-45,-11 42,-1 4,5 41,1-12,5 33,-2-30,-1-1,-2-9,2 2,-1-5,1 1,7 1,-2-6,7 4,-7-9,0-2,2-4,5 0,2-2,1 1,-7 1,-1-1,-1 0,3 0,-2 1,3-1,2 2,2-1,6 2,0 0,0 0,-5-1,-8 0,-4-1,5-1,-1 1,4-2,-4 1,-4 0,7-4,-4 1,3 0,-4 0,-3 1,7-4,-5 2,1 0,2 0,-3 3,4 0,1 2,-7 0,-56 20,12-1,-41 11,33-6,13-7,-2-1,6-1,4-1,0 3,2 1,1 1,2-1,5-4,-1-3,-5-2,2-1,-1 1,3 7,5-5,0 10,2-5,2 2,-1 1,4-3,-1 3,1 0,0 0,1-1,0-2,1 6,-1-8,-1 12,0-11,0 10,0-4,-2 0,2-6,-5 5,-3-4,-3 5,-2-5,2 0,2-5,-7 3,4-6,-5 0,0-3,3-4,-3 3,8 14,4-4,4 14,1-12,1 0,6 10,-1-10,5 4,-1-8,5-5,1 1,0-4,0-2,1 0,-2 0,2 0,-2-3,-2 0,6-3,-7 2,3-1,2-3,-5 3,4-6,-4 2,-3 0,-1-10,-5 7,-38 23,22-7,-27 23,33-21,1-2,-4 16,6-9,-3 9,12-3,0-9,12 7,1-8,2 0,-4-2,-22 18,2-12,-10 16,16-70,0 24,3-46,-4 39,1-3,0 5,0-2,1 5,-1 3,1-1,1 1,-1-1,1-4,-2 2,0 0,0 3,-1 5,3-2,0-1,0 0,1-4,-2 6,2-1,1-4,1 2,2-7,-1 4,1-5,-1 3,1-8,-5 7,3 2,-5 5,3 5,4-4,3 0,0 2,0 0,3 2,-4 3,9-5,-7 5,1-3,1 1,-4 2,4-1,1 1,-6 3,10-4,-7 2,1 2,5-3,-7 4,5-3,-1 1,-6 0,7-1,-5-1,3-3,-3 3,1-2,-3 2,3-4,-3 1,3-2,-1 2,4 0,-1 2,1 1,-5 3,3-3,-2 0,0-1,2 1,-52 5,28 3,-45 2,40 2,-2-1,3 0,1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04:21.216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1000 22,'-45'-12,"-2"3,17 10,-1-1,1 3,2-2,3 2,-3 0,9 0,0-1,8 2,-8-3,3 1,-3 1,1-1,5 1,-5 1,2-2,-2 2,3-2,1 1,-3-1,-1 1,2-1,0 1,3 9,3-4,0 13,6-7,-1 2,1 0,0-1,3 0,-2 3,3-1,-1 0,1 4,0-2,3 4,4-1,5-4,5 1,0-8,1-1,-3-5,0-4,1-7,3-3,0-6,3-1,-3-2,-3 2,0-4,-2 2,2-3,1-1,-3 3,-2 2,-5 5,16 29,-7 6,16 24,-3 5,8 7,1-4,1-1,-15-23,-9-10,-9-9,-2 1,3 3,14-42,-10 18,9-41,-17 28,1-3,0 4,0 1,0 3,-2 2,-1-2,11 56,-9-25,8 42,-10-36,0-5,0 4,1 0,0-1,-2 1,3-5,-3 0,2 1,-2-1,3 5,-2-5,1-1,-4 3,-1-2,-2 2,-3-2,0-5,-2 5,4-3,7 6,15-8,3-1,8-6,-2-2,-7-2,0-1,-5-2,-1-1,6 1,0 0,-3 3,-68-4,25 2,-53-5,50 5,4-2,4 1,4 0,1-1,-6-5,3 0,-8-7,6 2,0 0,3-2,3-2,-9-10,2 2,1-1,5 7,9 4,-3-3,2-2,-4-4,3 0,-1 4,7 3,0 2,3 4,0-4,-1-1,0 2,2 0,0-1,1 4,0-5,0 0,0 3,-2-5,-2 1,-3 0,-1 1,0 5,-1 0,0 4,-8 0,4 5,-7 2,7 3,-2 1,-4 4,9-3,-9 11,10-3,0 2,-4 3,7-8,-6 9,5-3,2-1,-3 3,3-2,-1 1,-4-1,2-4,-7-2,28-44,-13 22,21-34,-17 39,-3 3,0 46,3-2,5 39,9-6,4-9,5 10,-7-18,-5-10,-8-18,-4-10,-2-6,-1 9,0-1,0 8,0-2,-1-4,1-2,-2 0,2-3,0 10,0-1,0 7,-1 12,1-1,-2 14,5-14,-3-8,5-9,-2-6,3 1,-1 2,-1-5,0 1,-3-1,0-1,-1 0,-1-69,-7 11,-9-54,-2 34,0 17,7 11,7 14,-1 12,-12 44,7 1,-8 27,13-15,5-12,-1 6,5-8,-1-5,3-8,-2-10,14-6,-1-7,11-4,-3-6,0-4,-3 0,1-1,-7 1,1 1,0-4,0 1,2-7,-1 3,-2 0,-2 3,-4 6,2 1,2 4,-5 44,-2-18,-10 44,-2-26,-1 3,1 5,1-3,0-4,1-3,1-13,-2-6,1-2,0 0,-1 1,-2 6,-8 0,-1 4,-7 3,5-3,2-2,0-1,4-3,0-1,4-5,0 1,0-1,0-1,-1 7,1-9,0 7,-1-4,0 2,-2 3,1 0,2 3,3-3,1-1,0-3,1 0,-2 8,2-1,0 2,1-7,-1 0,2-2,-3 5,4-1,-3 0,3-2,-1-1,0 0,-1 0,0 2,-1-2,0 4,0 0,1 1,-1 1,-1 0,1 1,-1-2,2-4,0 2,1-4,-1 2,0-1,1 1,-1-1,0 2,1-3,-1 1,0 3,2-2,-4 2,4-2,-1-2,-1 4,2-4,-2 4,0-2,0-3,-1 7,0-9,1 10,-1-7,2 1,-1 2,2-4,0 5,0-2,-1-2,1 4,-9-61,5 23,-6-46,6 38,1 7,2 6,-2-1,3-2,0-2,4-3,2 1,3 1,2-1,-1 3,3-2,-4 7,3-3,-1 3,0-1,5-1,-2 2,6-3,-2 1,1 0,-3 1,-2 4,-2 3,2-3,-2 2,6-5,-3 1,3-1,-3 0,-1 3,-2-1,-2 2,2-7,-2 3,4-6,-4 7,0 0,0 0,-1 1,2-3,-2 4,0-3,0 2,-2 0,2-4,-17 62,5-18,-12 50,8-27,-1-5,2-4,-2-4,2-7,1-4,-1 6,-1-6,-3 9,-1-5,0-2,1 0,4-8,0 0,2-1,-2-5,1 3,-1-2,0 4,0 6,0-2,2 2,0-6,2-1,0-2,1-2,0 2,0 1,1 0,-1 1,1-1,-3-1,3-3,-2 2,0 3,0 2,-1 2,1-4,0-1,1-3,-1 0,2 5,-3-6,3 8,-2-8,2 2,-2 4,2-3,-1 3,1-3,-3 0,3 5,-4 3,2 0,-5 2,-1 3,-4-6,-1-1,-1-9,1-7,-5-2,0-3,-5 0,2-1,0 2,7-2,-1 0,1-15,7 4,-1-17,8 7,1-3,0 1,0 2,0 2,-1-2,2 2,-1 2,-15 66,1-16,-11 51,5-32,2-9,0 5,0-8,5-7,0-4,3-9,1-3,1-2,1-4,-1 3,1-1,-2 4,4-4,-1 2,2-3,1 2,-2 6,2-8,0 5,2-1,2-4,2 6,4-7,4 2,-2-4,3 0,6 2,1 0,10 6,-5-4,4 1,-6-5,0 0,-6-5,-3 0,0-1,0 2,2-2,-2 1,2-4,1 0,-2-1,4-3,-5-3,1-5,-3 2,-2-2,0-2,-1-4,-1 2,-2-5,-2 7,-2-2,2-2,-2 5,1-9,-2 5,2-3,-2-1,2 2,-2 0,0-2,2-2,-2 1,2-3,-2 5,2-7,-2 0,2-3,-1-4,0 7,1-4,1 4,2-3,1 0,0 2,0 5,-1-1,-1 7,3-5,2 0,1-1,1-3,-2 3,-3-1,-1 0,-2 3,0-1,0 4,-1 0,0-2,2 2,-3 2,2-2,-3 4,2-5,-1 0,1 0,0 2,-1 2,0-4,1 4,-2-5,0 3,-33 59,16-15,-25 62,28-32,5-3,5-14,0-19,3-8,-1 1,1-1,0 8,0-3,0 5,0-3,0 1,0-1,0 2,0 1,0 1,0-5,0-4,0-1,0-1,-12 3,1-1,-13-2,8-3,-1-2,5-2,-2 4,3-2,-2 4,2-1,1 1,-1 0,0 0,2-3,-3 4,3 1,-1-2,1 0,-1-1,2-1,-2 3,2-1,-3 2,1-4,-3 1,-3 2,3-3,-7 10,7-4,0 2,3-2,2-5,0 0,-4-1,-2-4,-3 0,2-5,-7 0,5 0,-5 1,8-2,-1 3,-1-3,1 2,54 7,-25-8,45 7,-47-9,3 0,0-1,0-1,3-1,-2 2,-2-1,6 1,-8-1,7 1,-66 4,32-3,-47 5,47-3,2-1,-8 1,3-1,-5 0,7-1,3 0,-3-3,3 0,-5-1,4 1,1 0,-4 1,3 1,58 3,-23-2,46 0,-38-2,-6-2,2 1,3-1,-3 0,4-2,-2-5,-2 1,1-5,-5 5,-1-1,-2 3,0-1,2-5,-1-1,-1-2,-2 1,-5 5,0-2,-1 2,1 1,2-2,1 3,0-3,4-3,-1-2,2-1,-1 2,-4 2,-1 3,-5 1,3-2,-1 1,0-1,3-3,-7 5,3-4,-3 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04:53.2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0 964,'57'2,"-12"0,-36-1,-3-1,15-2,-10 1,12-2,-8 2,-5 0,11 0,-9-1,5-1,-5-7,-2 0,1-8,-6 5,-1-4,-1 2,-1-3,0 3,-1 0,0 0,0 0,0-4,-1 1,-1 3,0-5,-1 5,0-1,1-2,-1 6,1-10,0 10,1-9,0 3,0-1,-1-4,1 7,-2-2,2-2,0 4,0-7,0 4,-1-3,1 3,-1 3,2 0,0-1,0-4,1-4,-2 3,0-3,1 7,-1 3,3-4,-2 4,2-7,-1 1,-1 3,0-2,0 4,1 3,1-3,1 1,2-1,5 5,5 3,0 5,2 1,-2 2,2 0,0 0,-1 0,-3 0,1 0,0-1,4 0,-6 0,4 1,-3 1,-34 25,18-16,-32 20,25-25,-2 1,-5 7,4-2,-4 6,5-1,2-1,-1 0,2-1,0-2,0 6,4-5,-1 10,2-7,0 6,2-2,-2-2,3-1,-2-5,2 8,-1-6,3 6,0-6,1 2,7-1,-1-6,8-1,-1-5,3 1,1-2,-2 0,-3 0,3-2,-3 2,3-2,-1 0,-1 0,0 0,0 0,0-3,-2 1,6-4,-7 4,5-4,-6 3,8-1,-7 1,3 0,1 1,-5 1,8 1,-3 1,-3 1,7 0,-6 2,2-2,-1 1,2-3,-4 3,3-3,6 1,-8-1,13 0,-10 0,0 0,-4 0,1-2,-2-4,3-3,-2-2,-5 0,-41-2,14 5,-32 1,27 4,3 3,7-1,-3-2,39-27,-15 11,31-20,-19 22,-2 4,-2 2,-1 2,-2 4,6-2,-7 4,8 1,-9 1,9-2,-3-1,-2 1,2 1,-3 1,4-1,-3 1,6-2,-5 3,8-1,-8 1,2 0,-67 2,27-1,-46 1,44-2,3 1,2 0,3 0,1 0,2 0,-6 2,6-2,21-30,-2 16,18-23,-18 26,0 3,11-4,-5 6,13-3,-7 9,8 0,-1 1,5-2,-8 1,1-1,-1 2,1-1,1 2,2 0,-7 0,2-1,-9 0,4-1,1 3,-4 0,-53-8,7-2,-40-7,37 6,15 2,6 5,2-1,-2 1,61 1,-27-1,56 1,-45-1,-4 0,0 0,-7 1,4 0,-3 0,0-1,0 0,-4 0,1 1,-1-1,-2 1,5-1,-4 0,2 1,2 1,-5 0,3 0,-2 0,1-2,1 1,2 0,-7 0,6 1,-5-1,3 5,-2 4,-4 2,3 6,-5-4,2 4,-6-3,1 0,-3 2,2 2,0 3,1 4,0-2,-1 1,0-6,-1-1,-2-3,-1 3,1 0,1 7,2-3,0 6,1-5,0 0,-2-5,0-3,-1 2,2-1,-1 3,2-2,-2 0,2-2,-2 4,1-5,0 4,2-3,-1 2,-1-3,0 1,0 1,0 0,-1-1,-1 1,-2-3,1 5,0-2,0-1,25-20,-19 3,19-13,-61 1,2 10,-43-6,16 8,-14 2,5 0,-2 2,-6 2,15 0,-5 1,16-4,7 1,1-2,9 0,-12 0,-3 3,1-1,-10 1,9 0,-5-2,-3 1,12-1,-1 2,13-1,2 2,-3-1,-5-2,-8 0,-12-1,7 0,-3-1,17 1,8-2,11 1,8 1,35-32,-2 12,32-27,0 13,5 2,26-14,4 6,1 1,0 6,-27 10,-13 4,-16 3,-21 9,-89 12,30-2,-20 3,-5-1,-23-3,-1-2,-2 0,38 0,16 1,21-1,12 1,-5 0,0 1,-1-1,1-14,7-1,2-9,2 2,2 4,-1-5,0 0,1 1,0 1,0 7,0-2,-3-2,0 0,-1 3,-16 8,4 4,-18 6,9 5,-4 4,4 2,5-2,5-1,7-6,-5 6,5-3,-4 7,7-3,2 0,-1 5,3-6,-2 9,3-9,1 7,1-3,0 1,0 2,3-2,-2 2,5-3,0-3,7-1,5-3,11 1,13-2,16-1,10-2,28 0,-13-3,-32-1,0 0,24-1,-11-2,-7-1,-3-2,4 0,12 0,-14 2,6 0,-13 0,-3-1,-6 0,-10 0,-1-2,-5 0,-1 1,2 1,0-1,-1 3,2-1,-8 0,-3 0,-1 1,3-1,-1 2,1-1,-3 2,1-1,2 1,-2-1,2 0,-77 39,5 4,4-9,-4 3,9-3,2 0,-30 17,10-5,11-11,27-18,8-3,9-7,-5 0,-2-16,-7-17,-1-13,8-9,1 2,4 4,-3-10,-4 1,5 9,-1 7,10 19,0 5,-19 60,11-19,-16 45,16-33,0-6,-2 14,2-4,-9 18,0 4,-6 5,-4 2,6-19,-5 2,5-15,0-4,3-2,4-10,1-2,0 0,3-6,-1 2,4-5,2-3,45-39,-22 15,33-27,-36 28,0 4,8-5,0 4,9-4,-6 4,1 1,-4 1,1 1,0 3,0 0,6 1,7 0,1-1,7 0,-8 1,-4-1,-4 1,-7 1,2-2,1 2,4 0,8 0,1 0,-3-1,-1 1,-10-1,2-1,-6 2,1-2,-3 0,7-1,1 1,7-1,1 0,-6-1,-3 2,-6-2,-3 3,7-3,-6 1,5-1,-4 2,-2-2,5 0,-2 0,-1 0,5 0,-6 1,6-1,-3-1,-4 2,4-4,0 0,-3 0,1-2,2-4,-6 2,6-7,-5 3,-1-1,-2-3,-3 4,0-1,-1 2,2-4,-1 5,2-5,-2 5,4 1,4 0,2 4,0 4,2 0,-5 2,7-3,-7 1,4-4,-8-5,-34 1,11 2,-30 5,26 5,-8 0,-2 0,-13 0,-2 1,1 3,-2 4,4 5,2 4,-7 6,5 2,-12 15,-7 14,2 9,26-22,2 0,-10 28,6-4,13-12,6-12,3 4,1 1,1-3,0 7,3-15,-1 4,2-12,-1-2,0-2,-2 1,-4 3,-3 9,-7-1,-3 6,-2-5,4-3,-1-2,12-8,-3-2,6-8,1-7,-8 4,5-5,-8 6,8-3,-5 4,4-3,-6 3,3-4,0-1,0-1,2-2,0 2,-2-1,-2-1,-10 0,-9-2,1 0,6 0,14-1,7-6,0-32,5 1,-2-19,6 17,0 5,0 3,0-5,0 3,1-7,1 4,0 2,1 7,-1 10,0 1,-1 0,3-2,-1 1,-18 52,6-6,-14 41,13-20,3-11,3-8,1-9,0-8,0-2,-1 4,2 0,60-36,-4 3,-3-8,2-2,35-11,-17 6,-5 3,-13 5,-12 3,-3-1,-6 0,-2 3,2 1,-2 3,-3 3,1 0,-5 2,3 0,0-1,-1-2,3 0,-6 3,-2 0,-4 3,-3 4,3-3,-1 3,1-2,0 2,7-1,-4 1,10 1,-12 0,-4 1,2-1,-1-1,4 1,-1-2,-5 0,4 0,-3 14,-5 6,-3 12,-6 0,-1-5,2 0,0-5,0-1,0-3,0 0,0 3,0-5,0 6,0-1,2 3,-2-2,2-1,-2-5,3 3,-1 2,2-4,1 4,1-5,2-1,1 4,-1-5,3 7,-4-5,0 0,2 5,-5-9,4 12,-5-4,1 3,-3 2,1-2,0-1,2 3,-1-1,0 0,0 0,-1-4,0 2,-1-2,2 0,-2 0,2-4,-2 4,1-4,1 6,-1-3,2-1,1 2,-1-3,2 3,-2-4,1 1,3 5,-3-9,6 7,-1-9,3-3,7 0,-5-5,4 0,-32 30,12-17,-25 21,19-23,-2-2,-5 6,1-5,-6 6,3-5,-2 1,-1 1,3-2,-1 2,-1-3,3-1,0-3,2-1,-3 3,2-4,-3 1,1-1,1-3,-1 4,-1 0,1 0,2 0,-3 1,4-3,-11 5,8-4,-8 3,6-2,1-1,1 1,2-1,0-1,-2 0,2 1,-1-1,0 1,-8-1,6 0,-6 1,6-1,0 0,-2 1,4-1,-3-1,6 1,-5-2,0 2,1-1,-2 2,4-2,-2 3,-1 0,3 0,-1 1,0 0,3 1,-7 3,8-3,-5 1,-1 0,2-1,-2 0,2-1,4 0,-6 0,3 0,0-2,-2 3,2-1,0-1,-5 1,6-2,-3 1,1 0,4 0,-8-2,5 0,-1-3,-2 1,1-1,1 0,-7 0,10-1,-9-1,7 1,0-1,-4-2,6-1,-6-2,5 2,-5-6,3 0,-6-8,1 2,2 1,1 2,6 4,2 1,-4-4,5 3,-3-5,4 0,1 0,1-1,1-6,3 7,-2-9,3 8,-1-1,1 2,0-1,0 0,4-1,2 3,4-3,0 8,1-4,8 1,-1 0,9 0,3-2,6 2,1-3,8 1,-8 4,13-2,-1 0,6 1,0-1,-8 5,-2-3,-5 3,-7 0,2-2,0 3,2-2,6-1,-7-2,0-1,-9 1,-7 3,-1-1,-1 2,2-1,3-2,-2 2,0-2,-2 0,-3 0,3-5,-3 1,2-1,-1-2,-1 1,1-3,-3 1,-3 1,-3 0,-3 4,-2-4,-2 0,-1 1,-1-4,-1 9,10 54,-1-17,10 46,-1-38,-3-6,0-5,-3-8,-1-2,-1-1,3 1,-1-1,6 0,-3-4,3-1,-2-3,4 3,-2-1,4 2,-2 0,-2-1,0 1,-1 0,-5-2,7 4,-1 0,0 1,-1-3,-3-3,1 2,2 0,3 2,-4-1,0-3,-2 6,-3-2,-2 11,-2-3,-4-1,0 2,-1-5,-6 2,-5 3,-6-3,-1 2,0-1,3-4,-2 1,2-2,-1-1,-2 1,1 2,-2-2,2 3,3-5,1 0,-1 0,0-3,-1 2,-3-3,3 1,-5 2,0 0,1-1,-1-2,3-1,-2-1,-1 2,1-1,-3 2,4-2,0-1,1 0,2-1,-1 1,1-1,-6 2,5-1,-3 2,6-3,-1 2,-6 0,5-2,-5 2,7-1,-3-1,-1 1,2-1,-2 1,1-1,1-1,-2 2,-2-2,0 1,-3 0,6-2,-2 1,3 1,1-1,-3 0,4 2,-11-2,7 1,-10 0,8 0,-2-1,2 1,4-2,0 1,-5 0,2 1,-9 0,7 1,-2-2,4 2,-3-1,3 1,3 0,-1 0,4 0,-7 1,5-2,-2 1,56 7,-23-6,41 7,-35-11,-2 0,0-2,-2 1,1-2,-1 0,-2 1,1-2,-3 1,0-1,4-1,-1 0,3 0,-3 0,-3 1,0 0,-1-1,0 1,7-2,-3 2,2 0,-53 26,9-9,-45 21,32-19,-6-1,11-6,1-2,2-2,5-2,-1 1,2 0,2-1,-2 1,7-2,-1 1,-2-2,6 0,-7 1,7-1,-2 2,67-3,-30 0,56 0,-48-1,0 1,0-1,-4 1,5-2,-2 0,1 0,-2-2,-5 2,-3-1,-2 1,-3 0,3-1,-2 0,-2 1,-54 16,23-8,-42 11,38-12,-1-1,2 0,-2-1,8-2,-2 1,0-1,3 0,47-35,-10 17,46-31,-46 36,-5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7:52:35.609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1645 1044,'-52'-21,"-11"11,5 20,-13 13,12 3,9-1,11 0,15-5,4 4,5 7,7 2,4 12,13-2,10-7,17-7,5-17,2-7,-2-3,0-5,0-2,8-7,-1-7,-4-5,2-13,-11 0,4-22,-10 0,-7-2,-11 7,-10 13,-6 5,-10-2,-8 6,-9 0,-14 6,-7 7,-9 7,-9 7,5 16,-7 8,7 7,13 0,8-2,20-6,11 4,9 3,9 0,7 2,10-2,14-4,11-4,24-6,10-10,-15-8,5-5,2-3,0-5,0-5,-3-3,-6-5,-9-2,-2-26,-23 3,-28 6,-26 2,-11 3,-24 1,0 14,-13 8,-10 9,2 7,31 4,-1 2,-32 2,0 3,11 7,12 6,5 3,2 10,10 0,11 0,10-2,15-9,3-2,36-9,7-12,36-16,-13-12,-7-6,-22 6,-14 1,-8 7,-7 1,-4-1,-9 1,-5-1,-7 5,-4 8,-8 4,-12 3,-8 2,-6 1,-7 2,2 0,3 3,2 6,16 4,1 6,12-1,5 0,9-2,5 0,6-4,8-55,-7 25,-2-45,-14 44,-5 1,-6 1,7 4,-4 0,9 6,3 2,2 7,-2 3,0 0,0 1,-2-4,0 4,-1 0,1 3,6-4,56-11,-24 3,38-9,-40 8,-2 2,0-2,0-1,0-2,-4 0,2 1,-1-2,0 0,-38-10,13 9,-32-5,25 9,3 0,1 0,2 3,-9 2,-1 3,-3 0,-3 3,12-1,-3 4,12 3,3 6,0 2,2-1,0-1,0-6,0 6,-1-5,-1 11,4-2,0 2,1-5,-2-6,2 8,-1-6,0 14,0-6,0 4,2 9,1-5,0 1,-1-8,0-7,-1 6,1 2,-1 3,0 4,0-3,0-3,-1-1,1-5,-3 0,2 3,-4 5,1 5,-5 16,2-5,-2 11,5-17,1-2,2-8,1 1,-2 1,1 11,0-3,0 4,1-7,0-6,-1-11,1 0,-3-3,3-1,-1 7,1-71,1 32,-1-53,3 50,-3 0,2 3,0-6,1 1,-1 1,1 2,-2 2,2 2,-1-5,3 3,-1-2,0-2,-1 3,-1 0,0 4,0-1,1 1,-1-6,-1 3,2-2,-3 2,1 2,-1 0,0 0,-1-3,1 4,-3-2,1-1,0 5,-1-5,3-2,-1 0,1-4,-1 4,1 4,0 1,0 0,1 0,-1-4,1 3,-1-2,0 2,-1 0,0 0,-1 0,0 0,0 1,-1-4,0 3,0 1,0-1,-19 49,13-15,-14 49,14-17,2 5,-3 13,0-4,0 15,4-11,2-9,4-13,0-16,0-4,0-1,0 1,0 5,1 11,1-6,2 1,-2-13,1-2,-1-2,-1 2,1 2,-1 7,0 1,-1 0,0-5,0-8,0-1,0-2,0-1,0 1,0 1,1-1,-1 2,3-3,-2 2,1-1,1 0,-1 4,1-6,-1 5,1-4,0 2,1-2,0 1,5 6,-3-5,1 4,-2-9,0 0,0 2,1 1,-3 7,-2-9,-1 5,-2-2,0-3,-3 11,1-7,-1 5,0-1,3-2,-1 1,2 2,-2-6,1 0,0 3,2-3,-1 4,1-5,0-2,-2 5,2-3,-2 3,2-1,-2-6,0 7,0-1,-2-4,-1 7,2-10,-2 7,-2-2,2-3,-13 2,6-10,-5 2,1 1,7-2,-8 6,6-4,0 3,4 6,5-2,1 3,5-1,1-3,5 2,-1-3,4 0,-2-4,10-3,-2-3,4-4,-4 0,-5-1,5-6,-7 0,7-8,-2-7,3-7,3-10,-1 5,-4 5,0 4,-5 7,1-3,3-2,0 1,3-6,0 0,0-3,2 0,-2 4,0 2,0-2,-1-1,0-3,0-12,-3-1,-2-2,-7 1,-1 14,-3-4,-2 1,0 0,1-6,1 6,-1 2,0-5,-2 3,1-3,1 0,-1 6,1 2,-2-2,0 7,-2-1,1 6,-2 3,0-1,-2-2,-2-2,-3 0,2 6,1 8,-14 20,-8 18,-14 19,0 20,15-13,9-5,12-21,2-6,0-1,3 10,0 4,2 3,0 1,2-9,2-2,3-5,0-8,0-5,35-10,10-15,36-7,-36 2,0-2,-3 1,-1-1,1 0,-2-1,39-24,-26 3,6-18,-18-11,-9-6,-18-17,-26 7,-9 3,-12 2,3 18,0 7,1 10,4 16,-3 7,-4 8,-6 4,-9 5,-8 7,-5 11,-19 11,-5 12,9 1,8 1,28-13,9-3,4-1,8-1,0 9,5 0,2-2,8-5,13-12,11-3,21-10,5-9,6-9,-3-12,-10 0,-2-8,-12-1,-10 5,-12-5,-7 4,-9 3,-5 3,-7 16,-3 7,-9 13,-5 15,-6 9,-17 32,10 11,18-20,3 3,-6 42,11-9,19-21,8-27,0-15,1-13,18 1,4 1,30 3,-14-6,1-5,-24-2,-11 1,-34 32,-4 4,-5 7,-3 6,-1 4,0 2,-2 7,0 2,0 6,4 0,11-12,5-4,-8 33,23-28,9-32,10 0,8 0,4 0,10 7,-2-4,6 1,4 1,2-3,-2-3,11 0,-1-3,7-3,12-3,-13-9,9-4,-10-12,-8-5,0-13,-5-2,-7-6,0-10,-14-5,-6-4,-5-4,-8 10,-1-9,-2-6,-2 0,-1-13,-7 6,-2-2,-3-5,0 0,4-1,3-8,2 16,0-5,-3 7,1 3,-3-4,4 8,-1 4,3 4,0 12,-3 3,0 4,-2 0,0 2,1-2,1 6,-1 0,2 7,-2 2,4 0,0-1,0 0,2-5,-2 4,1 1,0 0,0 2,2 1,-3-3,1 2,-4-5,-2-3,-4-1,-6-3,-3-3,-6-2,-4-8,2 3,0 0,-3 0,8 11,-3-2,10 13,6 6,1-2,-1-1,0-3,-1 2,-5 0,6 8,-11-3,1 6,2 0,-5 2,3 2,-4-1,-1 3,2-3,7 1,61 0,-16 2,46 3,-36 3,-12-3,-4 0,-10-3,-4 1,8 2,-3-1,10 3,-7-3,0 1,-1-2,-2-1,-1 0,-1-2,2 2,-1-2,1 1,1 0,-4 0,7-2,-7 1,7 2,-8-2,7 3,-4-1,0 0,7 4,-9-4,3 5,0-2,-2 3,7 6,1 0,3 5,1-3,-4-2,1 0,-6-4,0-2,-3 0,-2-4,3 3,1 0,6 3,8 6,1 0,6 1,-1-3,-4-7,-4 0,-9-7,-7 1,5-5,-6 0,7-3,-4-2,-2-1,4-4,-7 4,4-4,5 27,-4-12,6 21,-13-14,-1 4,-1 11,-2-4,1 5,-3-8,-1-2,0 8,0 2,0 5,0 4,-2-7,1 1,-1-4,0-2,0 1,-1 0,-2 3,-2 7,-2-1,0-2,2 0,1-2,1 3,-3 6,2-4,-1 2,3-9,0-8,29-63,-11 13,25-49,-20 35,3-13,-2-3,-3-5,-5-8,-8 13,-2 8,-2 5,0 14,-3-8,1 12,-1 2,2 12,0 0,0-1,0-7,1 1,1 3,0 6,3 1,-1-1,9 50,-5-14,6 44,-5-28,-1-11,-2-5,-4-10,-1 9,0-6,0 10,0-5,-1 1,-1 0,-2-1,1 0,-1 2,1 1,-1 1,0 3,-3 1,0 0,-2 2,2-4,0 1,2-3,-1-2,0-3,0 0,1-1,-2 8,0-3,-1 1,-1 1,2 1,0 1,1 4,0-2,-1 6,0 3,0 1,3 13,3 3,3-1,2-3,-1-14,2-4,1 9,2-1,0 13,-1-2,-2-1,1-3,1-7,1-4,-1-4,-2-7,-3-2,-1 1,-1 5,1 0,0-1,1-10,-2-2,4-2,-4 4,4 2,-4 1,1 1,-1 6,2-1,-1-1,1-4,0-5,-1-3,1 4,-2-5,-2 5,-1-3,1-1,-2 6,2-6,0 3,2 1,0-6,-27 1,2-10,-43-1,-4-3,-7 1,-7 0,18 0,-6 0,9 0,2 1,2 2,10 3,6 1,10 0,11-2,11-2,33-53,-4 16,10-12,6-4,-4 6,0 0,4-6,0-1,4-9,-2 0,-9 9,-2 3,9-36,-14 16,-13 24,-3 10,-5 15,-4 7,-22 7,-22 6,-20 9,19 3,-4 3,-13 9,-2 3,-2 1,-2 3,-10 5,2 1,18-7,4-2,11-5,5 0,-20 11,33-12,14-5,11-6,55-27,13-15,-9 5,4-2,-10 2,-1 1,-1-3,-1 0,20-14,-13 1,-18 11,-19 14,-11 10,-32 45,-9 18,9-12,1 2,-12 34,18-3,27-24,11-11,18-19,1-16,21-11,4-7,6-7,1-7,-6-12,-11 0,1-9,-13 1,-4 2,-3-5,-2 5,-5 5,-1-2,-7 7,-4-3,-4 7,-1 4,1 4,-3 8,-10 65,-5-2,3 7,2 5,-4 29,13-38,4-2,6 17,7-16,-2-35,-3-24,-1-10,3-18,-1-7,3-2,-4 3,-4 12,-3 1,1-7,-2-5,3-20,-4-3,0 3,-2 0,1 15,-2 1,3 1,-3 5,1 2,-2 11,-1 13,-13 68,1-3,1-2,1 1,-1 7,4-14,7-26,0-13,2 10,23-25,-2 2,17-23,-12-10,-4 4,1-8,-3 5,-2-1,0 2,-1 1,1-1,0 0,-4 3,-4 3,-1 2,-3 4,0 2,1-3,-2-4,0-5,-3 3,-2 5,-2 6,0 7,-1-1,3-2,-1 1,2-3,-3 5,2-8,-1 5,1-6,-2 2,-1 0,0-4,0 4,-2-1,1 4,-1 2,-9 51,6-5,-8 36,10-13,2 1,1 4,0 9,0-6,0-1,1-1,1-15,1-3,-2-14,1-5,-2 0,0-1,0 2,0 4,0-1,0 0,0-1,0-10,0 5,0-2,0 3,0 5,-2 2,1 2,-4 3,2-7,-1-1,1-4,1 0,-1 3,0 3,1-1,0 2,0-2,-1-3,2-1,0-2,1-1,1 2,0-1,2 0,-2-5,2 0,-2-4,0 5,0-1,-1-2,2 4,-1-3,1 0,1 2,-1-4,1 4,3-2,-2-3,2 6,-3-2,-2-1,-1 2,-1-4,1 2,1 3,1-4,12-3,1-5,3-5,-1-1,-2 1,-2-1,3-11,-11-5,-1-3,-5 2,-4 1,1-3,-2-7,1 0,3 3,-1 2,3-1,-1 4,0-4,-1 1,-1-2,2 1,-1 3,2 3,0 2,0-7,0 6,2-3,-2 3,2 2,3-9,0 6,4-4,-2 7,-1 2,2-13,-4 6,2-12,-4 9,-1 0,-1-1,0 5,0 0,0 3,0-5,0 6,-1-6,-1 3,1-4,-2-2,1-3,-3 3,2 4,-1 2,3 1,0-1,-2-6,1-2,-2-2,1 1,-2 2,2 3,-1 2,0 4,-6 1,-15 13,-8 7,-28 27,-16 24,30-21,-2 4,-18 16,-2 6,0 2,0 1,-1 2,2 0,3-1,4-2,16-16,2-3,8-8,2-2,-21 27,18-19,-4 16,10-1,1 3,8-7,6-15,7-14,5-11,-7-3,-13 0,-17 12,-5 1,0 2,3 7,-1 5,2 10,-4 19,17 6,5-7,12-11,7-33,1-9,10-69,0 12,7-49,-5 29,-3 8,-3 5,-1 3,-1 9,-2 8,0 14,-31 23,1 13,-29 20,-1 17,14 1,9-6,22-13,12-18,4-4,0-3,2 3,2-4,17-4,-2-14,18-17,-5-7,-1 1,-3 2,-9 6,-6 4,-3-4,-5 5,-1-4,-25 63,8-5,-5 23,3 10,9-10,4 2,1 7,3 0,4-4,3-4,7 29,0-41,2 0,3 3,3 1,5 2,4 1,7 7,2-4,-3-13,2-5,-2-6,1-5,34 6,-7-37,2-25,-29-6,-2-9,-4-4,-1-7,7-18,-2-5,-8-1,-3 0,0 2,-4 0,-7 0,-5 1,-5 15,-3 1,-6-42,-11 16,0 29,-1 15,2 17,-6 15,-11 16,-15 19,-8 21,23-9,3 6,5 3,4 0,-9 40,19-21,12-47,6-13,14-9,6-9,7-11,3-23,-3-14,-10 8,0-5,-2-7,-2-2,-1-2,-2-1,-5 1,-5 4,-6-24,-9 24,-10 20,-7 23,-12 12,-16 26,-25 31,33-12,0 6,-13 19,4 5,15-11,6 1,1 1,8-3,18 13,15-29,13-13,10-15,12-3,35-14,9-18,-42 6,0-7,-3-11,-5-8,9-45,-31 31,-6-2,-1-42,-17 13,-12 17,-12 19,-4 16,-9 20,-4 32,-4 15,-10 30,9 4,22-22,2 3,5 1,2 0,-8 43,13 2,19-34,6-14,17-21,19-19,12-6,20-13,-6-17,-3-14,-5-26,-17 1,3-17,-16 13,-4 8,-8 8,-5 15,-1 5,-4 12,-8 24,-19 75,-4 6,1-2,0 4,7-23,3-3,-1-2,2-2,2 17,3-27,2-11,2-4,2-9,1-7,30-46,-1-15,20-33,-31 38,-3 0,10-35,-6 5,-4 8,-4 7,-3 3,-5-1,-4 19,-4 10,-1 19,-25 39,12-7,-22 35,19-23,-5 17,-5 13,4 7,-5 16,11-13,5-15,3-14,5-24,-2-4,-1-7,-22-24,-3-3,-24-21,-5 7,-9 1,-8 10,-12 5,5 10,8 4,11 2,23 0,5 0,4 1,-3 2,-6 4,-3 5,3 6,7 2,12-6,11-6,40-60,-17 22,25-40,-31 49,-4 8,-30 32,1 5,-41 37,3 6,7-2,9-10,30-28,11-15,9-64,0 26,2-42,-1 43,0 3,1 5,-1-4,1 7,-1-6,0 5,0-3,-4 0,1 4,-10-6,7 12,-4-13,6 9,3-9,1 3,0 0,0-3,0 7,0-5,0 3,-1 1,-2-3,-17 14,7 0,-12 11,14-2,0 1,-2 10,7-8,-5 11,8-5,-2 1,1 4,2-6,1 2,1-2,-2 12,1-8,-1 4,2-8,0-1,0 3,1 0,0 3,1-7,0 7,0-1,2 2,1 2,0-6,-3-5,2 6,-2-3,3 8,-1-2,-1-1,1-2,-3-4,3 7,-4-6,4 12,-4-7,1 4,-1 2,0 0,0 0,-1 2,-2-4,0 1,-3 2,2-1,-3 11,-2 1,1 2,-1 4,3-8,2-3,0-3,1-6,0 2,0 2,-1 0,1-2,-1 1,1-8,1 4,1-4,0 2,1-2,-2 1,2-2,-1 0,1 0,-1-3,0 6,-1-3,1 6,-2-2,0 2,2-2,-3-3,2-3,0 3,0-5,0 5,0-1,1-5,-4 6,1 0,-2 4,1-2,3-4,0-3,-1 6,1-8,-2 11,3-8,-1 0,1 5,0-3,-1 0,1 4,1-8,0 6,0-3,0 0,6 4,1-8,9 3,-4-7,2 0,1-1,6 1,5 2,4 1,-2-2,-6-1,-6-4,-1-1,-1-2,5 0,0 1,-2 0,-3 0,2-1,2 1,0-1,-3 2,-1-1,6 2,1-1,4 3,-9-3,1 2,-1-2,-2 0,4-1,-1 1,-5-1,10-2,-12 0,10-1,-6 0,0 0,9-1,-3-10,8-2,-8-9,2-3,-7 3,6-11,-3-3,0-6,-5-2,-6 9,-4 7,-3 6,0 3,0 2,0-6,-3 0,1-3,-2-1,1 2,-1-7,-1 5,0-1,-1 4,-1 4,1 3,-1 3,-2 5,-2 1,-7 0,0 2,-8-1,-1 5,-3 3,-11 8,-2 6,-4 4,-1 8,11-4,4 2,9-4,8-3,3-2,5-4,41-42,-8 6,37-38,-25 22,-3 3,-10 6,-13 14,-47 73,2 12,2-10,0 3,8-5,5-4,-6 17,7-10,13-31,3-11,2-6,8 11,3-11,12 1,14-26,11-16,5-8,7-13,-14 12,4-6,-11 10,1 2,9-1,18-6,-1 1,9-5,-25 14,-13 5,-9 8,-6 6,4 0,0 2,-2 1,-6 2,-7 5,-14 46,0-6,-8 33,4-16,3-7,-1-1,3-6,0-7,0-6,-1-4,-1-3,1-3,-3 2,1-1,-4 5,1-1,-1 2,0 4,3-1,0-2,2 1,2-3,1-1,1 5,0-6,1 0,-1-7,4 4,0-6,2 7,0-5,-1-1,1 5,-1-3,3 3,-3-5,2 0,2 1,-1 2,5 1,0 0,3-3,1-3,0-4,-4-3,2-1,4-1,-1-1,5 2,-4 0,5-1,1 0,0-1,3-2,-8-1,3-1,0 1,-1 0,7 1,1-1,2 2,-1-1,-5 1,-7 0,-3 0,1 0,-3 0,5 0,-1 0,-2 0,2-1,0-1,1 1,2-1,1 1,0 0,2-2,-2 0,-4 0,-3 1,-1-2,1 0,0-3,-1 0,-1-3,-3-3,-2 1,-1-4,-2-1,-1 4,-1-8,-1 10,-2-6,2-4,-1 9,1-8,-2 5,1 2,-1-11,0 9,1-5,0 5,0 0,0-7,-1 7,1-9,0 4,0-3,0-1,-1-2,0 4,0-6,0 5,0-7,-3-5,0 0,-5-8,1 7,1 6,-2 1,1 7,-3-2,-7-1,-3 5,-4 5,-5 6,-1 8,-19 16,-19 18,-16 19,38-17,2 2,-24 30,20-7,26-20,12-19,14-16,22-41,7-12,18-25,2-6,-6 7,-4 4,-15 10,-16 24,-7 7,-4 14,-59 56,7 9,8-11,0 3,-12 31,26-26,12-11,7-12,7-10,1-5,25-48,-4-8,2-4,-1-5,3-29,-5-10,-10 11,-4 8,-3-12,-2 12,-3-5,-2 18,-2 15,2 21,1 15,-40 35,2 14,-3 1,-3 6,8 3,2 2,4-4,2 0,4-1,4-2,2 12,5-3,12-20,2-9,11-18,29-38,2-1,33-36,-24 18,5-12,-16 13,-5 3,-4 2,-4 7,-1-2,1 2,-3 6,1 4,1 5,-7 5,1 3,-5 1,-1 3,-8 52,2-17,-6 42,2-38,0-8,0-11,27-49,-16 19,23-37,-26 36,4-4,-5-1,4 1,-5-2,-1 7,-3 4,-36 29,22-9,-28 21,34-17,-3 1,-5 13,-4 0,-4 11,6-11,4-2,7-9,-1 4,-1 0,0 1,-1 0,34-47,-19 19,23-33,-28 30,0 4,-2-6,0 5,1 67,-1-10,1 14,1 4,-2 17,0 17,0-4,-2-4,2 1,0-21,0-12,0-8,0-6,0 3,0 4,0-4,0-2,2-5,0-10,3-8,-3-10,8 2,1-4,3 2,6-4,-7-3,4-1,-2 2,3-2,-4-1,5-7,-62-25,12 6,-46-14,21 18,12 7,9 5,10 4,10 3,2 0,-5 2,5-2,-9 1,10 0,-3-1,-4 1,4 1,-3 0,4 1,-2 3,-2 0,0 2,5-1,-1 0,-1 0,0-1,0-22,9 5,2-18,5 10,1 4,0-2,-7 6,-3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7:53:24.344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126 149,'40'-19,"-7"3,-23 15,-3-2,20-1,-14 2,17-1,-18 3,0-2,5 0,-2 1,7-2,-7 1,0 1,1-1,-4 0,7-1,-4 1,0-2,1-4,-5 2,7-3,-7 4,6 0,-4-2,0 0,-1-3,-52 3,1 0,-39 6,20-1,19 1,9 1,9-2,3 2,-3 0,-3 0,3 0,-3 0,4 0,-4 0,-2 0,3 0,7 0,2 0,0 0,1 8,1 5,6 3,6 2,1-1,2-2,-1 1,2 2,-2-7,2 13,0-8,0 4,0-6,-3 0,2 0,-3 3,1 1,-1-4,0 6,0-4,0 5,1 0,-1-3,2-3,-2 0,0 3,1-1,-1 2,3-4,5-3,11-1,5-3,7-2,-4-4,-5 0,-5-2,-3-2,4 0,-4 0,7-3,-8 5,2-5,1 1,-2-2,5 1,-4 0,-2 3,5 0,-2 3,-1 0,5 4,-10-1,10 3,-10 2,2 3,-9 4,-2-2,-1 4,0-4,0 5,0-5,1 3,19-6,-16 0,15 5,-20 0,1 2,0-3,0 5,0-7,0 11,0-11,-1 0,-13 6,-2-13,-9 6,-2-10,3 0,-2-1,2 2,1-3,-1 1,-1-1,7 0,1 0,2 0,0 0,-2 0,2 0,-3 3,4-1,-4 3,5 2,0 0,0 4,4 4,2-3,3 7,3-5,0 1,1 2,0-3,0 3,0-2,0-1,0 2,1 3,-1-1,2 3,-1-5,1 4,-2-6,4 3,2-3,1-1,7 2,-3-6,7 1,-1-4,4-2,-1 0,3 0,-1-2,3 2,2-3,-3 1,-1-2,-2 0,-2 0,0 0,-2-1,-3 1,2-1,0 1,1 0,-1 2,2 4,-4-1,2 3,-5 3,-6 3,0 3,-5 0,-10 1,2-4,-8 3,3-4,2-2,-4-1,2 0,-2 1,-2 5,-2-2,1 4,-2 1,6 0,2-1,5 0,1-6,3 3,-3 0,3-1,-9 0,1-7,-7-2,3-2,1 1,1 4,-2 2,4-1,-1 4,2-2,1 3,0 0,4-1,-2 3,4-2,0 3,1 2,1-4,1 2,0-3,0 4,0-3,0 3,0-5,1 5,0-5,1 7,-1-7,-1 10,0-7,0 5,0-4,0-5,0 5,-4-62,4 29,-4-50,4 44,0 3,0 7,0-4,0 2,0-3,-1 1,-24 14,10-2,-19 15,20-1,1 3,2 3,3-3,2 5,-1-5,2 3,-3-3,2 2,1 3,3-4,0 3,2-2,0 0,0 3,1 0,1-3,0-1,1 4,0-5,0 5,2-1,0 0,2 1,2-3,1-1,2-5,2 0,3-1,1-2,2 0,-2-4,-1 0,7-2,2-3,4 0,3-3,-6-1,-1 0,-4-4,-6 2,-1-3,0 1,-2 1,1-1,-2 0,-2 0,1-4,0 3,-1-1,2 0,-5-2,0 2,0-3,-4 2,2 0,-1-5,-2 6,2-4,-1 2,-1 0,3-1,-1 1,-7 57,2-30,-8 45,8-46,-1 2,0 4,1-1,-1 5,2-4,0 5,0-2,0 4,2-1,0-4,1 3,1-6,-3 1,1 1,-1 1,0 5,-2 3,-3 0,-7 9,-5-3,-4-1,0-8,0-12,4-3,-4-4,0 2,0-3,-3 2,7-3,-1 1,4-3,-4 1,1-2,-2 1,1-1,4 1,-4 4,6 2,2 12,7-5,5 4,4-3,0-3,5 6,0-7,5 3,5-5,1-1,8-3,0-4,-1 1,3-5,-8 0,4-5,-3-1,-1-1,1-1,-4-1,-1-2,2-4,-6 0,-1 2,-3 1,-2 4,-1-2,1 3,-2-2,3-7,-4 7,1-6,-4 5,-1 1,1-7,-2 6,-2-4,-2 3,-3-1,-3-2,0 3,2 0,0-1,3 1,-1-6,2 7,0-3,1-5,-1 6,1-11,-1 14,1-4,-10 58,4-20,-8 43,6-33,0-4,2 3,-5 8,0 4,-8 7,-2 3,0-6,-2 5,4-9,0-4,6-10,4-8,2-4,1 3,-3-1,1-1,-4 2,2-2,-2 4,2-6,1 2,0-5,0 2,-2-3,0 4,1-2,1 2,2 1,1-1,0-1,0 3,0-2,2-2,-1 4,1-6,-1 3,-2 1,4-2,-1 2,2-1,-1 2,0-1,0-1,-5 3,5-7,9-47,-3 24,8-41,-8 48,-3 0,-22 28,13-13,-16 19,21-21,2 2,-3 9,2-7,-2 8,1 0,2-2,0 4,2-6,0-2,0 1,0 4,1-4,-1 6,1-2,0 1,0 5,0-4,0-1,-1-4,2 0,0 0,-1 0,1 1,0-1,0-1,-1 3,3-4,-3 0,10 0,2-2,2-4,2-2,2-5,-1 0,6-1,-1 0,-3 0,2 0,1 0,0 0,2-1,4-2,-2 0,2-3,-3 1,-5-3,-1 2,-4-4,1 3,-3-6,3 0,-6 0,1-3,-5 5,-2-3,-1-5,-2 1,-1-6,-1 6,0-3,0 2,-1-2,-2 1,0 2,-1 3,0-3,0 4,-2-4,2 3,0 1,1-4,-1 2,-1-3,3 5,-1-3,3 5,-1-6,1-2,0 6,0-3,0 3,1-1,-1-1,3-1,-31 52,12-8,-23 42,20-21,5-2,4-6,0 0,2-9,-3 2,2-4,-1-4,2-3,-1-3,-1-1,-1-1,-1 0,0-1,-2 4,2-5,1 2,5-5,0 3,3 1,0-1,2 2,3-3,1 1,4 2,0-4,4 1,2-3,1 0,3-1,0-2,0-3,-4-1,3-1,-4 2,4 4,-3 1,3 5,-1-2,-1-1,3-4,-3-6,10-1,-3-1,3 0,-7-1,-5 1,7-3,-4 3,11-2,-7 0,6-1,-1 0,10-1,-1 1,-2-1,-4 1,-8-1,-1 0,1-3,1 1,-1-1,-2 1,-5-2,2-5,-4 1,4-8,-6 3,-1 0,-5 2,-4 0,-16-2,-2 1,-12 0,3 3,-4 2,-4-3,2 0,9 4,11 3,5 3,43-17,-9 13,37-14,-24 18,-7 0,-15 3,-36-32,0 12,-24-26,19 26,10 7,6 7,37-9,-16 9,24-7,-26 10,-5-2,-15-19,6 12,-12-11,13 16,3-6,0-2,2 0,-3-3,-18 67,13-26,-11 61,22-36,0 0,2-5,-5-10,2-4,-3 4,1-2,-1-3,0 0,-2-9,-2 3,-2-1,0 1,2 3,3-5,-1 0,2-4,-1-2,1 3,-2-1,1 2,-2-1,1-2,-1 3,1-2,3 1,5 2,2-4,6-2,0-7,7 0,-2-1,7 0,-1-2,-2 1,-2-3,-3 1,-3-1,3 1,-4 0,7 0,-6-1,2 0,-3 0,2 0,1 0,3 0,-3 0,2 0,-3 0,0 0,4 0,-4 0,-1-1,1 0,-1 0,1 1,5 1,-5 0,4 0,0-1,-7 0,6 0,-3 0,1 0,0 0,-1 1,-1-1,4 1,-5-1,6 0,-8 0,6 0,-4 0,1 0,4-2,-5 0,1-2,4-3,-10 3,9-7,-6 2,-3 0,4-5,-3 4,-1-4,1 2,0 2,5 0,0 4,0-1,-2 2,0-3,-5-6,-2-2,-8-1,-3-3,2 10,-4-11,-3 7,-6-4,-6 3,-9-4,-11 2,-5-4,-9-1,7 4,0 2,13 7,9 5,10 3,4 1,-7 0,5 0,-4 0,4 0,2 0,-9 0,8 1,-4-1,1 1,3 0,-5 0,4 0,1-1,-4-2,4 2,-8-7,9 2,-2-5,6-5,5 3,2-7,2 4,0-3,0 2,1-5,0 3,1 0,0 0,-2 1,2-1,-2 2,0 0,0 2,-2-2,2 1,-1-3,4 0,0 0,2 4,4 1,9 5,-4 0,11 6,-8 2,2-1,2-1,-2 1,-3 0,-1 1,3 0,0 0,3 1,1 0,-3 2,1-1,1 1,-3-1,2 1,3 1,-1 0,2 0,-5-1,-4-2,4-1,-7 1,7 0,-3 0,-3-1,7 0,-5 0,0 0,4 0,-6-1,4-1,-4-6,-5-5,-2-4,-5 0,-1 1,0 2,-1-5,0 5,-1-3,0 2,0 1,0-3,-2-3,2 7,0-7,0 1,0 3,-1-2,0 2,0 4,-8-8,-1 9,-9-6,-6 4,-4 1,-6 1,5 3,-5 1,3 1,2 2,0-1,7 4,0 0,2 1,2 0,2 0,2 0,3 0,-4 0,1 0,0 0,1 0,0 0,2 0,-8 0,6 0,-2 0,1 0,5 1,-7-1,6 2,-4 0,38-29,-19 19,27-21,-22 26,0 3,12-14,-10 5,3-11,-9 5,-2 2,0-6,-1 6,0-4,2-1,-2 4,1-5,-1 1,0 2,0-1,1-3,-1 5,2-6,-1 8,0-4,0-1,-1-2,1-2,1-1,-2 1,1 0,-1 0,1 0,0 0,0-2,-1 0,-1 2,-1-1,-1 5,0-1,0 0,-2 1,0 1,0 1,1 3,-1-9,3 8,-2-7,4 6,-1-1,1-1,0-6,0 1,0-3,0 0,0 3,0 1,0 0,0 1,0-1,0-5,0 4,0-5,0 3,0 1,0 3,0 3,0 2,0-4,1 0,-1-1,1 0,-1 1,0 3,0-2,0 5,0-7,-39 53,21-16,-29 40,35-30,4-8,4-3,2 0,0 5,2 3,-2-1,2-2,0 0,0-3,0 0,0 2,1-4,1 5,0-2,1 1,-1 0,-1-1,-1-2,0 3,1 0,-1 2,1 1,-1-1,0-3,0 2,0-4,-1 9,-1-1,-1 5,2-2,-2-4,3-2,-1-2,0-1,0-3,-1 3,1-1,0 1,1 0,0-3,0 2,-1-1,1 2,-2 0,2-2,0-4,3 5,10-10,4 3,16-12,-1-1,1-2,-3 1,-7 0,2 0,-2-2,4-1,2-1,-6 1,-1 2,-9 2,1 0,5 1,-6 1,7 0,-3 0,-4 0,11 0,-5 0,3-1,-1 0,-7-1,1 1,4-4,-7 1,8-2,-7 2,2-2,0-1,-3-2,0-1,-5-3,0-2,-3-1,-3-2,1 4,0-2,-1 2,1-2,0 0,-1 0,0 1,-27-9,9-9,-22-8,14-6,2 0,0 3,2-2,4 8,3 4,0 5,2 6,-2 0,0 2,0 0,-2-1,2 1,-1 0,-2-5,-3-4,-1-6,0-5,6 7,2-4,5 3,1 2,1-7,1 2,1-1,0-10,0 2,0 0,-1-1,2 5,-2 2,2 2,0 7,0-1,1 1,-3 1,1-6,-2 6,0-2,-1 5,1 4,1 4,1 2,0-1,1 4,-2-3,2 5,-1-2,3-1,6-6,3-1,3-5,0-5,-4 2,-1-6,-2 11,-2 4,0 4,-1 3,4-5,1 1,0 1,0 0,-3 1,0-2,0-3,0 4,-2 0,0 0,-1 3,1-3,0 3,-2 1,0-4,-3 0,1-1,-2-1,-2 1,0 2,-1-1,3 4,0 1,-1-4,2 4,-2-6,2 7,-4-1,0-1,1 1,40 7,-15 2,30 9,-29-2,-1 0,-5-1,4-2,-3 1,6 0,2 1,0 0,-3 1,-3-2,-4 2,9-3,-8 1,6-1,-3 1,-5-1,11 3,-8-2,4 0,-3 2,-2-2,4 1,-2 8,0-2,-5 5,1 0,-4-1,2 2,-3 3,-4-4,16-6,-3-13,4-1,-5-7,-5 6,0-1,-44 3,4 5,-44 8,24 2,-4 5,13 1,1 2,9-3,6 0,4-5,3 2,6-3,0-1,-2 0,1-5,-7 1,3-3,1 0,5-23,5 10,0-20,1 18,1 2,0-3,-2 2,-1-2,-1 3,-3 4,-3-1,2 4,-6 0,7 10,-1 7,5 5,6 3,2-2,0-2,0 7,0-7,1 10,-1-7,3 4,-3-2,1 1,-1 0,0 0,0-2,0-3,0 2,0-3,-2 5,0-6,-2 4,0-3,1 0,-2 5,3-1,0-3,1 2,0-4,0 2,0 5,1 0,-2 5,2-1,0-5,0-2,0-3,0 0,0 5,0-2,0 3,0-6,0 3,0-3,0-1,0 6,0-8,0 6,1-4,0 4,0-2,-1-1,1 5,0-7,1 7,1-3,-2-3,3 11,-2-7,1 4,1-1,0-3,0 0,0-1,-1 0,2-1,1 5,5-2,6 7,3 0,4-2,5-2,-2-7,-2-7,3-3,-2-5,2-3,3-3,-4-4,-1-4,-1-1,-4-5,-1-1,-4-9,-3 2,-1-9,-2 7,-3-4,0-2,-4 0,2 1,-1 0,-2 3,1-1,-3-2,1 4,-3-3,0 6,-2 1,1 1,1 4,1 0,0-2,-2 1,0 0,-1 0,2 8,-4 1,-18 24,-9 4,-17 20,7-5,8 2,10 0,9-5,7 2,6-8,6-1,5-2,6-3,5-1,5-4,3-2,13-3,1-1,-2-2,-5-2,-12-3,-3-3,-1-1,-2-1,1-1,-1-3,-3 1,-1-1,-3 3,-3-5,0 2,1-6,-2 4,0 1,0-1,-1 1,3-4,-1 3,1 0,-1 1,-1-1,-33 51,15-17,-23 46,25-34,6 0,0-2,2-1,0 3,1-4,1-2,1-4,0-2,-2 1,1 1,-1 1,1 3,1 0,0-1,0-1,0-3,0-4,0 2,1-4,0 4,0 0,-1-1,0 2,1-1,-1-2,2 0,0 0,0-1,1 9,-2-9,1 5,0-6,0 1,0 1,-1 2,0-4,-1 4,2-2,-1 0,0 1,-1 2,0-1,0 1,0-3,0 2,0-1,1 5,-1-4,2 2,0 2,2 7,0-3,0 0,1-6,-3-5,1 1,0-2,0 3,-1-2,-1 6,-1-8,0 7,0-3,0 2,-1-1,0-4,-1 1,0 0,2 4,-3-3,2-1,-1 6,0-11,1 15,-1-13,1 5,1 1,0-7,0 16,0-15,1 11,-1-10,2-1,1 10,1-5,1 7,-1-9,0-2,1 3,3-3,1 4,2-4,1-6,2-4,-27 21,10-13,-25 18,18-13,0 0,1 0,-2 4,3-5,-1 6,3-4,-2 2,-1-1,-1-2,1-1,1-3,3-1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7:53:44.042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0,'23'32,"-3"-7,-17-21,7 3,-1 8,1-5,0 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7:53:47.136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68 323,'-36'0,"7"-1,27 1,14-29,-8 16,14-23,-13 24,2-3,0-2,-3 3,1-3,-5 2,1 1,-1-4,0 2,0 3,-5-4,4 4,-5-2,6-2,-4 4,2-4,-19 45,14-22,-10 35,17-32,0 2,2 9,-1-7,1 6,-2-3,1-6,0 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7:54:01.277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479 23,'-38'-13,"6"3,25 11,-6 11,4 6,-6 4,8-2,2-9,0 4,-2-2,0 2,-3 0,5-3,-1 2,3 6,34-42,-19 21,27-36,-30 28,1-1,-1-9,-4 8,1-10,-4 10,-1-3,-16 54,10-25,-13 45,16-43,-1 0,0 0,1-5,-1 11,0-7,2 11,0-10,1 2,0-6,0 3,0-1,0 4,0-1,0-5,-2 9,2-7,-2 5,0-5,-2-4,-1 10,1-9,-1 5,0-2,-1-3,-5 6,4-6,-1 3,4 6,1-5,0 4,1-6,0-1,0 7,0-7,0 6,0-3,1-3,-1 7,0-4,1 1,-2 0,3-4,-1 3,0 2,0 0,0-1,0-1,1-2,-4 5,2-6,-1 5,-1-2,1-4,-2 7,3-7,-2 7,2-1,-2 1,1-3,1-1,-2 3,2 0,-1 2,1-5,0 2,-1-5,0 6,-2 2,1-2,-3 3,2-2,1-4,0 1,0 2,1-4,-1 4,1-1,0-3,-1 7,1-8,1 8,-1-8,0 5,1-2,0-3,-1 6,0-2,-1-2,-1 0,2-1,-2 7,2-6,-1 6,1-7,-1-2,-1 8,0-8,-4 7,3-7,-3 1,0 3,1-4,-2 4,1-4,1 0,-1 1,1-1,0 3,1 0,2-1,1 1,3 1,-1 2,2-3,0 2,0-4,3 6,1-2,0-2,4 2,2-11,13-7,-2-4,9-10,-10 5,2 0,-5 2,-5 3,4-3,-6-1,4 0,-3-4,-4 3,2-3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7:54:07.588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83 22,'-42'-11,"10"1,23 11,38 31,-19-20,26 24,-30-32,0 1,17 8,-5-5,16 7,-17-11,-4-1,4 1,-2 5,8 3,-4 2,-4-5,-6-1,3 3,-4 2,3 1,-3 2,-5-6,3 10,-3-9,3 10,-2-7,-1-2,1 7,-2-5,0 0,-1 9,1-12,-2 8,1-2,0-4,-1 8,3-9,-2 3,0 1,0-3,2 7,-2-7,3 2,3 1,-1-6,9 2,-5 1,4-8,4 6,-8-10,10 2,-8-2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7:54:20.13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39 41,'36'13,"-7"-3,-27-10,12-5,0-3,3 2,-1-4,-1 10,-2-3,5-5,-2 4,-4-5,5 4,-65 3,29 0,-45 1,44 2,7 0,-3 2,1-1,-1-1,-1 2,4 1,2 8,13 8,2-3,10 3,-8-12,-1 5,7 7,-2-1,4 3,-7-7,-3-4,1 10,0-2,2 4,-2-4,-1-8,-2 7,2 0,-1 2,-1-5,0 0,-4-2,-1 5,-1-3,-2 0,2 3,0-4,0 4,1-2,1-5,-1 12,1-12,-1 9,-2-5,-1 0,-1 3,4-3,1-2,0 5,0-5,0 3,-2-1,1 1,-1-1,1 2,1-4,0 5,0-4,2 5,-3 0,3 2,-1 3,1-5,0 1,0-2,0 2,0 5,1 8,2 1,-1-2,2-4,-4-11,1-3,-1 1,0 8,0-2,0 8,0-10,0-2,0-1,-1 0,1 0,-3 3,0 1,0 7,0-1,2 3,1-11,0-4,0 5,0-8,-1 10,-2-8,-3 1,0 1,0-2,3 5,2-4,2 7,1-9,3 3,9 2,2-3,3 4,-4-10,-4-2,11 1,-6-2,10 2,-13-4,-2-1,5 0,0 0,2 1,-3-1,0 0,1 0,2-1,-4 1,4-1,-2-1,0 0,-1-6,-6-8,-1-1,-5-4,-3 3,0 3,-1-9,-2 7,0-2,-3-2,3 7,-4-7,2 4,-1 0,0 0,0-1,2 3,-3-5,4 3,-2-5,2 4,-1-2,2 2,0 3,1-3,1 1,0-3,0 0,0 1,0-1,0 1,0 2,0 0,1-1,0-3,0 4,-1-2,-1 4,0-3,-2-3,1 3,-2 0,0-3,1 6,1-6,-1 2,3 4,-1-6,0 2,0 2,0-5,1 5,-1-1,1-2,-1 4,1-6,-1 5,-1-5,-2 2,0-5,-2 2,1 1,-1 0,1 6,0-1,-2 1,1 2,-3-6,2 7,-1-3,0-1,2 4,-2-6,0 3,2 0,-3-3,6 5,-2-6,3 3,-1-2,0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7:54:28.18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331 0,'-36'25,"5"-4,20-13,2-1,-4 6,1-4,-3 4,0-6,3-3,-4 4,5-1,-6 1,5-1,-8-1,6 1,-3-2,0 1,6-2,-7 4,7 2,3 3,3 6,5-6,0 7,0-7,0 2,2 8,0-3,1 6,-1-7,-2-1,1-2,2 8,-1 0,2 4,-3 1,0 1,-1 4,-1 8,1-6,-2-1,2-15,0-9,1 10,-1-6,2 15,-2-8,0 0,0-3,0-6,1 7,-1-5,1 9,-1 1,1-1,0-2,0-5,0-1,0 0,1 4,0 1,-2 3,3 1,-3 4,2 1,0-6,-1-2,0-9,-1 5,0 2,0 9,0 12,0-3,2 1,-2-8,1-5,0-2,2 7,6 7,-1 4,3 5,-5-14,-3 0,-1-6,-1-2,2 1,-1-4,0-4,-2-2,1 1,-1-3,0 3,0 1,0 0,0-1,0 3,0-6,0 2,0 1,0-4,0 6,0-5,0 3,0 1,0-6,18 5,-10-10,13 0,-5-7,-6-1,11-6,-8 4,2-2,1 3,-1 1,2 0,4 1,-4 0,3-2,-4-1,-3-2,4-3,-5 1,1-3,0 0,-5-1,3-2,-5-4,-2 4,0-6,-4 6,1-2,-3-1,-1 1,-3 0,0 0,-2 2,1 0,-2-8,3 3,-1-6,1 7,3 4,0-2,1-4,-2 0,3-3,0 9,1-1,-1-1,0-1,0-4,1 3,0 0,0-2,0 4,0-3,0 2,-1 1,-1-4,1 2,0-5,1-1,0 2,0-3,0 0,0-2,0-7,0 0,1-2,0 0,2 6,0-5,0 2,-2 0,2-1,-2 1,1-1,-1-4,0 3,0 3,2 0,-2 6,2-7,-3 1,1-2,-1-4,0 6,-2-1,1 6,0 4,1 3,0-3,0 4,0-7,0 6,0 1,0 3,1-2,-1 4,2-5,1 5,-1-3,2-5,-1 5,-2-3,-31 23,15-1,-24 14,25-5,1 4,4-2,-1 5,2-1,2 0,-1 3,1-2,3 0,1 0,2 0,0 0,1 3,0-4,3 1,0-5,8-5,2-3,11-4,-1-3,7 0,-7-4,3-1,-6-3,-1-5,-1-1,-2-4,-2-1,-3-3,-2 1,-2-2,-1 1,-2 4,-2-1,-1 3,-2 2,2-4,-2 7,0-5,-2 0,1 4,-4-6,1 8,-3-5,0 0,1 4,-3-6,0 4,-2-4,-4-1,4 4,-1 2,-1 6,-2 6,-3 5,4 11,5 3,3 3,3-1,2-4,1-2,0 1,0 3,0 3,0 3,0-4,0 3,0-4,0 2,0 10,3 2,-1 3,3-2,-2-6,1-3,-1 5,1-3,-1 10,2-5,-1 2,-1-8,1-5,-1-4,1-3,-1 3,3 0,2 6,3 0,1 0,-1-3,0-3,-5-4,1 1,-1 1,-2 1,0 0,-2-1,1 3,-1-4,-1 3,-1-4,0 3,-3 2,0-4,-10-3,-2-4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DE1997-A79B-2749-91A0-850242B6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DA8ED82-AB1F-4847-B612-EF46FD306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832DDC-85D7-DF43-A7AA-8E3671443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37FA-4A29-F84E-8100-7529937B11A5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60E863-62FA-3D4C-9ADB-42F0EB13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5A0C5D-6EE7-3B45-BD11-CDB732755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48C1-5A4A-584D-8D64-24C1AED9A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912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D0228-57DB-3C48-90EA-AB512D295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138458-06CD-814A-8907-F3F2954C5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2B3481-A410-F844-8FF3-78072FC04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37FA-4A29-F84E-8100-7529937B11A5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C0E759-EA75-F343-9578-249E4FA3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415AB4-FA89-A740-97FC-C3A983A0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48C1-5A4A-584D-8D64-24C1AED9A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39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CE39749-5B67-5B46-8EBB-9168363F8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53AD138-AF59-F54D-9D2C-8CC61A48C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C32DDA-58E4-0043-A6D1-B58617F32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37FA-4A29-F84E-8100-7529937B11A5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095543-507C-4C42-A32C-080D5E45E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CC84A9-65A7-8B40-BE98-93E9168D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48C1-5A4A-584D-8D64-24C1AED9A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99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EA85F-7C21-264B-84CD-721D494D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A797BB-E239-2949-98F8-078C364B4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880371-B9B3-B04E-B0C9-8FAAA1BAE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37FA-4A29-F84E-8100-7529937B11A5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1691CB-2387-3E41-8439-AAB781BA9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9FB724-2503-C444-AC4C-097EE479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48C1-5A4A-584D-8D64-24C1AED9A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51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B901C-AD77-D040-B4CD-41241419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0CD320-31BE-C54B-B505-367332A70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2D9BCD-63AA-7549-8192-06FC5BE6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37FA-4A29-F84E-8100-7529937B11A5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2E37D1-E493-6D4B-99B3-132F8086F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CC72EE-0EF3-1544-AA86-DF6F2D6E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48C1-5A4A-584D-8D64-24C1AED9A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12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1F41B9-5ED9-FB49-BAED-691E92F73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658AD4-CCCD-C94E-842F-C58DE34F1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CA6E2A-7F4B-4C47-997A-3EA1731DE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E15082-1B94-864D-8FF9-365E538D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37FA-4A29-F84E-8100-7529937B11A5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04D9FE-1F1D-0249-9C73-9A7BDD84B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F00E29-FABB-FF4C-8AB5-87C6BBE91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48C1-5A4A-584D-8D64-24C1AED9A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22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55992-21BD-C54C-9EE6-120EC556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AE5A3E-D016-B142-AE80-147C5A365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ABEBAA-FD6F-844E-8B6C-A5FCAB7E2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45000A-C305-6E4D-8CA2-42980BD85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2CDF5A5-3EC0-1840-A0A0-37AAE9E62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2CD93FD-B384-F64B-BF52-BB6DF583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37FA-4A29-F84E-8100-7529937B11A5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F6BA447-E467-FA48-A80D-11F70176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6AD8E49-BB36-CB4D-AAC8-6BE68BD49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48C1-5A4A-584D-8D64-24C1AED9A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5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95D752-12D2-CA4C-8939-15631CBA7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93E9113-CC42-0B42-9DEE-E42C9539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37FA-4A29-F84E-8100-7529937B11A5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564503-8CC3-B342-9287-B9FAAA4B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E7A21C-9FE2-0645-A8CC-4A38F8C8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48C1-5A4A-584D-8D64-24C1AED9A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49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D63803-C0C3-F143-A183-D21D5AA39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37FA-4A29-F84E-8100-7529937B11A5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1578D1-4FD6-5842-834E-DFB80A30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85E036-45AE-0F44-A3C1-C100D85AD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48C1-5A4A-584D-8D64-24C1AED9A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10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B90F15-E7AF-C241-9434-94BFBC762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483C59-7D8F-BF43-A697-5FE358A96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EE6358-ABCD-7741-8623-99EDEB677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6D5F1F-E187-7A46-8CAF-500FEF12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37FA-4A29-F84E-8100-7529937B11A5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177896-C53B-9547-89CE-DBC34B56C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DB353D-8E85-F047-9BB0-429974DBC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48C1-5A4A-584D-8D64-24C1AED9A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73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1B2377-873A-3548-A82C-3785E4264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5C60BBE-B5B5-5048-9B92-334FE47DF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462E26-F0DB-0A4C-B4D8-D20581854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5180D8-F353-DE43-B139-64F2AAB6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37FA-4A29-F84E-8100-7529937B11A5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CAF7F8-A6D5-894D-8EF2-A4A8C368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DD6F6B-64FD-CD4F-8C9E-5104C4378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48C1-5A4A-584D-8D64-24C1AED9A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642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861D968-8A96-624E-8CF2-2320234D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8C0EE4-1DB0-9648-9911-7E7D4F6A3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66CFDE-662B-0649-9F60-CCE02BC28B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937FA-4A29-F84E-8100-7529937B11A5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C7B97C-914A-B345-B54F-7ABD5A728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0D5EB9-7450-7E42-8ADE-F46952006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048C1-5A4A-584D-8D64-24C1AED9AE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27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2.png"/><Relationship Id="rId21" Type="http://schemas.openxmlformats.org/officeDocument/2006/relationships/customXml" Target="../ink/ink9.xml"/><Relationship Id="rId34" Type="http://schemas.openxmlformats.org/officeDocument/2006/relationships/image" Target="../media/image19.png"/><Relationship Id="rId7" Type="http://schemas.openxmlformats.org/officeDocument/2006/relationships/customXml" Target="../ink/ink2.xml"/><Relationship Id="rId12" Type="http://schemas.openxmlformats.org/officeDocument/2006/relationships/image" Target="../media/image8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customXml" Target="../ink/ink13.xml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customXml" Target="../ink/ink4.xml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customXml" Target="../ink/ink17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6.png"/><Relationship Id="rId36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" Type="http://schemas.openxmlformats.org/officeDocument/2006/relationships/image" Target="../media/image4.png"/><Relationship Id="rId9" Type="http://schemas.openxmlformats.org/officeDocument/2006/relationships/customXml" Target="../ink/ink3.xml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customXml" Target="../ink/ink12.xml"/><Relationship Id="rId30" Type="http://schemas.openxmlformats.org/officeDocument/2006/relationships/image" Target="../media/image17.png"/><Relationship Id="rId35" Type="http://schemas.openxmlformats.org/officeDocument/2006/relationships/customXml" Target="../ink/ink16.xml"/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8251C-0FC1-C14F-B3C5-2FA3A1A8A6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5277D6-76CD-B249-8637-3673988809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8CD6A8-199F-D444-90BA-2D03A7AB7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797"/>
            <a:ext cx="12012346" cy="612440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96FFB15-0F3B-AC45-9C21-949FAB8BAF23}"/>
              </a:ext>
            </a:extLst>
          </p:cNvPr>
          <p:cNvSpPr txBox="1"/>
          <p:nvPr/>
        </p:nvSpPr>
        <p:spPr>
          <a:xfrm>
            <a:off x="4114800" y="5313633"/>
            <a:ext cx="2364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Modeschau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6488B56-5B61-D74D-934A-EE050B29EB48}"/>
              </a:ext>
            </a:extLst>
          </p:cNvPr>
          <p:cNvSpPr txBox="1"/>
          <p:nvPr/>
        </p:nvSpPr>
        <p:spPr>
          <a:xfrm>
            <a:off x="6601522" y="3980985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Handy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4DD47F5-5DBB-824C-B23D-8B1059CFD7D3}"/>
              </a:ext>
            </a:extLst>
          </p:cNvPr>
          <p:cNvSpPr txBox="1"/>
          <p:nvPr/>
        </p:nvSpPr>
        <p:spPr>
          <a:xfrm>
            <a:off x="8474927" y="5578512"/>
            <a:ext cx="2932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 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Shoppingcenter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0CC697-CB9D-8645-97B9-0E2C2049834B}"/>
              </a:ext>
            </a:extLst>
          </p:cNvPr>
          <p:cNvSpPr txBox="1"/>
          <p:nvPr/>
        </p:nvSpPr>
        <p:spPr>
          <a:xfrm>
            <a:off x="8859804" y="440230"/>
            <a:ext cx="26600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500" b="1" dirty="0" err="1">
                <a:solidFill>
                  <a:schemeClr val="accent1"/>
                </a:solidFill>
              </a:rPr>
              <a:t>Kapitel</a:t>
            </a:r>
            <a:r>
              <a:rPr lang="fr-FR" sz="5500" b="1" dirty="0">
                <a:solidFill>
                  <a:schemeClr val="accent1"/>
                </a:solidFill>
              </a:rPr>
              <a:t>    	</a:t>
            </a:r>
            <a:r>
              <a:rPr lang="fr-FR" sz="6500" b="1" dirty="0">
                <a:solidFill>
                  <a:schemeClr val="accent1"/>
                </a:solidFill>
              </a:rPr>
              <a:t>4</a:t>
            </a:r>
            <a:endParaRPr lang="fr-FR" sz="6500" dirty="0"/>
          </a:p>
        </p:txBody>
      </p:sp>
    </p:spTree>
    <p:extLst>
      <p:ext uri="{BB962C8B-B14F-4D97-AF65-F5344CB8AC3E}">
        <p14:creationId xmlns:p14="http://schemas.microsoft.com/office/powerpoint/2010/main" val="411312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5474A2E-2167-A24D-9543-AE282F75B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478" y="636852"/>
            <a:ext cx="9687044" cy="558429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182364-1081-A746-88DC-890D85FCDFEB}"/>
              </a:ext>
            </a:extLst>
          </p:cNvPr>
          <p:cNvSpPr txBox="1"/>
          <p:nvPr/>
        </p:nvSpPr>
        <p:spPr>
          <a:xfrm>
            <a:off x="1842435" y="2267692"/>
            <a:ext cx="64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</a:t>
            </a:r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3E4F12-7A16-EB46-972C-7F915F618EAF}"/>
              </a:ext>
            </a:extLst>
          </p:cNvPr>
          <p:cNvSpPr txBox="1"/>
          <p:nvPr/>
        </p:nvSpPr>
        <p:spPr>
          <a:xfrm>
            <a:off x="7819904" y="2267692"/>
            <a:ext cx="10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0B0D0E-D773-AD48-A51B-7B970A44FB3E}"/>
              </a:ext>
            </a:extLst>
          </p:cNvPr>
          <p:cNvSpPr txBox="1"/>
          <p:nvPr/>
        </p:nvSpPr>
        <p:spPr>
          <a:xfrm>
            <a:off x="1842435" y="3035067"/>
            <a:ext cx="10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DFED99A-87D8-8142-8B3D-4D773C45F8BA}"/>
              </a:ext>
            </a:extLst>
          </p:cNvPr>
          <p:cNvSpPr txBox="1"/>
          <p:nvPr/>
        </p:nvSpPr>
        <p:spPr>
          <a:xfrm>
            <a:off x="6700616" y="3035067"/>
            <a:ext cx="545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es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4C16ED1-B26E-A04E-80D1-D43FC0E4E3A1}"/>
              </a:ext>
            </a:extLst>
          </p:cNvPr>
          <p:cNvSpPr txBox="1"/>
          <p:nvPr/>
        </p:nvSpPr>
        <p:spPr>
          <a:xfrm>
            <a:off x="1856181" y="3416689"/>
            <a:ext cx="10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405D159-2B17-6644-AD5E-C3911B4DC560}"/>
              </a:ext>
            </a:extLst>
          </p:cNvPr>
          <p:cNvSpPr txBox="1"/>
          <p:nvPr/>
        </p:nvSpPr>
        <p:spPr>
          <a:xfrm>
            <a:off x="5756305" y="3412067"/>
            <a:ext cx="10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es</a:t>
            </a:r>
            <a:endParaRPr lang="fr-FR" sz="2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488AA5E-85E0-E14F-80A3-E1E09E39C57E}"/>
              </a:ext>
            </a:extLst>
          </p:cNvPr>
          <p:cNvSpPr txBox="1"/>
          <p:nvPr/>
        </p:nvSpPr>
        <p:spPr>
          <a:xfrm>
            <a:off x="9537898" y="3429000"/>
            <a:ext cx="10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  <a:endParaRPr lang="fr-FR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4F497E7-77C6-8344-9977-468CBF1FB733}"/>
              </a:ext>
            </a:extLst>
          </p:cNvPr>
          <p:cNvSpPr txBox="1"/>
          <p:nvPr/>
        </p:nvSpPr>
        <p:spPr>
          <a:xfrm>
            <a:off x="1859368" y="3781378"/>
            <a:ext cx="10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</a:t>
            </a:r>
            <a:endParaRPr lang="fr-FR"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B60157B-2353-7B4A-872E-1569A467D872}"/>
              </a:ext>
            </a:extLst>
          </p:cNvPr>
          <p:cNvSpPr txBox="1"/>
          <p:nvPr/>
        </p:nvSpPr>
        <p:spPr>
          <a:xfrm>
            <a:off x="5935756" y="3781377"/>
            <a:ext cx="10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  <a:endParaRPr lang="fr-FR" sz="2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D2D205-905C-CD41-8D6A-4AF382E3299B}"/>
              </a:ext>
            </a:extLst>
          </p:cNvPr>
          <p:cNvSpPr txBox="1"/>
          <p:nvPr/>
        </p:nvSpPr>
        <p:spPr>
          <a:xfrm>
            <a:off x="9966406" y="3771141"/>
            <a:ext cx="10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es</a:t>
            </a:r>
            <a:endParaRPr lang="fr-FR" sz="2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E61C791-4EB8-0440-BDED-CB5D23258A82}"/>
              </a:ext>
            </a:extLst>
          </p:cNvPr>
          <p:cNvSpPr txBox="1"/>
          <p:nvPr/>
        </p:nvSpPr>
        <p:spPr>
          <a:xfrm>
            <a:off x="5241817" y="4561553"/>
            <a:ext cx="10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es</a:t>
            </a:r>
            <a:endParaRPr lang="fr-FR" sz="2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9A39757-5040-A44D-BEE7-DF258F7E65EF}"/>
              </a:ext>
            </a:extLst>
          </p:cNvPr>
          <p:cNvSpPr txBox="1"/>
          <p:nvPr/>
        </p:nvSpPr>
        <p:spPr>
          <a:xfrm>
            <a:off x="1825155" y="5317539"/>
            <a:ext cx="10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</a:t>
            </a:r>
            <a:endParaRPr lang="fr-FR" sz="2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DFA5DBD-CDED-7948-8CE0-7BC0010843EF}"/>
              </a:ext>
            </a:extLst>
          </p:cNvPr>
          <p:cNvSpPr txBox="1"/>
          <p:nvPr/>
        </p:nvSpPr>
        <p:spPr>
          <a:xfrm>
            <a:off x="7288483" y="5317538"/>
            <a:ext cx="10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50925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47D55E-7908-5F4A-94C0-DE70A4FAA7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D69C55-8BA4-4D4D-9E6F-3EEB7B2CCE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D40A0A-79DC-AD4E-B342-EC4F8788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914400"/>
            <a:ext cx="12014200" cy="50292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859CA97-EB9D-0C43-B601-6524385F958C}"/>
              </a:ext>
            </a:extLst>
          </p:cNvPr>
          <p:cNvSpPr txBox="1"/>
          <p:nvPr/>
        </p:nvSpPr>
        <p:spPr>
          <a:xfrm>
            <a:off x="653143" y="4013860"/>
            <a:ext cx="225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Restaurant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DD3C55-1F62-4E40-9825-2F444BFF9BEC}"/>
              </a:ext>
            </a:extLst>
          </p:cNvPr>
          <p:cNvSpPr txBox="1"/>
          <p:nvPr/>
        </p:nvSpPr>
        <p:spPr>
          <a:xfrm>
            <a:off x="653143" y="5119042"/>
            <a:ext cx="225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Media-Shop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B823C9-3C1B-2D45-B64C-0B6C1BCE290D}"/>
              </a:ext>
            </a:extLst>
          </p:cNvPr>
          <p:cNvSpPr txBox="1"/>
          <p:nvPr/>
        </p:nvSpPr>
        <p:spPr>
          <a:xfrm>
            <a:off x="4163833" y="3008419"/>
            <a:ext cx="2521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Buchhandlung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E0B4B-DCE1-4641-BDE9-4DA290B97989}"/>
              </a:ext>
            </a:extLst>
          </p:cNvPr>
          <p:cNvSpPr txBox="1"/>
          <p:nvPr/>
        </p:nvSpPr>
        <p:spPr>
          <a:xfrm>
            <a:off x="4121908" y="4013860"/>
            <a:ext cx="2521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Sportgeschäft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648BA2-B314-8544-9209-30AAAE1709BD}"/>
              </a:ext>
            </a:extLst>
          </p:cNvPr>
          <p:cNvSpPr txBox="1"/>
          <p:nvPr/>
        </p:nvSpPr>
        <p:spPr>
          <a:xfrm>
            <a:off x="7990278" y="3025665"/>
            <a:ext cx="2424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Boutique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31F71E-133F-0940-89C6-0368169B63DF}"/>
              </a:ext>
            </a:extLst>
          </p:cNvPr>
          <p:cNvSpPr txBox="1"/>
          <p:nvPr/>
        </p:nvSpPr>
        <p:spPr>
          <a:xfrm>
            <a:off x="4105582" y="5128937"/>
            <a:ext cx="2638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Schuhgeschäft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AA7CAF-3AF3-8C47-A54A-AF6C24873862}"/>
              </a:ext>
            </a:extLst>
          </p:cNvPr>
          <p:cNvSpPr txBox="1"/>
          <p:nvPr/>
        </p:nvSpPr>
        <p:spPr>
          <a:xfrm>
            <a:off x="7990279" y="3980130"/>
            <a:ext cx="2424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Imbiss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4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D9EE76C-BF34-A947-8011-E4FD74033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771" y="82395"/>
            <a:ext cx="10916457" cy="669320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14A0A22-01DA-7244-A0E0-7C4D31AE0404}"/>
              </a:ext>
            </a:extLst>
          </p:cNvPr>
          <p:cNvSpPr txBox="1"/>
          <p:nvPr/>
        </p:nvSpPr>
        <p:spPr>
          <a:xfrm>
            <a:off x="1439333" y="2202011"/>
            <a:ext cx="47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535767-B682-2441-8171-DB0C2B6F0E3B}"/>
              </a:ext>
            </a:extLst>
          </p:cNvPr>
          <p:cNvSpPr txBox="1"/>
          <p:nvPr/>
        </p:nvSpPr>
        <p:spPr>
          <a:xfrm>
            <a:off x="1439333" y="3732660"/>
            <a:ext cx="47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8D5814-395A-EF42-938C-16E55CF27A70}"/>
              </a:ext>
            </a:extLst>
          </p:cNvPr>
          <p:cNvSpPr txBox="1"/>
          <p:nvPr/>
        </p:nvSpPr>
        <p:spPr>
          <a:xfrm>
            <a:off x="6638291" y="2578332"/>
            <a:ext cx="346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19105B-A005-A446-AE73-7EF22A7878C0}"/>
              </a:ext>
            </a:extLst>
          </p:cNvPr>
          <p:cNvSpPr txBox="1"/>
          <p:nvPr/>
        </p:nvSpPr>
        <p:spPr>
          <a:xfrm>
            <a:off x="6673017" y="3818004"/>
            <a:ext cx="47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3D627A7-8FEC-3846-AF47-F2F63053C47D}"/>
              </a:ext>
            </a:extLst>
          </p:cNvPr>
          <p:cNvSpPr txBox="1"/>
          <p:nvPr/>
        </p:nvSpPr>
        <p:spPr>
          <a:xfrm>
            <a:off x="6673017" y="683407"/>
            <a:ext cx="47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019D8CF-4D51-D24A-A46B-5E0E07414A43}"/>
              </a:ext>
            </a:extLst>
          </p:cNvPr>
          <p:cNvSpPr txBox="1"/>
          <p:nvPr/>
        </p:nvSpPr>
        <p:spPr>
          <a:xfrm>
            <a:off x="6673017" y="4775117"/>
            <a:ext cx="47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662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5683988-6BEF-4A42-8491-9E4FC4EB5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6" y="878014"/>
            <a:ext cx="12188044" cy="510197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C9DE58C-D911-F24D-AB17-8ED79CDAFB84}"/>
              </a:ext>
            </a:extLst>
          </p:cNvPr>
          <p:cNvSpPr txBox="1"/>
          <p:nvPr/>
        </p:nvSpPr>
        <p:spPr>
          <a:xfrm>
            <a:off x="177132" y="3066796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E9AA35-C5BA-A341-9375-B37D4151E447}"/>
              </a:ext>
            </a:extLst>
          </p:cNvPr>
          <p:cNvSpPr txBox="1"/>
          <p:nvPr/>
        </p:nvSpPr>
        <p:spPr>
          <a:xfrm>
            <a:off x="3815271" y="3066796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B7604E-3979-8C42-AC48-C34756207A7C}"/>
              </a:ext>
            </a:extLst>
          </p:cNvPr>
          <p:cNvSpPr txBox="1"/>
          <p:nvPr/>
        </p:nvSpPr>
        <p:spPr>
          <a:xfrm>
            <a:off x="7453410" y="3066795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BDB80F0-BD18-0D47-B0F0-C468D9993995}"/>
              </a:ext>
            </a:extLst>
          </p:cNvPr>
          <p:cNvSpPr txBox="1"/>
          <p:nvPr/>
        </p:nvSpPr>
        <p:spPr>
          <a:xfrm>
            <a:off x="177131" y="4170172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1781227-741A-4E4A-8E56-8555D32FB3BD}"/>
              </a:ext>
            </a:extLst>
          </p:cNvPr>
          <p:cNvSpPr txBox="1"/>
          <p:nvPr/>
        </p:nvSpPr>
        <p:spPr>
          <a:xfrm>
            <a:off x="3815270" y="4170171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E9EFE2-EEE6-7D4A-93D5-4D63162C74EC}"/>
              </a:ext>
            </a:extLst>
          </p:cNvPr>
          <p:cNvSpPr txBox="1"/>
          <p:nvPr/>
        </p:nvSpPr>
        <p:spPr>
          <a:xfrm>
            <a:off x="3815269" y="5255578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4D1E086-B752-914B-956B-DA06E605DB0B}"/>
              </a:ext>
            </a:extLst>
          </p:cNvPr>
          <p:cNvSpPr txBox="1"/>
          <p:nvPr/>
        </p:nvSpPr>
        <p:spPr>
          <a:xfrm>
            <a:off x="123825" y="5255577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210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481F77F-195D-784E-8D2B-E72AD660C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37160"/>
            <a:ext cx="12074973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2ADEFC-C62A-6D42-9A0E-0CC374DFECBA}"/>
              </a:ext>
            </a:extLst>
          </p:cNvPr>
          <p:cNvSpPr txBox="1"/>
          <p:nvPr/>
        </p:nvSpPr>
        <p:spPr>
          <a:xfrm>
            <a:off x="7693152" y="1801304"/>
            <a:ext cx="2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5CB23A-1FA1-8B4C-8CD0-25E8594B2DF7}"/>
              </a:ext>
            </a:extLst>
          </p:cNvPr>
          <p:cNvSpPr txBox="1"/>
          <p:nvPr/>
        </p:nvSpPr>
        <p:spPr>
          <a:xfrm>
            <a:off x="7711440" y="4702185"/>
            <a:ext cx="2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95AD01C-CE2C-584F-9128-A39A3B99FCA7}"/>
              </a:ext>
            </a:extLst>
          </p:cNvPr>
          <p:cNvSpPr txBox="1"/>
          <p:nvPr/>
        </p:nvSpPr>
        <p:spPr>
          <a:xfrm>
            <a:off x="7711440" y="3940125"/>
            <a:ext cx="2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7F96F0-3615-7846-922D-C65CF0D8E64B}"/>
              </a:ext>
            </a:extLst>
          </p:cNvPr>
          <p:cNvSpPr txBox="1"/>
          <p:nvPr/>
        </p:nvSpPr>
        <p:spPr>
          <a:xfrm>
            <a:off x="7693152" y="1111027"/>
            <a:ext cx="2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D92279E-4092-6349-98BD-2536D6760CD1}"/>
              </a:ext>
            </a:extLst>
          </p:cNvPr>
          <p:cNvSpPr txBox="1"/>
          <p:nvPr/>
        </p:nvSpPr>
        <p:spPr>
          <a:xfrm>
            <a:off x="7693152" y="5451294"/>
            <a:ext cx="2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74D0BB-DA9E-B744-A82A-8120AC208485}"/>
              </a:ext>
            </a:extLst>
          </p:cNvPr>
          <p:cNvSpPr txBox="1"/>
          <p:nvPr/>
        </p:nvSpPr>
        <p:spPr>
          <a:xfrm>
            <a:off x="7717536" y="3254742"/>
            <a:ext cx="2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29F03E0-B17C-704D-B1D6-EBC1D3756A66}"/>
              </a:ext>
            </a:extLst>
          </p:cNvPr>
          <p:cNvSpPr txBox="1"/>
          <p:nvPr/>
        </p:nvSpPr>
        <p:spPr>
          <a:xfrm>
            <a:off x="7711440" y="4316310"/>
            <a:ext cx="2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9E3BCAE-38FA-E746-A71B-421AEA9FC21C}"/>
              </a:ext>
            </a:extLst>
          </p:cNvPr>
          <p:cNvSpPr txBox="1"/>
          <p:nvPr/>
        </p:nvSpPr>
        <p:spPr>
          <a:xfrm>
            <a:off x="7693152" y="5054475"/>
            <a:ext cx="2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7A2EAB0-CF4B-5B41-A5E4-37FED1376F07}"/>
              </a:ext>
            </a:extLst>
          </p:cNvPr>
          <p:cNvSpPr txBox="1"/>
          <p:nvPr/>
        </p:nvSpPr>
        <p:spPr>
          <a:xfrm>
            <a:off x="7595616" y="6163963"/>
            <a:ext cx="49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B2B7A26-07B7-B943-B23B-D62AAEF3308E}"/>
              </a:ext>
            </a:extLst>
          </p:cNvPr>
          <p:cNvSpPr txBox="1"/>
          <p:nvPr/>
        </p:nvSpPr>
        <p:spPr>
          <a:xfrm>
            <a:off x="7595616" y="2850843"/>
            <a:ext cx="49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11</a:t>
            </a:r>
          </a:p>
        </p:txBody>
      </p:sp>
      <p:pic>
        <p:nvPicPr>
          <p:cNvPr id="2" name="gk10_11_Bd1_AB_Track_22_K04_U9b_1.mp3" descr="gk10_11_Bd1_AB_Track_22_K04_U9b_1.mp3">
            <a:hlinkClick r:id="" action="ppaction://media"/>
            <a:extLst>
              <a:ext uri="{FF2B5EF4-FFF2-40B4-BE49-F238E27FC236}">
                <a16:creationId xmlns:a16="http://schemas.microsoft.com/office/drawing/2014/main" id="{35DA1751-BE0C-AD47-B13A-7C953451F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464" y="5943600"/>
            <a:ext cx="635002" cy="635002"/>
          </a:xfrm>
          <a:prstGeom prst="rect">
            <a:avLst/>
          </a:prstGeom>
        </p:spPr>
      </p:pic>
      <p:pic>
        <p:nvPicPr>
          <p:cNvPr id="3" name="gk10_11_Bd1_AB_Track_23_K04_U9c_1.mp3" descr="gk10_11_Bd1_AB_Track_23_K04_U9c_1.mp3">
            <a:hlinkClick r:id="" action="ppaction://media"/>
            <a:extLst>
              <a:ext uri="{FF2B5EF4-FFF2-40B4-BE49-F238E27FC236}">
                <a16:creationId xmlns:a16="http://schemas.microsoft.com/office/drawing/2014/main" id="{22E6667A-F5AC-2F42-9A29-3305984758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7803" y="6096046"/>
            <a:ext cx="522892" cy="52289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25139C6-7FAD-6D4E-8B1A-A08BD1DB8F16}"/>
              </a:ext>
            </a:extLst>
          </p:cNvPr>
          <p:cNvSpPr txBox="1"/>
          <p:nvPr/>
        </p:nvSpPr>
        <p:spPr>
          <a:xfrm>
            <a:off x="497541" y="6109493"/>
            <a:ext cx="38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2BAC2DD-9037-3342-95F0-81E2E48B3349}"/>
              </a:ext>
            </a:extLst>
          </p:cNvPr>
          <p:cNvSpPr txBox="1"/>
          <p:nvPr/>
        </p:nvSpPr>
        <p:spPr>
          <a:xfrm>
            <a:off x="2339788" y="6163963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45744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F60DE3C-1AD5-7148-A5E0-2AD285DDF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39"/>
            <a:ext cx="12192000" cy="680412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CAE167-6DF7-D74A-AED0-ADD87183CB6D}"/>
              </a:ext>
            </a:extLst>
          </p:cNvPr>
          <p:cNvCxnSpPr/>
          <p:nvPr/>
        </p:nvCxnSpPr>
        <p:spPr>
          <a:xfrm flipV="1">
            <a:off x="1905000" y="3721100"/>
            <a:ext cx="660400" cy="21590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3446BF49-CA24-964B-8F29-AEB298F31D86}"/>
              </a:ext>
            </a:extLst>
          </p:cNvPr>
          <p:cNvSpPr txBox="1"/>
          <p:nvPr/>
        </p:nvSpPr>
        <p:spPr>
          <a:xfrm>
            <a:off x="1905000" y="3351768"/>
            <a:ext cx="136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kurze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FDDB74-6DE2-1542-B3A0-011AD290C502}"/>
              </a:ext>
            </a:extLst>
          </p:cNvPr>
          <p:cNvCxnSpPr/>
          <p:nvPr/>
        </p:nvCxnSpPr>
        <p:spPr>
          <a:xfrm flipV="1">
            <a:off x="3479800" y="3754166"/>
            <a:ext cx="660400" cy="21590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0A2557FD-A58F-5047-8F40-92A07761416D}"/>
              </a:ext>
            </a:extLst>
          </p:cNvPr>
          <p:cNvSpPr txBox="1"/>
          <p:nvPr/>
        </p:nvSpPr>
        <p:spPr>
          <a:xfrm>
            <a:off x="3479800" y="3367385"/>
            <a:ext cx="136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enge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C949FA3-18BC-D64E-AB87-84EDF05130C9}"/>
              </a:ext>
            </a:extLst>
          </p:cNvPr>
          <p:cNvCxnSpPr/>
          <p:nvPr/>
        </p:nvCxnSpPr>
        <p:spPr>
          <a:xfrm flipV="1">
            <a:off x="3479800" y="4356847"/>
            <a:ext cx="660400" cy="21590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ADA421B-8F78-4A46-A117-5CEAA1AE6672}"/>
              </a:ext>
            </a:extLst>
          </p:cNvPr>
          <p:cNvSpPr txBox="1"/>
          <p:nvPr/>
        </p:nvSpPr>
        <p:spPr>
          <a:xfrm>
            <a:off x="3458633" y="3970066"/>
            <a:ext cx="136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elegante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F3A3EBA-C853-4244-9542-5CC2D408F191}"/>
              </a:ext>
            </a:extLst>
          </p:cNvPr>
          <p:cNvCxnSpPr/>
          <p:nvPr/>
        </p:nvCxnSpPr>
        <p:spPr>
          <a:xfrm flipV="1">
            <a:off x="6646333" y="5017247"/>
            <a:ext cx="660400" cy="21590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FC273E0-C75A-8647-A09C-146ABFB214BA}"/>
              </a:ext>
            </a:extLst>
          </p:cNvPr>
          <p:cNvSpPr txBox="1"/>
          <p:nvPr/>
        </p:nvSpPr>
        <p:spPr>
          <a:xfrm>
            <a:off x="6625166" y="4555582"/>
            <a:ext cx="136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dunkle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0D13C74-42C6-4D4B-AEE2-CA6F212F4189}"/>
              </a:ext>
            </a:extLst>
          </p:cNvPr>
          <p:cNvCxnSpPr/>
          <p:nvPr/>
        </p:nvCxnSpPr>
        <p:spPr>
          <a:xfrm flipV="1">
            <a:off x="5985933" y="5708253"/>
            <a:ext cx="660400" cy="21590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BDBEDA9-156B-0E45-B668-23F5982073DF}"/>
              </a:ext>
            </a:extLst>
          </p:cNvPr>
          <p:cNvSpPr txBox="1"/>
          <p:nvPr/>
        </p:nvSpPr>
        <p:spPr>
          <a:xfrm>
            <a:off x="5943599" y="5248079"/>
            <a:ext cx="136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grosse</a:t>
            </a:r>
          </a:p>
        </p:txBody>
      </p:sp>
    </p:spTree>
    <p:extLst>
      <p:ext uri="{BB962C8B-B14F-4D97-AF65-F5344CB8AC3E}">
        <p14:creationId xmlns:p14="http://schemas.microsoft.com/office/powerpoint/2010/main" val="270619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D31A9B-937C-894E-B5DB-D094312B6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4712"/>
            <a:ext cx="12192000" cy="58885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4E3D97-45D8-7B40-8D70-B4D456EE3D24}"/>
              </a:ext>
            </a:extLst>
          </p:cNvPr>
          <p:cNvSpPr/>
          <p:nvPr/>
        </p:nvSpPr>
        <p:spPr>
          <a:xfrm>
            <a:off x="5096933" y="1456266"/>
            <a:ext cx="1744133" cy="4064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915A893-DBBB-E649-BD42-03D77D117B0E}"/>
              </a:ext>
            </a:extLst>
          </p:cNvPr>
          <p:cNvCxnSpPr/>
          <p:nvPr/>
        </p:nvCxnSpPr>
        <p:spPr>
          <a:xfrm>
            <a:off x="4047067" y="1659466"/>
            <a:ext cx="8636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B1EE9E64-0C4E-0E4B-AE80-67E01762025E}"/>
              </a:ext>
            </a:extLst>
          </p:cNvPr>
          <p:cNvSpPr txBox="1"/>
          <p:nvPr/>
        </p:nvSpPr>
        <p:spPr>
          <a:xfrm>
            <a:off x="6349019" y="2603387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F478FB6-1DBF-EF43-9565-B00F88F82F3D}"/>
              </a:ext>
            </a:extLst>
          </p:cNvPr>
          <p:cNvSpPr txBox="1"/>
          <p:nvPr/>
        </p:nvSpPr>
        <p:spPr>
          <a:xfrm>
            <a:off x="6846383" y="3359034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C8C8C88-CE7F-A24E-B864-017CE405A2B6}"/>
              </a:ext>
            </a:extLst>
          </p:cNvPr>
          <p:cNvSpPr txBox="1"/>
          <p:nvPr/>
        </p:nvSpPr>
        <p:spPr>
          <a:xfrm>
            <a:off x="6349019" y="2975802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8A84434-69B6-B64C-AA74-3BC6402AC1E2}"/>
              </a:ext>
            </a:extLst>
          </p:cNvPr>
          <p:cNvSpPr txBox="1"/>
          <p:nvPr/>
        </p:nvSpPr>
        <p:spPr>
          <a:xfrm>
            <a:off x="6349017" y="3742267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01D6250-FAF0-CD4B-AE46-736B7CF5112F}"/>
              </a:ext>
            </a:extLst>
          </p:cNvPr>
          <p:cNvSpPr txBox="1"/>
          <p:nvPr/>
        </p:nvSpPr>
        <p:spPr>
          <a:xfrm>
            <a:off x="6869616" y="4781536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8794437-2D4D-694F-B1E4-5A010CA4B983}"/>
              </a:ext>
            </a:extLst>
          </p:cNvPr>
          <p:cNvSpPr txBox="1"/>
          <p:nvPr/>
        </p:nvSpPr>
        <p:spPr>
          <a:xfrm>
            <a:off x="6869616" y="4140621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  <p:pic>
        <p:nvPicPr>
          <p:cNvPr id="2" name="gk10_11_Bd1_AB_Track_24_K04_U11a_1.mp3" descr="gk10_11_Bd1_AB_Track_24_K04_U11a_1.mp3">
            <a:hlinkClick r:id="" action="ppaction://media"/>
            <a:extLst>
              <a:ext uri="{FF2B5EF4-FFF2-40B4-BE49-F238E27FC236}">
                <a16:creationId xmlns:a16="http://schemas.microsoft.com/office/drawing/2014/main" id="{AE2DD446-1277-FF4D-91E2-9DD53DFFB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478" y="1301381"/>
            <a:ext cx="516639" cy="516639"/>
          </a:xfrm>
          <a:prstGeom prst="rect">
            <a:avLst/>
          </a:prstGeom>
        </p:spPr>
      </p:pic>
      <p:pic>
        <p:nvPicPr>
          <p:cNvPr id="3" name="gk10_11_Bd1_AB_Track_25_K04_U11b_1.mp3" descr="gk10_11_Bd1_AB_Track_25_K04_U11b_1.mp3">
            <a:hlinkClick r:id="" action="ppaction://media"/>
            <a:extLst>
              <a:ext uri="{FF2B5EF4-FFF2-40B4-BE49-F238E27FC236}">
                <a16:creationId xmlns:a16="http://schemas.microsoft.com/office/drawing/2014/main" id="{1E1BD9F4-AF04-9F46-BF65-40DFAF5D64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983" y="2659531"/>
            <a:ext cx="46166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1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7F79F29-F7A7-4D40-8916-D23AA9C95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7" y="1142509"/>
            <a:ext cx="12192000" cy="41943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1C31950-AF1D-2C44-8164-6DAD2A1FE411}"/>
              </a:ext>
            </a:extLst>
          </p:cNvPr>
          <p:cNvSpPr txBox="1"/>
          <p:nvPr/>
        </p:nvSpPr>
        <p:spPr>
          <a:xfrm>
            <a:off x="6908800" y="2302934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2104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45C025E-E58C-2E48-B46D-C573CE3ED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66" y="0"/>
            <a:ext cx="9726068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63358A0-A833-D246-9030-12A6BEFD1B32}"/>
              </a:ext>
            </a:extLst>
          </p:cNvPr>
          <p:cNvSpPr txBox="1"/>
          <p:nvPr/>
        </p:nvSpPr>
        <p:spPr>
          <a:xfrm>
            <a:off x="2065867" y="5029200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Nora2005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DA47DE-CBB2-8D45-995F-5700E62C343A}"/>
              </a:ext>
            </a:extLst>
          </p:cNvPr>
          <p:cNvSpPr txBox="1"/>
          <p:nvPr/>
        </p:nvSpPr>
        <p:spPr>
          <a:xfrm>
            <a:off x="2065867" y="5394573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Sam113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8C7089-2B8F-5947-BA59-795AFDA07100}"/>
              </a:ext>
            </a:extLst>
          </p:cNvPr>
          <p:cNvSpPr txBox="1"/>
          <p:nvPr/>
        </p:nvSpPr>
        <p:spPr>
          <a:xfrm>
            <a:off x="2082800" y="578003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Tommy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695670-34E3-8042-8817-2DAFF4A7094F}"/>
              </a:ext>
            </a:extLst>
          </p:cNvPr>
          <p:cNvSpPr txBox="1"/>
          <p:nvPr/>
        </p:nvSpPr>
        <p:spPr>
          <a:xfrm>
            <a:off x="2065867" y="6241703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Lina</a:t>
            </a:r>
          </a:p>
        </p:txBody>
      </p:sp>
    </p:spTree>
    <p:extLst>
      <p:ext uri="{BB962C8B-B14F-4D97-AF65-F5344CB8AC3E}">
        <p14:creationId xmlns:p14="http://schemas.microsoft.com/office/powerpoint/2010/main" val="343128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55613F9-7772-2040-9680-E94193391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158"/>
            <a:ext cx="12192000" cy="21084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2747D31-EA1E-F94F-8C19-42A3806D8724}"/>
              </a:ext>
            </a:extLst>
          </p:cNvPr>
          <p:cNvSpPr txBox="1"/>
          <p:nvPr/>
        </p:nvSpPr>
        <p:spPr>
          <a:xfrm>
            <a:off x="795867" y="3098800"/>
            <a:ext cx="103462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1. Nora2005 sagt, dass sie manchmal gern etwas mehr Klamotten </a:t>
            </a:r>
            <a:r>
              <a:rPr lang="de-DE" sz="2400" b="1" dirty="0" err="1">
                <a:solidFill>
                  <a:srgbClr val="0070C0"/>
                </a:solidFill>
              </a:rPr>
              <a:t>hätte</a:t>
            </a:r>
            <a:r>
              <a:rPr lang="de-DE" sz="2400" b="1" dirty="0">
                <a:solidFill>
                  <a:srgbClr val="0070C0"/>
                </a:solidFill>
              </a:rPr>
              <a:t>. </a:t>
            </a:r>
          </a:p>
          <a:p>
            <a:r>
              <a:rPr lang="de-DE" sz="2400" b="1" dirty="0">
                <a:solidFill>
                  <a:srgbClr val="0070C0"/>
                </a:solidFill>
              </a:rPr>
              <a:t>2. Lina sagt, dass sie nicht mehr Kleidung braucht. </a:t>
            </a:r>
          </a:p>
          <a:p>
            <a:r>
              <a:rPr lang="de-DE" sz="2400" b="1" dirty="0">
                <a:solidFill>
                  <a:srgbClr val="0070C0"/>
                </a:solidFill>
              </a:rPr>
              <a:t>3. Nora sagt, dass sie immer die modischsten Klamotten haben </a:t>
            </a:r>
            <a:r>
              <a:rPr lang="de-DE" sz="2400" b="1" dirty="0" err="1">
                <a:solidFill>
                  <a:srgbClr val="0070C0"/>
                </a:solidFill>
              </a:rPr>
              <a:t>möchte</a:t>
            </a:r>
            <a:r>
              <a:rPr lang="de-DE" sz="2400" b="1" dirty="0">
                <a:solidFill>
                  <a:srgbClr val="0070C0"/>
                </a:solidFill>
              </a:rPr>
              <a:t>. </a:t>
            </a:r>
          </a:p>
          <a:p>
            <a:r>
              <a:rPr lang="de-DE" sz="2400" b="1" dirty="0">
                <a:solidFill>
                  <a:srgbClr val="0070C0"/>
                </a:solidFill>
              </a:rPr>
              <a:t>4. Sam sagt, dass sein </a:t>
            </a:r>
            <a:r>
              <a:rPr lang="de-DE" sz="2400" b="1" dirty="0" err="1">
                <a:solidFill>
                  <a:srgbClr val="0070C0"/>
                </a:solidFill>
              </a:rPr>
              <a:t>jüngster</a:t>
            </a:r>
            <a:r>
              <a:rPr lang="de-DE" sz="2400" b="1" dirty="0">
                <a:solidFill>
                  <a:srgbClr val="0070C0"/>
                </a:solidFill>
              </a:rPr>
              <a:t> Bruder das nicht so gut findet.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240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98446-390A-964A-B453-A572BA11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2D5391-8AF8-CB42-B065-1BBAE5752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551F9C3-F5CB-2347-BF5A-FF721F4E9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507"/>
            <a:ext cx="12192000" cy="622498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24A5B00-2B23-D64A-A82D-B05EA910086B}"/>
              </a:ext>
            </a:extLst>
          </p:cNvPr>
          <p:cNvSpPr txBox="1"/>
          <p:nvPr/>
        </p:nvSpPr>
        <p:spPr>
          <a:xfrm>
            <a:off x="957264" y="1000125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  <a:endParaRPr lang="fr-FR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E9BE77-30D6-7447-9CCA-DAD303CB4435}"/>
              </a:ext>
            </a:extLst>
          </p:cNvPr>
          <p:cNvSpPr/>
          <p:nvPr/>
        </p:nvSpPr>
        <p:spPr>
          <a:xfrm>
            <a:off x="957264" y="2358509"/>
            <a:ext cx="3575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7FB615-5928-5A40-A29B-E55871A0C05C}"/>
              </a:ext>
            </a:extLst>
          </p:cNvPr>
          <p:cNvSpPr/>
          <p:nvPr/>
        </p:nvSpPr>
        <p:spPr>
          <a:xfrm>
            <a:off x="957264" y="1893669"/>
            <a:ext cx="897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15BEE4-4F05-2F4D-A445-02DD89FB42A3}"/>
              </a:ext>
            </a:extLst>
          </p:cNvPr>
          <p:cNvSpPr/>
          <p:nvPr/>
        </p:nvSpPr>
        <p:spPr>
          <a:xfrm>
            <a:off x="957264" y="1461095"/>
            <a:ext cx="777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  <a:endParaRPr lang="fr-FR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4A31D9-C386-EB46-AB25-495DF135C151}"/>
              </a:ext>
            </a:extLst>
          </p:cNvPr>
          <p:cNvSpPr/>
          <p:nvPr/>
        </p:nvSpPr>
        <p:spPr>
          <a:xfrm>
            <a:off x="957264" y="2820174"/>
            <a:ext cx="709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  <a:endParaRPr lang="fr-FR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5F9285-84C9-664E-ADC7-F83BBFE88837}"/>
              </a:ext>
            </a:extLst>
          </p:cNvPr>
          <p:cNvSpPr/>
          <p:nvPr/>
        </p:nvSpPr>
        <p:spPr>
          <a:xfrm>
            <a:off x="1535170" y="5782151"/>
            <a:ext cx="450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EA7345-F1A9-8D4A-AF8E-770BBBF02C9C}"/>
              </a:ext>
            </a:extLst>
          </p:cNvPr>
          <p:cNvSpPr/>
          <p:nvPr/>
        </p:nvSpPr>
        <p:spPr>
          <a:xfrm flipH="1" flipV="1">
            <a:off x="6241231" y="4270900"/>
            <a:ext cx="2488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980220-2505-D54F-BA0F-C122DC9CD486}"/>
              </a:ext>
            </a:extLst>
          </p:cNvPr>
          <p:cNvSpPr/>
          <p:nvPr/>
        </p:nvSpPr>
        <p:spPr>
          <a:xfrm>
            <a:off x="9422640" y="6058975"/>
            <a:ext cx="807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968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5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D1D1A3-431E-BC40-B646-B2A5313E91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DB65C6-F166-4645-B893-1293B43A70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C0C760-32EE-E74F-B3AB-118C5577C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359"/>
            <a:ext cx="12192000" cy="441344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BD10018-CA3E-5346-B65F-B02D457812D1}"/>
              </a:ext>
            </a:extLst>
          </p:cNvPr>
          <p:cNvSpPr txBox="1"/>
          <p:nvPr/>
        </p:nvSpPr>
        <p:spPr>
          <a:xfrm>
            <a:off x="604838" y="1338272"/>
            <a:ext cx="9558338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>
                <a:solidFill>
                  <a:schemeClr val="accent1"/>
                </a:solidFill>
              </a:rPr>
              <a:t>	        </a:t>
            </a:r>
            <a:r>
              <a:rPr lang="de-DE" sz="2400" b="1" dirty="0">
                <a:solidFill>
                  <a:schemeClr val="accent1"/>
                </a:solidFill>
              </a:rPr>
              <a:t>eine Hose. Sie ist weiss und kurz. Er trägt ein Hemd. </a:t>
            </a:r>
          </a:p>
          <a:p>
            <a:pPr>
              <a:lnSpc>
                <a:spcPct val="150000"/>
              </a:lnSpc>
            </a:pPr>
            <a:r>
              <a:rPr lang="de-DE" sz="2400" b="1" dirty="0">
                <a:solidFill>
                  <a:schemeClr val="accent1"/>
                </a:solidFill>
              </a:rPr>
              <a:t>Seine Schuhe sind sportlich. Er hat eine Sonnenbrille.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3C9B85A-FA1C-5444-B654-C1E6625B00EC}"/>
              </a:ext>
            </a:extLst>
          </p:cNvPr>
          <p:cNvSpPr txBox="1"/>
          <p:nvPr/>
        </p:nvSpPr>
        <p:spPr>
          <a:xfrm>
            <a:off x="604838" y="2860954"/>
            <a:ext cx="814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Noch besser: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70997DD-E60D-1645-9BC8-F3986B54F460}"/>
              </a:ext>
            </a:extLst>
          </p:cNvPr>
          <p:cNvSpPr txBox="1"/>
          <p:nvPr/>
        </p:nvSpPr>
        <p:spPr>
          <a:xfrm>
            <a:off x="604838" y="3286849"/>
            <a:ext cx="814387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solidFill>
                  <a:schemeClr val="accent1"/>
                </a:solidFill>
              </a:rPr>
              <a:t>Adrian trägt eine helle, kurze Hose und ein Hemd. Er trägt eine dunkle Sonnenbrille. Er trägt sportliche Schuhe.</a:t>
            </a:r>
          </a:p>
        </p:txBody>
      </p:sp>
    </p:spTree>
    <p:extLst>
      <p:ext uri="{BB962C8B-B14F-4D97-AF65-F5344CB8AC3E}">
        <p14:creationId xmlns:p14="http://schemas.microsoft.com/office/powerpoint/2010/main" val="4769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C904B80-E021-3F45-A67E-5DAB8CCD0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238" y="1757361"/>
            <a:ext cx="11087524" cy="2585173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0B43A52-2535-DA4B-BCE8-19EC03B796D2}"/>
              </a:ext>
            </a:extLst>
          </p:cNvPr>
          <p:cNvSpPr txBox="1"/>
          <p:nvPr/>
        </p:nvSpPr>
        <p:spPr>
          <a:xfrm>
            <a:off x="4086225" y="2400301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chemeClr val="accent1"/>
                </a:solidFill>
              </a:rPr>
              <a:t>e</a:t>
            </a:r>
            <a:r>
              <a:rPr lang="de-DE" sz="2400" b="1" dirty="0">
                <a:solidFill>
                  <a:schemeClr val="accent1"/>
                </a:solidFill>
              </a:rPr>
              <a:t>  </a:t>
            </a:r>
            <a:r>
              <a:rPr lang="de-DE" sz="2400" b="1" dirty="0" err="1">
                <a:solidFill>
                  <a:schemeClr val="accent1"/>
                </a:solidFill>
              </a:rPr>
              <a:t>r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A98571-A0CF-0048-9528-1C60D0B4C540}"/>
              </a:ext>
            </a:extLst>
          </p:cNvPr>
          <p:cNvSpPr txBox="1"/>
          <p:nvPr/>
        </p:nvSpPr>
        <p:spPr>
          <a:xfrm>
            <a:off x="4910137" y="2400300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c h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BF4DDBD-276A-3C46-807D-AEB86540F4B5}"/>
              </a:ext>
            </a:extLst>
          </p:cNvPr>
          <p:cNvSpPr txBox="1"/>
          <p:nvPr/>
        </p:nvSpPr>
        <p:spPr>
          <a:xfrm>
            <a:off x="5702272" y="2400297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c h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CB9B8EA-1D22-B544-B9E9-8F19F4FF8A18}"/>
              </a:ext>
            </a:extLst>
          </p:cNvPr>
          <p:cNvSpPr txBox="1"/>
          <p:nvPr/>
        </p:nvSpPr>
        <p:spPr>
          <a:xfrm>
            <a:off x="6550528" y="2400298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  </a:t>
            </a:r>
            <a:r>
              <a:rPr lang="de-DE" sz="2400" b="1" dirty="0" err="1">
                <a:solidFill>
                  <a:schemeClr val="accent1"/>
                </a:solidFill>
              </a:rPr>
              <a:t>n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01F7146-8771-0C41-AD3F-D011A4898281}"/>
              </a:ext>
            </a:extLst>
          </p:cNvPr>
          <p:cNvSpPr txBox="1"/>
          <p:nvPr/>
        </p:nvSpPr>
        <p:spPr>
          <a:xfrm>
            <a:off x="7540453" y="2400297"/>
            <a:ext cx="601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s  </a:t>
            </a:r>
            <a:r>
              <a:rPr lang="de-DE" sz="2400" b="1" dirty="0" err="1">
                <a:solidFill>
                  <a:schemeClr val="accent1"/>
                </a:solidFill>
              </a:rPr>
              <a:t>e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FA25074-824A-2749-8409-79D61AC506FE}"/>
              </a:ext>
            </a:extLst>
          </p:cNvPr>
          <p:cNvSpPr txBox="1"/>
          <p:nvPr/>
        </p:nvSpPr>
        <p:spPr>
          <a:xfrm>
            <a:off x="1488227" y="2819116"/>
            <a:ext cx="45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o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E0E5F23-A5EA-7247-AC37-DFAE2846C61E}"/>
              </a:ext>
            </a:extLst>
          </p:cNvPr>
          <p:cNvSpPr txBox="1"/>
          <p:nvPr/>
        </p:nvSpPr>
        <p:spPr>
          <a:xfrm>
            <a:off x="1941562" y="2819116"/>
            <a:ext cx="44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31DBCE7-D0E5-564C-8DFF-AB3DCB09A2D7}"/>
              </a:ext>
            </a:extLst>
          </p:cNvPr>
          <p:cNvSpPr txBox="1"/>
          <p:nvPr/>
        </p:nvSpPr>
        <p:spPr>
          <a:xfrm>
            <a:off x="3027717" y="2819111"/>
            <a:ext cx="63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 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14975CC-F4D3-6B46-BEC0-16096DBC3233}"/>
              </a:ext>
            </a:extLst>
          </p:cNvPr>
          <p:cNvSpPr txBox="1"/>
          <p:nvPr/>
        </p:nvSpPr>
        <p:spPr>
          <a:xfrm>
            <a:off x="3733787" y="2819113"/>
            <a:ext cx="88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l   </a:t>
            </a:r>
            <a:r>
              <a:rPr lang="de-DE" sz="2400" b="1" dirty="0" err="1">
                <a:solidFill>
                  <a:schemeClr val="accent1"/>
                </a:solidFill>
              </a:rPr>
              <a:t>e</a:t>
            </a:r>
            <a:r>
              <a:rPr lang="de-DE" sz="2400" b="1" dirty="0">
                <a:solidFill>
                  <a:schemeClr val="accent1"/>
                </a:solidFill>
              </a:rPr>
              <a:t>  i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8F31EE3-340F-8F42-A0DE-B2436BAFECD9}"/>
              </a:ext>
            </a:extLst>
          </p:cNvPr>
          <p:cNvSpPr txBox="1"/>
          <p:nvPr/>
        </p:nvSpPr>
        <p:spPr>
          <a:xfrm>
            <a:off x="5023237" y="2819112"/>
            <a:ext cx="88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p </a:t>
            </a:r>
            <a:r>
              <a:rPr lang="de-DE" sz="2400" b="1" dirty="0" err="1">
                <a:solidFill>
                  <a:schemeClr val="accent1"/>
                </a:solidFill>
              </a:rPr>
              <a:t>r</a:t>
            </a:r>
            <a:r>
              <a:rPr lang="de-DE" sz="2400" b="1" dirty="0">
                <a:solidFill>
                  <a:schemeClr val="accent1"/>
                </a:solidFill>
              </a:rPr>
              <a:t> o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74C8293-E4CD-9449-B314-41433E619C45}"/>
              </a:ext>
            </a:extLst>
          </p:cNvPr>
          <p:cNvSpPr txBox="1"/>
          <p:nvPr/>
        </p:nvSpPr>
        <p:spPr>
          <a:xfrm>
            <a:off x="6108352" y="2819111"/>
            <a:ext cx="88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accent1"/>
                </a:solidFill>
              </a:rPr>
              <a:t>r</a:t>
            </a:r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</a:rPr>
              <a:t>e</a:t>
            </a:r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</a:rPr>
              <a:t>n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C597E65-0D1E-8648-8AE6-874D3AA672FF}"/>
              </a:ext>
            </a:extLst>
          </p:cNvPr>
          <p:cNvSpPr txBox="1"/>
          <p:nvPr/>
        </p:nvSpPr>
        <p:spPr>
          <a:xfrm>
            <a:off x="1506758" y="3280776"/>
            <a:ext cx="338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D2E681B-AED7-3B46-8DB9-7187474DCCFE}"/>
              </a:ext>
            </a:extLst>
          </p:cNvPr>
          <p:cNvSpPr txBox="1"/>
          <p:nvPr/>
        </p:nvSpPr>
        <p:spPr>
          <a:xfrm>
            <a:off x="1858636" y="3266488"/>
            <a:ext cx="338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EC2542E-AD1D-E246-B295-90F377CB5EE3}"/>
              </a:ext>
            </a:extLst>
          </p:cNvPr>
          <p:cNvSpPr txBox="1"/>
          <p:nvPr/>
        </p:nvSpPr>
        <p:spPr>
          <a:xfrm>
            <a:off x="2761516" y="3266487"/>
            <a:ext cx="680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i  </a:t>
            </a:r>
            <a:r>
              <a:rPr lang="de-DE" sz="2400" b="1" dirty="0" err="1">
                <a:solidFill>
                  <a:schemeClr val="accent1"/>
                </a:solidFill>
              </a:rPr>
              <a:t>e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E6177CB-B9B0-5147-83FE-9B5F61A60C39}"/>
              </a:ext>
            </a:extLst>
          </p:cNvPr>
          <p:cNvSpPr txBox="1"/>
          <p:nvPr/>
        </p:nvSpPr>
        <p:spPr>
          <a:xfrm>
            <a:off x="3658584" y="3274073"/>
            <a:ext cx="738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</a:rPr>
              <a:t>u</a:t>
            </a:r>
            <a:r>
              <a:rPr lang="de-DE" sz="2400" b="1" dirty="0">
                <a:solidFill>
                  <a:schemeClr val="accent1"/>
                </a:solidFill>
              </a:rPr>
              <a:t> h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11CF6FF-7A4C-5D4D-9A69-DBDBF16EC0F0}"/>
              </a:ext>
            </a:extLst>
          </p:cNvPr>
          <p:cNvSpPr txBox="1"/>
          <p:nvPr/>
        </p:nvSpPr>
        <p:spPr>
          <a:xfrm>
            <a:off x="5415727" y="3274073"/>
            <a:ext cx="99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ö  s  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3B46D5F-2D88-DB47-A67F-2051B17F5056}"/>
              </a:ext>
            </a:extLst>
          </p:cNvPr>
          <p:cNvSpPr txBox="1"/>
          <p:nvPr/>
        </p:nvSpPr>
        <p:spPr>
          <a:xfrm>
            <a:off x="1556369" y="3713860"/>
            <a:ext cx="440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FE07CF7-CE1C-4748-9CFD-91E3A9E7E3A4}"/>
              </a:ext>
            </a:extLst>
          </p:cNvPr>
          <p:cNvSpPr txBox="1"/>
          <p:nvPr/>
        </p:nvSpPr>
        <p:spPr>
          <a:xfrm>
            <a:off x="2058838" y="3713859"/>
            <a:ext cx="58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o 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8D5D24F-5775-1D49-9F05-BBF1AE427001}"/>
              </a:ext>
            </a:extLst>
          </p:cNvPr>
          <p:cNvSpPr txBox="1"/>
          <p:nvPr/>
        </p:nvSpPr>
        <p:spPr>
          <a:xfrm>
            <a:off x="3021974" y="3713858"/>
            <a:ext cx="680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e  </a:t>
            </a:r>
            <a:r>
              <a:rPr lang="de-DE" sz="2400" b="1" dirty="0" err="1">
                <a:solidFill>
                  <a:schemeClr val="accent1"/>
                </a:solidFill>
              </a:rPr>
              <a:t>r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C5E9538-E4BC-6240-AE9D-F7B388F2A059}"/>
              </a:ext>
            </a:extLst>
          </p:cNvPr>
          <p:cNvSpPr txBox="1"/>
          <p:nvPr/>
        </p:nvSpPr>
        <p:spPr>
          <a:xfrm>
            <a:off x="4005134" y="3692885"/>
            <a:ext cx="680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accent1"/>
                </a:solidFill>
              </a:rPr>
              <a:t>r</a:t>
            </a:r>
            <a:r>
              <a:rPr lang="de-DE" sz="2400" b="1" dirty="0">
                <a:solidFill>
                  <a:schemeClr val="accent1"/>
                </a:solidFill>
              </a:rPr>
              <a:t>  m</a:t>
            </a:r>
          </a:p>
        </p:txBody>
      </p:sp>
    </p:spTree>
    <p:extLst>
      <p:ext uri="{BB962C8B-B14F-4D97-AF65-F5344CB8AC3E}">
        <p14:creationId xmlns:p14="http://schemas.microsoft.com/office/powerpoint/2010/main" val="32550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34E2F-A040-1E4E-A6C8-0AEDDEB12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D17FB5B-306B-0440-BD18-535A9A799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37131"/>
            <a:ext cx="10515600" cy="4242500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F9362BD-9FC1-8147-B88E-96E66766B666}"/>
              </a:ext>
            </a:extLst>
          </p:cNvPr>
          <p:cNvSpPr txBox="1"/>
          <p:nvPr/>
        </p:nvSpPr>
        <p:spPr>
          <a:xfrm>
            <a:off x="3255169" y="2271714"/>
            <a:ext cx="51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nicht gern über Mode spricht.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4D96C0C-A127-BC43-ACD3-74F6059FEB24}"/>
              </a:ext>
            </a:extLst>
          </p:cNvPr>
          <p:cNvSpPr txBox="1"/>
          <p:nvPr/>
        </p:nvSpPr>
        <p:spPr>
          <a:xfrm>
            <a:off x="2776537" y="2677071"/>
            <a:ext cx="789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dass man im neuen Shoppingcenter gut einkaufen kann.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943B2A2-9207-DC44-BF7A-1573E01AA464}"/>
              </a:ext>
            </a:extLst>
          </p:cNvPr>
          <p:cNvSpPr txBox="1"/>
          <p:nvPr/>
        </p:nvSpPr>
        <p:spPr>
          <a:xfrm>
            <a:off x="1733549" y="3096716"/>
            <a:ext cx="676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finde, dass 30 Franken für ein T-Shirt nicht viel sind.</a:t>
            </a:r>
          </a:p>
        </p:txBody>
      </p:sp>
    </p:spTree>
    <p:extLst>
      <p:ext uri="{BB962C8B-B14F-4D97-AF65-F5344CB8AC3E}">
        <p14:creationId xmlns:p14="http://schemas.microsoft.com/office/powerpoint/2010/main" val="21373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32B52-5FED-CF40-BD55-69B0D0ED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1C14846-A248-C14A-A987-38BF648BD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932" y="1320430"/>
            <a:ext cx="10515600" cy="2734056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17FE2E-3868-5C4D-94FB-68ED4B468E51}"/>
              </a:ext>
            </a:extLst>
          </p:cNvPr>
          <p:cNvSpPr txBox="1"/>
          <p:nvPr/>
        </p:nvSpPr>
        <p:spPr>
          <a:xfrm>
            <a:off x="5345191" y="1877530"/>
            <a:ext cx="1124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Was</a:t>
            </a:r>
            <a:r>
              <a:rPr lang="fr-FR" sz="2400" b="1" dirty="0">
                <a:solidFill>
                  <a:schemeClr val="accent1"/>
                </a:solidFill>
              </a:rPr>
              <a:t> ?</a:t>
            </a:r>
            <a:endParaRPr lang="fr-FR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6CD638-5920-584C-AAF6-5B476442FC73}"/>
              </a:ext>
            </a:extLst>
          </p:cNvPr>
          <p:cNvSpPr/>
          <p:nvPr/>
        </p:nvSpPr>
        <p:spPr>
          <a:xfrm>
            <a:off x="5720095" y="3244334"/>
            <a:ext cx="550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132C7C-06E9-C847-9BF2-171D4258379A}"/>
              </a:ext>
            </a:extLst>
          </p:cNvPr>
          <p:cNvSpPr/>
          <p:nvPr/>
        </p:nvSpPr>
        <p:spPr>
          <a:xfrm>
            <a:off x="5345191" y="2302502"/>
            <a:ext cx="1427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Für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wen</a:t>
            </a:r>
            <a:r>
              <a:rPr lang="fr-FR" sz="2400" b="1" dirty="0">
                <a:solidFill>
                  <a:schemeClr val="accent1"/>
                </a:solidFill>
              </a:rPr>
              <a:t> ?</a:t>
            </a:r>
            <a:endParaRPr lang="fr-FR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4607F0-0F3A-424F-8A96-F205B4AA5E13}"/>
              </a:ext>
            </a:extLst>
          </p:cNvPr>
          <p:cNvSpPr/>
          <p:nvPr/>
        </p:nvSpPr>
        <p:spPr>
          <a:xfrm>
            <a:off x="5323307" y="2712284"/>
            <a:ext cx="1146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Wann</a:t>
            </a:r>
            <a:r>
              <a:rPr lang="fr-FR" sz="2400" b="1" dirty="0">
                <a:solidFill>
                  <a:schemeClr val="accent1"/>
                </a:solidFill>
              </a:rPr>
              <a:t> ?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E89B1-C03A-F14D-B944-08C0A2032450}"/>
              </a:ext>
            </a:extLst>
          </p:cNvPr>
          <p:cNvSpPr/>
          <p:nvPr/>
        </p:nvSpPr>
        <p:spPr>
          <a:xfrm>
            <a:off x="5342279" y="3122065"/>
            <a:ext cx="828240" cy="5078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Wo</a:t>
            </a:r>
            <a:r>
              <a:rPr lang="fr-FR" sz="2400" b="1" dirty="0">
                <a:solidFill>
                  <a:schemeClr val="accent1"/>
                </a:solidFill>
              </a:rPr>
              <a:t> ?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2977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333E338-10F3-8E4D-9232-0F7ABCA6C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626"/>
            <a:ext cx="12192000" cy="57927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6488B56-5B61-D74D-934A-EE050B29EB48}"/>
              </a:ext>
            </a:extLst>
          </p:cNvPr>
          <p:cNvSpPr txBox="1"/>
          <p:nvPr/>
        </p:nvSpPr>
        <p:spPr>
          <a:xfrm>
            <a:off x="2192534" y="5548401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T-Shirt</a:t>
            </a:r>
            <a:endParaRPr lang="fr-FR" sz="2400" dirty="0"/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F342AA16-D59F-4443-8BD5-C600408C1968}"/>
              </a:ext>
            </a:extLst>
          </p:cNvPr>
          <p:cNvSpPr txBox="1"/>
          <p:nvPr/>
        </p:nvSpPr>
        <p:spPr>
          <a:xfrm>
            <a:off x="666978" y="1708159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7</a:t>
            </a:r>
            <a:endParaRPr lang="fr-FR" sz="2400" dirty="0"/>
          </a:p>
        </p:txBody>
      </p:sp>
      <p:sp>
        <p:nvSpPr>
          <p:cNvPr id="13" name="ZoneTexte 7">
            <a:extLst>
              <a:ext uri="{FF2B5EF4-FFF2-40B4-BE49-F238E27FC236}">
                <a16:creationId xmlns:a16="http://schemas.microsoft.com/office/drawing/2014/main" id="{93583A08-77DD-4E46-94A2-AA30533BE55C}"/>
              </a:ext>
            </a:extLst>
          </p:cNvPr>
          <p:cNvSpPr txBox="1"/>
          <p:nvPr/>
        </p:nvSpPr>
        <p:spPr>
          <a:xfrm>
            <a:off x="3279549" y="1708159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  <a:endParaRPr lang="fr-FR" sz="2400" dirty="0"/>
          </a:p>
        </p:txBody>
      </p:sp>
      <p:sp>
        <p:nvSpPr>
          <p:cNvPr id="14" name="ZoneTexte 7">
            <a:extLst>
              <a:ext uri="{FF2B5EF4-FFF2-40B4-BE49-F238E27FC236}">
                <a16:creationId xmlns:a16="http://schemas.microsoft.com/office/drawing/2014/main" id="{C823F541-C24C-9B40-BE70-D983AD824E65}"/>
              </a:ext>
            </a:extLst>
          </p:cNvPr>
          <p:cNvSpPr txBox="1"/>
          <p:nvPr/>
        </p:nvSpPr>
        <p:spPr>
          <a:xfrm>
            <a:off x="5071791" y="1708158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  <a:endParaRPr lang="fr-FR" sz="2400" dirty="0"/>
          </a:p>
        </p:txBody>
      </p:sp>
      <p:sp>
        <p:nvSpPr>
          <p:cNvPr id="15" name="ZoneTexte 7">
            <a:extLst>
              <a:ext uri="{FF2B5EF4-FFF2-40B4-BE49-F238E27FC236}">
                <a16:creationId xmlns:a16="http://schemas.microsoft.com/office/drawing/2014/main" id="{AA653F9F-CE13-0D47-9325-E213D3292E3A}"/>
              </a:ext>
            </a:extLst>
          </p:cNvPr>
          <p:cNvSpPr txBox="1"/>
          <p:nvPr/>
        </p:nvSpPr>
        <p:spPr>
          <a:xfrm>
            <a:off x="6161617" y="1708157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10</a:t>
            </a:r>
            <a:endParaRPr lang="fr-FR" sz="2400" dirty="0"/>
          </a:p>
        </p:txBody>
      </p:sp>
      <p:sp>
        <p:nvSpPr>
          <p:cNvPr id="16" name="ZoneTexte 7">
            <a:extLst>
              <a:ext uri="{FF2B5EF4-FFF2-40B4-BE49-F238E27FC236}">
                <a16:creationId xmlns:a16="http://schemas.microsoft.com/office/drawing/2014/main" id="{460DD1FD-870F-9B4F-B625-99FBEBC753D8}"/>
              </a:ext>
            </a:extLst>
          </p:cNvPr>
          <p:cNvSpPr txBox="1"/>
          <p:nvPr/>
        </p:nvSpPr>
        <p:spPr>
          <a:xfrm>
            <a:off x="7379221" y="1708157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9</a:t>
            </a:r>
            <a:endParaRPr lang="fr-FR" sz="2400" dirty="0"/>
          </a:p>
        </p:txBody>
      </p:sp>
      <p:sp>
        <p:nvSpPr>
          <p:cNvPr id="17" name="ZoneTexte 7">
            <a:extLst>
              <a:ext uri="{FF2B5EF4-FFF2-40B4-BE49-F238E27FC236}">
                <a16:creationId xmlns:a16="http://schemas.microsoft.com/office/drawing/2014/main" id="{1CA341AA-B41C-164F-9AC1-DB283219B8C0}"/>
              </a:ext>
            </a:extLst>
          </p:cNvPr>
          <p:cNvSpPr txBox="1"/>
          <p:nvPr/>
        </p:nvSpPr>
        <p:spPr>
          <a:xfrm>
            <a:off x="8380368" y="1700962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8</a:t>
            </a:r>
            <a:endParaRPr lang="fr-FR" sz="2400" dirty="0"/>
          </a:p>
        </p:txBody>
      </p:sp>
      <p:sp>
        <p:nvSpPr>
          <p:cNvPr id="18" name="ZoneTexte 7">
            <a:extLst>
              <a:ext uri="{FF2B5EF4-FFF2-40B4-BE49-F238E27FC236}">
                <a16:creationId xmlns:a16="http://schemas.microsoft.com/office/drawing/2014/main" id="{A57A668E-1746-174A-90C9-3DBEF0F661DD}"/>
              </a:ext>
            </a:extLst>
          </p:cNvPr>
          <p:cNvSpPr txBox="1"/>
          <p:nvPr/>
        </p:nvSpPr>
        <p:spPr>
          <a:xfrm>
            <a:off x="9118138" y="1700961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12</a:t>
            </a:r>
            <a:endParaRPr lang="fr-FR" sz="2400" dirty="0"/>
          </a:p>
        </p:txBody>
      </p:sp>
      <p:sp>
        <p:nvSpPr>
          <p:cNvPr id="19" name="ZoneTexte 7">
            <a:extLst>
              <a:ext uri="{FF2B5EF4-FFF2-40B4-BE49-F238E27FC236}">
                <a16:creationId xmlns:a16="http://schemas.microsoft.com/office/drawing/2014/main" id="{851A0395-23C7-8C49-88AA-828CBEA10069}"/>
              </a:ext>
            </a:extLst>
          </p:cNvPr>
          <p:cNvSpPr txBox="1"/>
          <p:nvPr/>
        </p:nvSpPr>
        <p:spPr>
          <a:xfrm>
            <a:off x="9903050" y="1700960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  <a:endParaRPr lang="fr-FR" sz="2400" dirty="0"/>
          </a:p>
        </p:txBody>
      </p:sp>
      <p:sp>
        <p:nvSpPr>
          <p:cNvPr id="20" name="ZoneTexte 7">
            <a:extLst>
              <a:ext uri="{FF2B5EF4-FFF2-40B4-BE49-F238E27FC236}">
                <a16:creationId xmlns:a16="http://schemas.microsoft.com/office/drawing/2014/main" id="{5E48ED0F-BD47-0847-A13B-644ED3CEEA74}"/>
              </a:ext>
            </a:extLst>
          </p:cNvPr>
          <p:cNvSpPr txBox="1"/>
          <p:nvPr/>
        </p:nvSpPr>
        <p:spPr>
          <a:xfrm>
            <a:off x="10736821" y="1700959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  <a:endParaRPr lang="fr-FR" sz="2400" dirty="0"/>
          </a:p>
        </p:txBody>
      </p:sp>
      <p:sp>
        <p:nvSpPr>
          <p:cNvPr id="21" name="ZoneTexte 7">
            <a:extLst>
              <a:ext uri="{FF2B5EF4-FFF2-40B4-BE49-F238E27FC236}">
                <a16:creationId xmlns:a16="http://schemas.microsoft.com/office/drawing/2014/main" id="{8E6D87FF-7528-E441-B269-CAAF800B4735}"/>
              </a:ext>
            </a:extLst>
          </p:cNvPr>
          <p:cNvSpPr txBox="1"/>
          <p:nvPr/>
        </p:nvSpPr>
        <p:spPr>
          <a:xfrm>
            <a:off x="4793962" y="4519975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Schal</a:t>
            </a:r>
            <a:endParaRPr lang="fr-FR" sz="2400" dirty="0"/>
          </a:p>
        </p:txBody>
      </p:sp>
      <p:sp>
        <p:nvSpPr>
          <p:cNvPr id="22" name="ZoneTexte 7">
            <a:extLst>
              <a:ext uri="{FF2B5EF4-FFF2-40B4-BE49-F238E27FC236}">
                <a16:creationId xmlns:a16="http://schemas.microsoft.com/office/drawing/2014/main" id="{998D9471-C30A-7646-8440-E7F20A3CFD13}"/>
              </a:ext>
            </a:extLst>
          </p:cNvPr>
          <p:cNvSpPr txBox="1"/>
          <p:nvPr/>
        </p:nvSpPr>
        <p:spPr>
          <a:xfrm>
            <a:off x="4793961" y="5038821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Bluse</a:t>
            </a:r>
            <a:endParaRPr lang="fr-FR" sz="2400" dirty="0"/>
          </a:p>
        </p:txBody>
      </p:sp>
      <p:sp>
        <p:nvSpPr>
          <p:cNvPr id="23" name="ZoneTexte 7">
            <a:extLst>
              <a:ext uri="{FF2B5EF4-FFF2-40B4-BE49-F238E27FC236}">
                <a16:creationId xmlns:a16="http://schemas.microsoft.com/office/drawing/2014/main" id="{E0380D24-4D9F-A843-87F2-7E52CA0EB6D9}"/>
              </a:ext>
            </a:extLst>
          </p:cNvPr>
          <p:cNvSpPr txBox="1"/>
          <p:nvPr/>
        </p:nvSpPr>
        <p:spPr>
          <a:xfrm>
            <a:off x="4793960" y="5539667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Kleid</a:t>
            </a:r>
            <a:endParaRPr lang="fr-FR" sz="2400" dirty="0"/>
          </a:p>
        </p:txBody>
      </p:sp>
      <p:sp>
        <p:nvSpPr>
          <p:cNvPr id="24" name="ZoneTexte 7">
            <a:extLst>
              <a:ext uri="{FF2B5EF4-FFF2-40B4-BE49-F238E27FC236}">
                <a16:creationId xmlns:a16="http://schemas.microsoft.com/office/drawing/2014/main" id="{C12025C6-2710-5646-A4DB-0D0EA4774017}"/>
              </a:ext>
            </a:extLst>
          </p:cNvPr>
          <p:cNvSpPr txBox="1"/>
          <p:nvPr/>
        </p:nvSpPr>
        <p:spPr>
          <a:xfrm>
            <a:off x="7254338" y="4532500"/>
            <a:ext cx="1873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Mantel</a:t>
            </a:r>
            <a:r>
              <a:rPr lang="fr-FR" sz="2400" b="1" dirty="0">
                <a:solidFill>
                  <a:schemeClr val="accent1"/>
                </a:solidFill>
              </a:rPr>
              <a:t>	</a:t>
            </a:r>
            <a:endParaRPr lang="fr-FR" sz="2400" dirty="0"/>
          </a:p>
        </p:txBody>
      </p:sp>
      <p:sp>
        <p:nvSpPr>
          <p:cNvPr id="25" name="ZoneTexte 7">
            <a:extLst>
              <a:ext uri="{FF2B5EF4-FFF2-40B4-BE49-F238E27FC236}">
                <a16:creationId xmlns:a16="http://schemas.microsoft.com/office/drawing/2014/main" id="{FBDFF17B-AD03-E24E-B309-8B4FEBCE5822}"/>
              </a:ext>
            </a:extLst>
          </p:cNvPr>
          <p:cNvSpPr txBox="1"/>
          <p:nvPr/>
        </p:nvSpPr>
        <p:spPr>
          <a:xfrm>
            <a:off x="7244733" y="5051346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Jeans</a:t>
            </a:r>
            <a:endParaRPr lang="fr-FR" sz="2400" dirty="0"/>
          </a:p>
        </p:txBody>
      </p:sp>
      <p:sp>
        <p:nvSpPr>
          <p:cNvPr id="26" name="ZoneTexte 7">
            <a:extLst>
              <a:ext uri="{FF2B5EF4-FFF2-40B4-BE49-F238E27FC236}">
                <a16:creationId xmlns:a16="http://schemas.microsoft.com/office/drawing/2014/main" id="{5032DDB8-3821-7940-8775-3C12DF1BC922}"/>
              </a:ext>
            </a:extLst>
          </p:cNvPr>
          <p:cNvSpPr txBox="1"/>
          <p:nvPr/>
        </p:nvSpPr>
        <p:spPr>
          <a:xfrm>
            <a:off x="7244732" y="5531967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 Pullover</a:t>
            </a:r>
            <a:endParaRPr lang="fr-FR" sz="2400" dirty="0"/>
          </a:p>
        </p:txBody>
      </p:sp>
      <p:sp>
        <p:nvSpPr>
          <p:cNvPr id="27" name="ZoneTexte 7">
            <a:extLst>
              <a:ext uri="{FF2B5EF4-FFF2-40B4-BE49-F238E27FC236}">
                <a16:creationId xmlns:a16="http://schemas.microsoft.com/office/drawing/2014/main" id="{6F8395DD-C01C-5748-8513-CEAD2C5BDBC8}"/>
              </a:ext>
            </a:extLst>
          </p:cNvPr>
          <p:cNvSpPr txBox="1"/>
          <p:nvPr/>
        </p:nvSpPr>
        <p:spPr>
          <a:xfrm>
            <a:off x="9871823" y="4577155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Jacke</a:t>
            </a:r>
            <a:endParaRPr lang="fr-FR" sz="2400" dirty="0"/>
          </a:p>
        </p:txBody>
      </p:sp>
      <p:sp>
        <p:nvSpPr>
          <p:cNvPr id="28" name="ZoneTexte 7">
            <a:extLst>
              <a:ext uri="{FF2B5EF4-FFF2-40B4-BE49-F238E27FC236}">
                <a16:creationId xmlns:a16="http://schemas.microsoft.com/office/drawing/2014/main" id="{B31951EA-5049-E54F-BFEA-5E779772D3CC}"/>
              </a:ext>
            </a:extLst>
          </p:cNvPr>
          <p:cNvSpPr txBox="1"/>
          <p:nvPr/>
        </p:nvSpPr>
        <p:spPr>
          <a:xfrm>
            <a:off x="9862067" y="5548401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Mütze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2073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333E338-10F3-8E4D-9232-0F7ABCA6C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626"/>
            <a:ext cx="12192000" cy="57927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6488B56-5B61-D74D-934A-EE050B29EB48}"/>
              </a:ext>
            </a:extLst>
          </p:cNvPr>
          <p:cNvSpPr txBox="1"/>
          <p:nvPr/>
        </p:nvSpPr>
        <p:spPr>
          <a:xfrm>
            <a:off x="2192534" y="5548401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T-Shirt</a:t>
            </a:r>
            <a:endParaRPr lang="fr-FR" sz="2400" dirty="0"/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F342AA16-D59F-4443-8BD5-C600408C1968}"/>
              </a:ext>
            </a:extLst>
          </p:cNvPr>
          <p:cNvSpPr txBox="1"/>
          <p:nvPr/>
        </p:nvSpPr>
        <p:spPr>
          <a:xfrm>
            <a:off x="666978" y="1708159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7</a:t>
            </a:r>
            <a:endParaRPr lang="fr-FR" sz="2400" dirty="0"/>
          </a:p>
        </p:txBody>
      </p:sp>
      <p:sp>
        <p:nvSpPr>
          <p:cNvPr id="13" name="ZoneTexte 7">
            <a:extLst>
              <a:ext uri="{FF2B5EF4-FFF2-40B4-BE49-F238E27FC236}">
                <a16:creationId xmlns:a16="http://schemas.microsoft.com/office/drawing/2014/main" id="{93583A08-77DD-4E46-94A2-AA30533BE55C}"/>
              </a:ext>
            </a:extLst>
          </p:cNvPr>
          <p:cNvSpPr txBox="1"/>
          <p:nvPr/>
        </p:nvSpPr>
        <p:spPr>
          <a:xfrm>
            <a:off x="3279549" y="1708159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  <a:endParaRPr lang="fr-FR" sz="2400" dirty="0"/>
          </a:p>
        </p:txBody>
      </p:sp>
      <p:sp>
        <p:nvSpPr>
          <p:cNvPr id="14" name="ZoneTexte 7">
            <a:extLst>
              <a:ext uri="{FF2B5EF4-FFF2-40B4-BE49-F238E27FC236}">
                <a16:creationId xmlns:a16="http://schemas.microsoft.com/office/drawing/2014/main" id="{C823F541-C24C-9B40-BE70-D983AD824E65}"/>
              </a:ext>
            </a:extLst>
          </p:cNvPr>
          <p:cNvSpPr txBox="1"/>
          <p:nvPr/>
        </p:nvSpPr>
        <p:spPr>
          <a:xfrm>
            <a:off x="5071791" y="1708158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  <a:endParaRPr lang="fr-FR" sz="2400" dirty="0"/>
          </a:p>
        </p:txBody>
      </p:sp>
      <p:sp>
        <p:nvSpPr>
          <p:cNvPr id="15" name="ZoneTexte 7">
            <a:extLst>
              <a:ext uri="{FF2B5EF4-FFF2-40B4-BE49-F238E27FC236}">
                <a16:creationId xmlns:a16="http://schemas.microsoft.com/office/drawing/2014/main" id="{AA653F9F-CE13-0D47-9325-E213D3292E3A}"/>
              </a:ext>
            </a:extLst>
          </p:cNvPr>
          <p:cNvSpPr txBox="1"/>
          <p:nvPr/>
        </p:nvSpPr>
        <p:spPr>
          <a:xfrm>
            <a:off x="6161617" y="1708157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10</a:t>
            </a:r>
            <a:endParaRPr lang="fr-FR" sz="2400" dirty="0"/>
          </a:p>
        </p:txBody>
      </p:sp>
      <p:sp>
        <p:nvSpPr>
          <p:cNvPr id="16" name="ZoneTexte 7">
            <a:extLst>
              <a:ext uri="{FF2B5EF4-FFF2-40B4-BE49-F238E27FC236}">
                <a16:creationId xmlns:a16="http://schemas.microsoft.com/office/drawing/2014/main" id="{460DD1FD-870F-9B4F-B625-99FBEBC753D8}"/>
              </a:ext>
            </a:extLst>
          </p:cNvPr>
          <p:cNvSpPr txBox="1"/>
          <p:nvPr/>
        </p:nvSpPr>
        <p:spPr>
          <a:xfrm>
            <a:off x="7379221" y="1708157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9</a:t>
            </a:r>
            <a:endParaRPr lang="fr-FR" sz="2400" dirty="0"/>
          </a:p>
        </p:txBody>
      </p:sp>
      <p:sp>
        <p:nvSpPr>
          <p:cNvPr id="17" name="ZoneTexte 7">
            <a:extLst>
              <a:ext uri="{FF2B5EF4-FFF2-40B4-BE49-F238E27FC236}">
                <a16:creationId xmlns:a16="http://schemas.microsoft.com/office/drawing/2014/main" id="{1CA341AA-B41C-164F-9AC1-DB283219B8C0}"/>
              </a:ext>
            </a:extLst>
          </p:cNvPr>
          <p:cNvSpPr txBox="1"/>
          <p:nvPr/>
        </p:nvSpPr>
        <p:spPr>
          <a:xfrm>
            <a:off x="8380368" y="1700962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8</a:t>
            </a:r>
            <a:endParaRPr lang="fr-FR" sz="2400" dirty="0"/>
          </a:p>
        </p:txBody>
      </p:sp>
      <p:sp>
        <p:nvSpPr>
          <p:cNvPr id="18" name="ZoneTexte 7">
            <a:extLst>
              <a:ext uri="{FF2B5EF4-FFF2-40B4-BE49-F238E27FC236}">
                <a16:creationId xmlns:a16="http://schemas.microsoft.com/office/drawing/2014/main" id="{A57A668E-1746-174A-90C9-3DBEF0F661DD}"/>
              </a:ext>
            </a:extLst>
          </p:cNvPr>
          <p:cNvSpPr txBox="1"/>
          <p:nvPr/>
        </p:nvSpPr>
        <p:spPr>
          <a:xfrm>
            <a:off x="9118138" y="1700961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12</a:t>
            </a:r>
            <a:endParaRPr lang="fr-FR" sz="2400" dirty="0"/>
          </a:p>
        </p:txBody>
      </p:sp>
      <p:sp>
        <p:nvSpPr>
          <p:cNvPr id="19" name="ZoneTexte 7">
            <a:extLst>
              <a:ext uri="{FF2B5EF4-FFF2-40B4-BE49-F238E27FC236}">
                <a16:creationId xmlns:a16="http://schemas.microsoft.com/office/drawing/2014/main" id="{851A0395-23C7-8C49-88AA-828CBEA10069}"/>
              </a:ext>
            </a:extLst>
          </p:cNvPr>
          <p:cNvSpPr txBox="1"/>
          <p:nvPr/>
        </p:nvSpPr>
        <p:spPr>
          <a:xfrm>
            <a:off x="9903050" y="1700960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  <a:endParaRPr lang="fr-FR" sz="2400" dirty="0"/>
          </a:p>
        </p:txBody>
      </p:sp>
      <p:sp>
        <p:nvSpPr>
          <p:cNvPr id="20" name="ZoneTexte 7">
            <a:extLst>
              <a:ext uri="{FF2B5EF4-FFF2-40B4-BE49-F238E27FC236}">
                <a16:creationId xmlns:a16="http://schemas.microsoft.com/office/drawing/2014/main" id="{5E48ED0F-BD47-0847-A13B-644ED3CEEA74}"/>
              </a:ext>
            </a:extLst>
          </p:cNvPr>
          <p:cNvSpPr txBox="1"/>
          <p:nvPr/>
        </p:nvSpPr>
        <p:spPr>
          <a:xfrm>
            <a:off x="10736821" y="1700959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  <a:endParaRPr lang="fr-FR" sz="2400" dirty="0"/>
          </a:p>
        </p:txBody>
      </p:sp>
      <p:sp>
        <p:nvSpPr>
          <p:cNvPr id="21" name="ZoneTexte 7">
            <a:extLst>
              <a:ext uri="{FF2B5EF4-FFF2-40B4-BE49-F238E27FC236}">
                <a16:creationId xmlns:a16="http://schemas.microsoft.com/office/drawing/2014/main" id="{8E6D87FF-7528-E441-B269-CAAF800B4735}"/>
              </a:ext>
            </a:extLst>
          </p:cNvPr>
          <p:cNvSpPr txBox="1"/>
          <p:nvPr/>
        </p:nvSpPr>
        <p:spPr>
          <a:xfrm>
            <a:off x="4793962" y="4519975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Schal</a:t>
            </a:r>
            <a:endParaRPr lang="fr-FR" sz="2400" dirty="0"/>
          </a:p>
        </p:txBody>
      </p:sp>
      <p:sp>
        <p:nvSpPr>
          <p:cNvPr id="22" name="ZoneTexte 7">
            <a:extLst>
              <a:ext uri="{FF2B5EF4-FFF2-40B4-BE49-F238E27FC236}">
                <a16:creationId xmlns:a16="http://schemas.microsoft.com/office/drawing/2014/main" id="{998D9471-C30A-7646-8440-E7F20A3CFD13}"/>
              </a:ext>
            </a:extLst>
          </p:cNvPr>
          <p:cNvSpPr txBox="1"/>
          <p:nvPr/>
        </p:nvSpPr>
        <p:spPr>
          <a:xfrm>
            <a:off x="4793961" y="5038821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Bluse</a:t>
            </a:r>
            <a:endParaRPr lang="fr-FR" sz="2400" dirty="0"/>
          </a:p>
        </p:txBody>
      </p:sp>
      <p:sp>
        <p:nvSpPr>
          <p:cNvPr id="23" name="ZoneTexte 7">
            <a:extLst>
              <a:ext uri="{FF2B5EF4-FFF2-40B4-BE49-F238E27FC236}">
                <a16:creationId xmlns:a16="http://schemas.microsoft.com/office/drawing/2014/main" id="{E0380D24-4D9F-A843-87F2-7E52CA0EB6D9}"/>
              </a:ext>
            </a:extLst>
          </p:cNvPr>
          <p:cNvSpPr txBox="1"/>
          <p:nvPr/>
        </p:nvSpPr>
        <p:spPr>
          <a:xfrm>
            <a:off x="4793960" y="5539667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Kleid</a:t>
            </a:r>
            <a:endParaRPr lang="fr-FR" sz="2400" dirty="0"/>
          </a:p>
        </p:txBody>
      </p:sp>
      <p:sp>
        <p:nvSpPr>
          <p:cNvPr id="24" name="ZoneTexte 7">
            <a:extLst>
              <a:ext uri="{FF2B5EF4-FFF2-40B4-BE49-F238E27FC236}">
                <a16:creationId xmlns:a16="http://schemas.microsoft.com/office/drawing/2014/main" id="{C12025C6-2710-5646-A4DB-0D0EA4774017}"/>
              </a:ext>
            </a:extLst>
          </p:cNvPr>
          <p:cNvSpPr txBox="1"/>
          <p:nvPr/>
        </p:nvSpPr>
        <p:spPr>
          <a:xfrm>
            <a:off x="7254338" y="4532500"/>
            <a:ext cx="1873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Mantel</a:t>
            </a:r>
            <a:r>
              <a:rPr lang="fr-FR" sz="2400" b="1" dirty="0">
                <a:solidFill>
                  <a:schemeClr val="accent1"/>
                </a:solidFill>
              </a:rPr>
              <a:t>	</a:t>
            </a:r>
            <a:endParaRPr lang="fr-FR" sz="2400" dirty="0"/>
          </a:p>
        </p:txBody>
      </p:sp>
      <p:sp>
        <p:nvSpPr>
          <p:cNvPr id="25" name="ZoneTexte 7">
            <a:extLst>
              <a:ext uri="{FF2B5EF4-FFF2-40B4-BE49-F238E27FC236}">
                <a16:creationId xmlns:a16="http://schemas.microsoft.com/office/drawing/2014/main" id="{FBDFF17B-AD03-E24E-B309-8B4FEBCE5822}"/>
              </a:ext>
            </a:extLst>
          </p:cNvPr>
          <p:cNvSpPr txBox="1"/>
          <p:nvPr/>
        </p:nvSpPr>
        <p:spPr>
          <a:xfrm>
            <a:off x="7244733" y="5051346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Jeans</a:t>
            </a:r>
            <a:endParaRPr lang="fr-FR" sz="2400" dirty="0"/>
          </a:p>
        </p:txBody>
      </p:sp>
      <p:sp>
        <p:nvSpPr>
          <p:cNvPr id="26" name="ZoneTexte 7">
            <a:extLst>
              <a:ext uri="{FF2B5EF4-FFF2-40B4-BE49-F238E27FC236}">
                <a16:creationId xmlns:a16="http://schemas.microsoft.com/office/drawing/2014/main" id="{5032DDB8-3821-7940-8775-3C12DF1BC922}"/>
              </a:ext>
            </a:extLst>
          </p:cNvPr>
          <p:cNvSpPr txBox="1"/>
          <p:nvPr/>
        </p:nvSpPr>
        <p:spPr>
          <a:xfrm>
            <a:off x="7244732" y="5531967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 Pullover</a:t>
            </a:r>
            <a:endParaRPr lang="fr-FR" sz="2400" dirty="0"/>
          </a:p>
        </p:txBody>
      </p:sp>
      <p:sp>
        <p:nvSpPr>
          <p:cNvPr id="27" name="ZoneTexte 7">
            <a:extLst>
              <a:ext uri="{FF2B5EF4-FFF2-40B4-BE49-F238E27FC236}">
                <a16:creationId xmlns:a16="http://schemas.microsoft.com/office/drawing/2014/main" id="{6F8395DD-C01C-5748-8513-CEAD2C5BDBC8}"/>
              </a:ext>
            </a:extLst>
          </p:cNvPr>
          <p:cNvSpPr txBox="1"/>
          <p:nvPr/>
        </p:nvSpPr>
        <p:spPr>
          <a:xfrm>
            <a:off x="9871823" y="4577155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Jacke</a:t>
            </a:r>
            <a:endParaRPr lang="fr-FR" sz="2400" dirty="0"/>
          </a:p>
        </p:txBody>
      </p:sp>
      <p:sp>
        <p:nvSpPr>
          <p:cNvPr id="28" name="ZoneTexte 7">
            <a:extLst>
              <a:ext uri="{FF2B5EF4-FFF2-40B4-BE49-F238E27FC236}">
                <a16:creationId xmlns:a16="http://schemas.microsoft.com/office/drawing/2014/main" id="{B31951EA-5049-E54F-BFEA-5E779772D3CC}"/>
              </a:ext>
            </a:extLst>
          </p:cNvPr>
          <p:cNvSpPr txBox="1"/>
          <p:nvPr/>
        </p:nvSpPr>
        <p:spPr>
          <a:xfrm>
            <a:off x="9862067" y="5548401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Mütze</a:t>
            </a:r>
            <a:endParaRPr lang="fr-FR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5" name="Encre 44">
                <a:extLst>
                  <a:ext uri="{FF2B5EF4-FFF2-40B4-BE49-F238E27FC236}">
                    <a16:creationId xmlns:a16="http://schemas.microsoft.com/office/drawing/2014/main" id="{207D82E9-2D38-6246-B727-BEABE1F5EF4B}"/>
                  </a:ext>
                </a:extLst>
              </p14:cNvPr>
              <p14:cNvContentPartPr/>
              <p14:nvPr/>
            </p14:nvContentPartPr>
            <p14:xfrm>
              <a:off x="2129535" y="2442667"/>
              <a:ext cx="741960" cy="821880"/>
            </p14:xfrm>
          </p:contentPart>
        </mc:Choice>
        <mc:Fallback xmlns="">
          <p:pic>
            <p:nvPicPr>
              <p:cNvPr id="45" name="Encre 44">
                <a:extLst>
                  <a:ext uri="{FF2B5EF4-FFF2-40B4-BE49-F238E27FC236}">
                    <a16:creationId xmlns:a16="http://schemas.microsoft.com/office/drawing/2014/main" id="{207D82E9-2D38-6246-B727-BEABE1F5EF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75535" y="2335027"/>
                <a:ext cx="849600" cy="10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7" name="Encre 46">
                <a:extLst>
                  <a:ext uri="{FF2B5EF4-FFF2-40B4-BE49-F238E27FC236}">
                    <a16:creationId xmlns:a16="http://schemas.microsoft.com/office/drawing/2014/main" id="{D82DECA4-B037-1A40-BC4D-9CF9816B1509}"/>
                  </a:ext>
                </a:extLst>
              </p14:cNvPr>
              <p14:cNvContentPartPr/>
              <p14:nvPr/>
            </p14:nvContentPartPr>
            <p14:xfrm>
              <a:off x="324495" y="2315227"/>
              <a:ext cx="950040" cy="1971360"/>
            </p14:xfrm>
          </p:contentPart>
        </mc:Choice>
        <mc:Fallback xmlns="">
          <p:pic>
            <p:nvPicPr>
              <p:cNvPr id="47" name="Encre 46">
                <a:extLst>
                  <a:ext uri="{FF2B5EF4-FFF2-40B4-BE49-F238E27FC236}">
                    <a16:creationId xmlns:a16="http://schemas.microsoft.com/office/drawing/2014/main" id="{D82DECA4-B037-1A40-BC4D-9CF9816B15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0495" y="2207587"/>
                <a:ext cx="1057680" cy="21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8" name="Encre 47">
                <a:extLst>
                  <a:ext uri="{FF2B5EF4-FFF2-40B4-BE49-F238E27FC236}">
                    <a16:creationId xmlns:a16="http://schemas.microsoft.com/office/drawing/2014/main" id="{25453342-4130-D74F-A0EB-CA39E31D2622}"/>
                  </a:ext>
                </a:extLst>
              </p14:cNvPr>
              <p14:cNvContentPartPr/>
              <p14:nvPr/>
            </p14:nvContentPartPr>
            <p14:xfrm>
              <a:off x="1314855" y="2390467"/>
              <a:ext cx="745200" cy="1533240"/>
            </p14:xfrm>
          </p:contentPart>
        </mc:Choice>
        <mc:Fallback xmlns="">
          <p:pic>
            <p:nvPicPr>
              <p:cNvPr id="48" name="Encre 47">
                <a:extLst>
                  <a:ext uri="{FF2B5EF4-FFF2-40B4-BE49-F238E27FC236}">
                    <a16:creationId xmlns:a16="http://schemas.microsoft.com/office/drawing/2014/main" id="{25453342-4130-D74F-A0EB-CA39E31D262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1215" y="2282467"/>
                <a:ext cx="852840" cy="17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217680B4-52C3-304C-9E44-05A3E96356F6}"/>
                  </a:ext>
                </a:extLst>
              </p14:cNvPr>
              <p14:cNvContentPartPr/>
              <p14:nvPr/>
            </p14:nvContentPartPr>
            <p14:xfrm>
              <a:off x="3245895" y="2569027"/>
              <a:ext cx="30960" cy="39240"/>
            </p14:xfrm>
          </p:contentPart>
        </mc:Choice>
        <mc:Fallback xmlns=""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217680B4-52C3-304C-9E44-05A3E96356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92255" y="2461027"/>
                <a:ext cx="13860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0" name="Encre 49">
                <a:extLst>
                  <a:ext uri="{FF2B5EF4-FFF2-40B4-BE49-F238E27FC236}">
                    <a16:creationId xmlns:a16="http://schemas.microsoft.com/office/drawing/2014/main" id="{AABA8C75-4A48-1248-BE20-6A07CB7C39AA}"/>
                  </a:ext>
                </a:extLst>
              </p14:cNvPr>
              <p14:cNvContentPartPr/>
              <p14:nvPr/>
            </p14:nvContentPartPr>
            <p14:xfrm>
              <a:off x="3505095" y="2441947"/>
              <a:ext cx="24840" cy="116280"/>
            </p14:xfrm>
          </p:contentPart>
        </mc:Choice>
        <mc:Fallback xmlns="">
          <p:pic>
            <p:nvPicPr>
              <p:cNvPr id="50" name="Encre 49">
                <a:extLst>
                  <a:ext uri="{FF2B5EF4-FFF2-40B4-BE49-F238E27FC236}">
                    <a16:creationId xmlns:a16="http://schemas.microsoft.com/office/drawing/2014/main" id="{AABA8C75-4A48-1248-BE20-6A07CB7C39A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51455" y="2334307"/>
                <a:ext cx="132480" cy="33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1" name="Encre 50">
                <a:extLst>
                  <a:ext uri="{FF2B5EF4-FFF2-40B4-BE49-F238E27FC236}">
                    <a16:creationId xmlns:a16="http://schemas.microsoft.com/office/drawing/2014/main" id="{024F79EC-9613-C748-867C-FC4F8968DCD4}"/>
                  </a:ext>
                </a:extLst>
              </p14:cNvPr>
              <p14:cNvContentPartPr/>
              <p14:nvPr/>
            </p14:nvContentPartPr>
            <p14:xfrm>
              <a:off x="2982375" y="2467147"/>
              <a:ext cx="172800" cy="764280"/>
            </p14:xfrm>
          </p:contentPart>
        </mc:Choice>
        <mc:Fallback xmlns="">
          <p:pic>
            <p:nvPicPr>
              <p:cNvPr id="51" name="Encre 50">
                <a:extLst>
                  <a:ext uri="{FF2B5EF4-FFF2-40B4-BE49-F238E27FC236}">
                    <a16:creationId xmlns:a16="http://schemas.microsoft.com/office/drawing/2014/main" id="{024F79EC-9613-C748-867C-FC4F8968DCD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28375" y="2359147"/>
                <a:ext cx="280440" cy="9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2" name="Encre 51">
                <a:extLst>
                  <a:ext uri="{FF2B5EF4-FFF2-40B4-BE49-F238E27FC236}">
                    <a16:creationId xmlns:a16="http://schemas.microsoft.com/office/drawing/2014/main" id="{321BF632-8F8F-8F4D-9325-4136785440C0}"/>
                  </a:ext>
                </a:extLst>
              </p14:cNvPr>
              <p14:cNvContentPartPr/>
              <p14:nvPr/>
            </p14:nvContentPartPr>
            <p14:xfrm>
              <a:off x="3632175" y="2422867"/>
              <a:ext cx="177840" cy="237240"/>
            </p14:xfrm>
          </p:contentPart>
        </mc:Choice>
        <mc:Fallback xmlns="">
          <p:pic>
            <p:nvPicPr>
              <p:cNvPr id="52" name="Encre 51">
                <a:extLst>
                  <a:ext uri="{FF2B5EF4-FFF2-40B4-BE49-F238E27FC236}">
                    <a16:creationId xmlns:a16="http://schemas.microsoft.com/office/drawing/2014/main" id="{321BF632-8F8F-8F4D-9325-4136785440C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78175" y="2315227"/>
                <a:ext cx="285480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3" name="Encre 52">
                <a:extLst>
                  <a:ext uri="{FF2B5EF4-FFF2-40B4-BE49-F238E27FC236}">
                    <a16:creationId xmlns:a16="http://schemas.microsoft.com/office/drawing/2014/main" id="{30351ED7-741F-F047-98D5-7F139C8B94FF}"/>
                  </a:ext>
                </a:extLst>
              </p14:cNvPr>
              <p14:cNvContentPartPr/>
              <p14:nvPr/>
            </p14:nvContentPartPr>
            <p14:xfrm>
              <a:off x="3221775" y="2810227"/>
              <a:ext cx="138600" cy="631080"/>
            </p14:xfrm>
          </p:contentPart>
        </mc:Choice>
        <mc:Fallback xmlns="">
          <p:pic>
            <p:nvPicPr>
              <p:cNvPr id="53" name="Encre 52">
                <a:extLst>
                  <a:ext uri="{FF2B5EF4-FFF2-40B4-BE49-F238E27FC236}">
                    <a16:creationId xmlns:a16="http://schemas.microsoft.com/office/drawing/2014/main" id="{30351ED7-741F-F047-98D5-7F139C8B94F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68135" y="2702587"/>
                <a:ext cx="246240" cy="84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4" name="Encre 53">
                <a:extLst>
                  <a:ext uri="{FF2B5EF4-FFF2-40B4-BE49-F238E27FC236}">
                    <a16:creationId xmlns:a16="http://schemas.microsoft.com/office/drawing/2014/main" id="{CD39CCC5-D323-0940-A4B8-FA35EC1D17FE}"/>
                  </a:ext>
                </a:extLst>
              </p14:cNvPr>
              <p14:cNvContentPartPr/>
              <p14:nvPr/>
            </p14:nvContentPartPr>
            <p14:xfrm>
              <a:off x="3531375" y="2687827"/>
              <a:ext cx="196920" cy="776520"/>
            </p14:xfrm>
          </p:contentPart>
        </mc:Choice>
        <mc:Fallback xmlns="">
          <p:pic>
            <p:nvPicPr>
              <p:cNvPr id="54" name="Encre 53">
                <a:extLst>
                  <a:ext uri="{FF2B5EF4-FFF2-40B4-BE49-F238E27FC236}">
                    <a16:creationId xmlns:a16="http://schemas.microsoft.com/office/drawing/2014/main" id="{CD39CCC5-D323-0940-A4B8-FA35EC1D17F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7375" y="2579827"/>
                <a:ext cx="304560" cy="9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5" name="Encre 54">
                <a:extLst>
                  <a:ext uri="{FF2B5EF4-FFF2-40B4-BE49-F238E27FC236}">
                    <a16:creationId xmlns:a16="http://schemas.microsoft.com/office/drawing/2014/main" id="{ED5344DC-FB58-9046-8086-E1AB18956675}"/>
                  </a:ext>
                </a:extLst>
              </p14:cNvPr>
              <p14:cNvContentPartPr/>
              <p14:nvPr/>
            </p14:nvContentPartPr>
            <p14:xfrm>
              <a:off x="3416895" y="2732467"/>
              <a:ext cx="20520" cy="741960"/>
            </p14:xfrm>
          </p:contentPart>
        </mc:Choice>
        <mc:Fallback xmlns="">
          <p:pic>
            <p:nvPicPr>
              <p:cNvPr id="55" name="Encre 54">
                <a:extLst>
                  <a:ext uri="{FF2B5EF4-FFF2-40B4-BE49-F238E27FC236}">
                    <a16:creationId xmlns:a16="http://schemas.microsoft.com/office/drawing/2014/main" id="{ED5344DC-FB58-9046-8086-E1AB1895667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63255" y="2624467"/>
                <a:ext cx="128160" cy="9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3" name="Encre 62">
                <a:extLst>
                  <a:ext uri="{FF2B5EF4-FFF2-40B4-BE49-F238E27FC236}">
                    <a16:creationId xmlns:a16="http://schemas.microsoft.com/office/drawing/2014/main" id="{B90B94DF-9A95-854F-89B5-AF20E740218A}"/>
                  </a:ext>
                </a:extLst>
              </p14:cNvPr>
              <p14:cNvContentPartPr/>
              <p14:nvPr/>
            </p14:nvContentPartPr>
            <p14:xfrm>
              <a:off x="4731975" y="2320627"/>
              <a:ext cx="930240" cy="1704600"/>
            </p14:xfrm>
          </p:contentPart>
        </mc:Choice>
        <mc:Fallback xmlns="">
          <p:pic>
            <p:nvPicPr>
              <p:cNvPr id="63" name="Encre 62">
                <a:extLst>
                  <a:ext uri="{FF2B5EF4-FFF2-40B4-BE49-F238E27FC236}">
                    <a16:creationId xmlns:a16="http://schemas.microsoft.com/office/drawing/2014/main" id="{B90B94DF-9A95-854F-89B5-AF20E740218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696335" y="2248987"/>
                <a:ext cx="1001880" cy="18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4" name="Encre 63">
                <a:extLst>
                  <a:ext uri="{FF2B5EF4-FFF2-40B4-BE49-F238E27FC236}">
                    <a16:creationId xmlns:a16="http://schemas.microsoft.com/office/drawing/2014/main" id="{B742C332-6771-184B-A281-8F9756773D4B}"/>
                  </a:ext>
                </a:extLst>
              </p14:cNvPr>
              <p14:cNvContentPartPr/>
              <p14:nvPr/>
            </p14:nvContentPartPr>
            <p14:xfrm>
              <a:off x="5847255" y="2419987"/>
              <a:ext cx="1052640" cy="1323000"/>
            </p14:xfrm>
          </p:contentPart>
        </mc:Choice>
        <mc:Fallback xmlns="">
          <p:pic>
            <p:nvPicPr>
              <p:cNvPr id="64" name="Encre 63">
                <a:extLst>
                  <a:ext uri="{FF2B5EF4-FFF2-40B4-BE49-F238E27FC236}">
                    <a16:creationId xmlns:a16="http://schemas.microsoft.com/office/drawing/2014/main" id="{B742C332-6771-184B-A281-8F9756773D4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93615" y="2312347"/>
                <a:ext cx="1160280" cy="153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8" name="Encre 67">
                <a:extLst>
                  <a:ext uri="{FF2B5EF4-FFF2-40B4-BE49-F238E27FC236}">
                    <a16:creationId xmlns:a16="http://schemas.microsoft.com/office/drawing/2014/main" id="{60400717-41AB-0F4F-BFC6-76E9FFF45497}"/>
                  </a:ext>
                </a:extLst>
              </p14:cNvPr>
              <p14:cNvContentPartPr/>
              <p14:nvPr/>
            </p14:nvContentPartPr>
            <p14:xfrm>
              <a:off x="7070175" y="2359507"/>
              <a:ext cx="883800" cy="1155240"/>
            </p14:xfrm>
          </p:contentPart>
        </mc:Choice>
        <mc:Fallback xmlns="">
          <p:pic>
            <p:nvPicPr>
              <p:cNvPr id="68" name="Encre 67">
                <a:extLst>
                  <a:ext uri="{FF2B5EF4-FFF2-40B4-BE49-F238E27FC236}">
                    <a16:creationId xmlns:a16="http://schemas.microsoft.com/office/drawing/2014/main" id="{60400717-41AB-0F4F-BFC6-76E9FFF4549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16175" y="2251507"/>
                <a:ext cx="991440" cy="13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9" name="Encre 68">
                <a:extLst>
                  <a:ext uri="{FF2B5EF4-FFF2-40B4-BE49-F238E27FC236}">
                    <a16:creationId xmlns:a16="http://schemas.microsoft.com/office/drawing/2014/main" id="{C91A4CD0-B249-E747-940E-585B6968BB7B}"/>
                  </a:ext>
                </a:extLst>
              </p14:cNvPr>
              <p14:cNvContentPartPr/>
              <p14:nvPr/>
            </p14:nvContentPartPr>
            <p14:xfrm>
              <a:off x="8207415" y="2361307"/>
              <a:ext cx="784440" cy="1818000"/>
            </p14:xfrm>
          </p:contentPart>
        </mc:Choice>
        <mc:Fallback xmlns="">
          <p:pic>
            <p:nvPicPr>
              <p:cNvPr id="69" name="Encre 68">
                <a:extLst>
                  <a:ext uri="{FF2B5EF4-FFF2-40B4-BE49-F238E27FC236}">
                    <a16:creationId xmlns:a16="http://schemas.microsoft.com/office/drawing/2014/main" id="{C91A4CD0-B249-E747-940E-585B6968BB7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53415" y="2253307"/>
                <a:ext cx="892080" cy="20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0" name="Encre 69">
                <a:extLst>
                  <a:ext uri="{FF2B5EF4-FFF2-40B4-BE49-F238E27FC236}">
                    <a16:creationId xmlns:a16="http://schemas.microsoft.com/office/drawing/2014/main" id="{FE245EE3-11D1-EA47-842B-C39A2DAF0E97}"/>
                  </a:ext>
                </a:extLst>
              </p14:cNvPr>
              <p14:cNvContentPartPr/>
              <p14:nvPr/>
            </p14:nvContentPartPr>
            <p14:xfrm>
              <a:off x="9180135" y="2467867"/>
              <a:ext cx="474480" cy="679680"/>
            </p14:xfrm>
          </p:contentPart>
        </mc:Choice>
        <mc:Fallback xmlns="">
          <p:pic>
            <p:nvPicPr>
              <p:cNvPr id="70" name="Encre 69">
                <a:extLst>
                  <a:ext uri="{FF2B5EF4-FFF2-40B4-BE49-F238E27FC236}">
                    <a16:creationId xmlns:a16="http://schemas.microsoft.com/office/drawing/2014/main" id="{FE245EE3-11D1-EA47-842B-C39A2DAF0E9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126135" y="2360227"/>
                <a:ext cx="582120" cy="89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1" name="Encre 70">
                <a:extLst>
                  <a:ext uri="{FF2B5EF4-FFF2-40B4-BE49-F238E27FC236}">
                    <a16:creationId xmlns:a16="http://schemas.microsoft.com/office/drawing/2014/main" id="{9AED4223-9ADD-7241-9985-1098ADAF8A03}"/>
                  </a:ext>
                </a:extLst>
              </p14:cNvPr>
              <p14:cNvContentPartPr/>
              <p14:nvPr/>
            </p14:nvContentPartPr>
            <p14:xfrm>
              <a:off x="9873135" y="2386507"/>
              <a:ext cx="452520" cy="1512360"/>
            </p14:xfrm>
          </p:contentPart>
        </mc:Choice>
        <mc:Fallback xmlns="">
          <p:pic>
            <p:nvPicPr>
              <p:cNvPr id="71" name="Encre 70">
                <a:extLst>
                  <a:ext uri="{FF2B5EF4-FFF2-40B4-BE49-F238E27FC236}">
                    <a16:creationId xmlns:a16="http://schemas.microsoft.com/office/drawing/2014/main" id="{9AED4223-9ADD-7241-9985-1098ADAF8A0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819495" y="2278867"/>
                <a:ext cx="560160" cy="17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2" name="Encre 71">
                <a:extLst>
                  <a:ext uri="{FF2B5EF4-FFF2-40B4-BE49-F238E27FC236}">
                    <a16:creationId xmlns:a16="http://schemas.microsoft.com/office/drawing/2014/main" id="{78D8FCB1-398F-4D4D-9018-1E7E6250C5E4}"/>
                  </a:ext>
                </a:extLst>
              </p14:cNvPr>
              <p14:cNvContentPartPr/>
              <p14:nvPr/>
            </p14:nvContentPartPr>
            <p14:xfrm>
              <a:off x="10531935" y="2512507"/>
              <a:ext cx="778320" cy="1198080"/>
            </p14:xfrm>
          </p:contentPart>
        </mc:Choice>
        <mc:Fallback xmlns="">
          <p:pic>
            <p:nvPicPr>
              <p:cNvPr id="72" name="Encre 71">
                <a:extLst>
                  <a:ext uri="{FF2B5EF4-FFF2-40B4-BE49-F238E27FC236}">
                    <a16:creationId xmlns:a16="http://schemas.microsoft.com/office/drawing/2014/main" id="{78D8FCB1-398F-4D4D-9018-1E7E6250C5E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477935" y="2404507"/>
                <a:ext cx="885960" cy="14137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gk10_11_Bd1_AB_Track_19_K04_U3a_1.mp3" descr="gk10_11_Bd1_AB_Track_19_K04_U3a_1.mp3">
            <a:hlinkClick r:id="" action="ppaction://media"/>
            <a:extLst>
              <a:ext uri="{FF2B5EF4-FFF2-40B4-BE49-F238E27FC236}">
                <a16:creationId xmlns:a16="http://schemas.microsoft.com/office/drawing/2014/main" id="{C23C11EF-4751-3245-855B-0001929D0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333752" y="1062470"/>
            <a:ext cx="472017" cy="47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05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E2ED4C9-55B5-814A-AE04-8A6067FA2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101" y="0"/>
            <a:ext cx="8931797" cy="6858000"/>
          </a:xfrm>
          <a:prstGeom prst="rect">
            <a:avLst/>
          </a:prstGeom>
        </p:spPr>
      </p:pic>
      <p:sp>
        <p:nvSpPr>
          <p:cNvPr id="7" name="ZoneTexte 7">
            <a:extLst>
              <a:ext uri="{FF2B5EF4-FFF2-40B4-BE49-F238E27FC236}">
                <a16:creationId xmlns:a16="http://schemas.microsoft.com/office/drawing/2014/main" id="{F94E05AD-0470-5F43-B71E-A50DE8C457F8}"/>
              </a:ext>
            </a:extLst>
          </p:cNvPr>
          <p:cNvSpPr txBox="1"/>
          <p:nvPr/>
        </p:nvSpPr>
        <p:spPr>
          <a:xfrm>
            <a:off x="3634618" y="758687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Cleo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90C41FC-0B0A-914D-B16F-E9DBB9ACAC84}"/>
              </a:ext>
            </a:extLst>
          </p:cNvPr>
          <p:cNvSpPr txBox="1"/>
          <p:nvPr/>
        </p:nvSpPr>
        <p:spPr>
          <a:xfrm>
            <a:off x="6370560" y="758686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Lisa</a:t>
            </a:r>
            <a:endParaRPr lang="fr-FR" sz="2400" dirty="0"/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8D436288-8F74-454C-A1EE-0978D0253A5E}"/>
              </a:ext>
            </a:extLst>
          </p:cNvPr>
          <p:cNvSpPr txBox="1"/>
          <p:nvPr/>
        </p:nvSpPr>
        <p:spPr>
          <a:xfrm>
            <a:off x="9106502" y="758686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Alain</a:t>
            </a:r>
            <a:endParaRPr lang="fr-FR" sz="2400" dirty="0"/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3159C118-8B55-434B-B8E3-A4B906E654C6}"/>
              </a:ext>
            </a:extLst>
          </p:cNvPr>
          <p:cNvSpPr txBox="1"/>
          <p:nvPr/>
        </p:nvSpPr>
        <p:spPr>
          <a:xfrm>
            <a:off x="2494257" y="3219554"/>
            <a:ext cx="52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3, </a:t>
            </a:r>
            <a:endParaRPr lang="fr-FR" sz="2400" dirty="0"/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F4553211-9BE7-974D-B170-DFAF52CE5D46}"/>
              </a:ext>
            </a:extLst>
          </p:cNvPr>
          <p:cNvSpPr txBox="1"/>
          <p:nvPr/>
        </p:nvSpPr>
        <p:spPr>
          <a:xfrm>
            <a:off x="2756433" y="3219554"/>
            <a:ext cx="63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11, </a:t>
            </a:r>
            <a:endParaRPr lang="fr-FR" sz="2400" dirty="0"/>
          </a:p>
        </p:txBody>
      </p:sp>
      <p:sp>
        <p:nvSpPr>
          <p:cNvPr id="13" name="ZoneTexte 7">
            <a:extLst>
              <a:ext uri="{FF2B5EF4-FFF2-40B4-BE49-F238E27FC236}">
                <a16:creationId xmlns:a16="http://schemas.microsoft.com/office/drawing/2014/main" id="{204F8A44-51E7-304F-8085-65BAB6B8BC62}"/>
              </a:ext>
            </a:extLst>
          </p:cNvPr>
          <p:cNvSpPr txBox="1"/>
          <p:nvPr/>
        </p:nvSpPr>
        <p:spPr>
          <a:xfrm>
            <a:off x="3160792" y="3212067"/>
            <a:ext cx="638099" cy="558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14, </a:t>
            </a:r>
            <a:endParaRPr lang="fr-FR" sz="2400" dirty="0"/>
          </a:p>
        </p:txBody>
      </p:sp>
      <p:sp>
        <p:nvSpPr>
          <p:cNvPr id="14" name="ZoneTexte 7">
            <a:extLst>
              <a:ext uri="{FF2B5EF4-FFF2-40B4-BE49-F238E27FC236}">
                <a16:creationId xmlns:a16="http://schemas.microsoft.com/office/drawing/2014/main" id="{05B2A93B-8327-B047-906C-83F29CACDC6C}"/>
              </a:ext>
            </a:extLst>
          </p:cNvPr>
          <p:cNvSpPr txBox="1"/>
          <p:nvPr/>
        </p:nvSpPr>
        <p:spPr>
          <a:xfrm>
            <a:off x="3565730" y="3216143"/>
            <a:ext cx="63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15 </a:t>
            </a:r>
            <a:endParaRPr lang="fr-FR" sz="2400" dirty="0"/>
          </a:p>
        </p:txBody>
      </p:sp>
      <p:sp>
        <p:nvSpPr>
          <p:cNvPr id="15" name="ZoneTexte 7">
            <a:extLst>
              <a:ext uri="{FF2B5EF4-FFF2-40B4-BE49-F238E27FC236}">
                <a16:creationId xmlns:a16="http://schemas.microsoft.com/office/drawing/2014/main" id="{4D403667-CE47-D444-851F-E391118F0413}"/>
              </a:ext>
            </a:extLst>
          </p:cNvPr>
          <p:cNvSpPr txBox="1"/>
          <p:nvPr/>
        </p:nvSpPr>
        <p:spPr>
          <a:xfrm>
            <a:off x="5004231" y="3219555"/>
            <a:ext cx="42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1, </a:t>
            </a:r>
            <a:endParaRPr lang="fr-FR" sz="2400" dirty="0"/>
          </a:p>
        </p:txBody>
      </p:sp>
      <p:sp>
        <p:nvSpPr>
          <p:cNvPr id="16" name="ZoneTexte 7">
            <a:extLst>
              <a:ext uri="{FF2B5EF4-FFF2-40B4-BE49-F238E27FC236}">
                <a16:creationId xmlns:a16="http://schemas.microsoft.com/office/drawing/2014/main" id="{34819DE2-BBE5-B943-B5BD-936F4C6A85CC}"/>
              </a:ext>
            </a:extLst>
          </p:cNvPr>
          <p:cNvSpPr txBox="1"/>
          <p:nvPr/>
        </p:nvSpPr>
        <p:spPr>
          <a:xfrm>
            <a:off x="5228441" y="3216144"/>
            <a:ext cx="42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4, </a:t>
            </a:r>
            <a:endParaRPr lang="fr-FR" sz="2400" dirty="0"/>
          </a:p>
        </p:txBody>
      </p:sp>
      <p:sp>
        <p:nvSpPr>
          <p:cNvPr id="17" name="ZoneTexte 7">
            <a:extLst>
              <a:ext uri="{FF2B5EF4-FFF2-40B4-BE49-F238E27FC236}">
                <a16:creationId xmlns:a16="http://schemas.microsoft.com/office/drawing/2014/main" id="{4A5D7725-8EC1-714D-A803-E49AF6B99C8D}"/>
              </a:ext>
            </a:extLst>
          </p:cNvPr>
          <p:cNvSpPr txBox="1"/>
          <p:nvPr/>
        </p:nvSpPr>
        <p:spPr>
          <a:xfrm>
            <a:off x="5476957" y="3211946"/>
            <a:ext cx="42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7, </a:t>
            </a:r>
            <a:endParaRPr lang="fr-FR" sz="2400" dirty="0"/>
          </a:p>
        </p:txBody>
      </p:sp>
      <p:sp>
        <p:nvSpPr>
          <p:cNvPr id="18" name="ZoneTexte 7">
            <a:extLst>
              <a:ext uri="{FF2B5EF4-FFF2-40B4-BE49-F238E27FC236}">
                <a16:creationId xmlns:a16="http://schemas.microsoft.com/office/drawing/2014/main" id="{E52C2D2A-4E33-ED4D-81A3-122052108A5D}"/>
              </a:ext>
            </a:extLst>
          </p:cNvPr>
          <p:cNvSpPr txBox="1"/>
          <p:nvPr/>
        </p:nvSpPr>
        <p:spPr>
          <a:xfrm>
            <a:off x="5701435" y="3216144"/>
            <a:ext cx="62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10, </a:t>
            </a:r>
            <a:endParaRPr lang="fr-FR" sz="2400" dirty="0"/>
          </a:p>
        </p:txBody>
      </p:sp>
      <p:sp>
        <p:nvSpPr>
          <p:cNvPr id="19" name="ZoneTexte 7">
            <a:extLst>
              <a:ext uri="{FF2B5EF4-FFF2-40B4-BE49-F238E27FC236}">
                <a16:creationId xmlns:a16="http://schemas.microsoft.com/office/drawing/2014/main" id="{B8640002-0BB9-BC4A-BEB6-A717F4AD0061}"/>
              </a:ext>
            </a:extLst>
          </p:cNvPr>
          <p:cNvSpPr txBox="1"/>
          <p:nvPr/>
        </p:nvSpPr>
        <p:spPr>
          <a:xfrm>
            <a:off x="6124564" y="3216310"/>
            <a:ext cx="62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12, </a:t>
            </a:r>
            <a:endParaRPr lang="fr-FR" sz="2400" dirty="0"/>
          </a:p>
        </p:txBody>
      </p:sp>
      <p:sp>
        <p:nvSpPr>
          <p:cNvPr id="20" name="ZoneTexte 7">
            <a:extLst>
              <a:ext uri="{FF2B5EF4-FFF2-40B4-BE49-F238E27FC236}">
                <a16:creationId xmlns:a16="http://schemas.microsoft.com/office/drawing/2014/main" id="{BF2425E5-C880-F748-B38C-5901039B2223}"/>
              </a:ext>
            </a:extLst>
          </p:cNvPr>
          <p:cNvSpPr txBox="1"/>
          <p:nvPr/>
        </p:nvSpPr>
        <p:spPr>
          <a:xfrm>
            <a:off x="6523557" y="3216144"/>
            <a:ext cx="62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16, </a:t>
            </a:r>
            <a:endParaRPr lang="fr-FR" sz="2400" dirty="0"/>
          </a:p>
        </p:txBody>
      </p:sp>
      <p:sp>
        <p:nvSpPr>
          <p:cNvPr id="21" name="ZoneTexte 7">
            <a:extLst>
              <a:ext uri="{FF2B5EF4-FFF2-40B4-BE49-F238E27FC236}">
                <a16:creationId xmlns:a16="http://schemas.microsoft.com/office/drawing/2014/main" id="{EDB83CE1-7C34-054E-B01E-5B102D90A5AC}"/>
              </a:ext>
            </a:extLst>
          </p:cNvPr>
          <p:cNvSpPr txBox="1"/>
          <p:nvPr/>
        </p:nvSpPr>
        <p:spPr>
          <a:xfrm>
            <a:off x="6927925" y="3217682"/>
            <a:ext cx="62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18 </a:t>
            </a:r>
            <a:endParaRPr lang="fr-FR" sz="2400" dirty="0"/>
          </a:p>
        </p:txBody>
      </p:sp>
      <p:sp>
        <p:nvSpPr>
          <p:cNvPr id="22" name="ZoneTexte 7">
            <a:extLst>
              <a:ext uri="{FF2B5EF4-FFF2-40B4-BE49-F238E27FC236}">
                <a16:creationId xmlns:a16="http://schemas.microsoft.com/office/drawing/2014/main" id="{7B118E16-C5B3-2B46-AED6-861DF5D2390F}"/>
              </a:ext>
            </a:extLst>
          </p:cNvPr>
          <p:cNvSpPr txBox="1"/>
          <p:nvPr/>
        </p:nvSpPr>
        <p:spPr>
          <a:xfrm>
            <a:off x="7687704" y="3216144"/>
            <a:ext cx="62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2, </a:t>
            </a:r>
            <a:endParaRPr lang="fr-FR" sz="2400" dirty="0"/>
          </a:p>
        </p:txBody>
      </p:sp>
      <p:sp>
        <p:nvSpPr>
          <p:cNvPr id="23" name="ZoneTexte 7">
            <a:extLst>
              <a:ext uri="{FF2B5EF4-FFF2-40B4-BE49-F238E27FC236}">
                <a16:creationId xmlns:a16="http://schemas.microsoft.com/office/drawing/2014/main" id="{CF475A8B-9A4E-0146-9960-14F704AB62C4}"/>
              </a:ext>
            </a:extLst>
          </p:cNvPr>
          <p:cNvSpPr txBox="1"/>
          <p:nvPr/>
        </p:nvSpPr>
        <p:spPr>
          <a:xfrm>
            <a:off x="7960541" y="3224546"/>
            <a:ext cx="62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5, </a:t>
            </a:r>
            <a:endParaRPr lang="fr-FR" sz="2400" dirty="0"/>
          </a:p>
        </p:txBody>
      </p:sp>
      <p:sp>
        <p:nvSpPr>
          <p:cNvPr id="24" name="ZoneTexte 7">
            <a:extLst>
              <a:ext uri="{FF2B5EF4-FFF2-40B4-BE49-F238E27FC236}">
                <a16:creationId xmlns:a16="http://schemas.microsoft.com/office/drawing/2014/main" id="{58CBC0E0-CF70-5D47-B40B-C3A8BF431081}"/>
              </a:ext>
            </a:extLst>
          </p:cNvPr>
          <p:cNvSpPr txBox="1"/>
          <p:nvPr/>
        </p:nvSpPr>
        <p:spPr>
          <a:xfrm>
            <a:off x="8209057" y="3216144"/>
            <a:ext cx="62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8, </a:t>
            </a:r>
            <a:endParaRPr lang="fr-FR" sz="2400" dirty="0"/>
          </a:p>
        </p:txBody>
      </p:sp>
      <p:sp>
        <p:nvSpPr>
          <p:cNvPr id="25" name="ZoneTexte 7">
            <a:extLst>
              <a:ext uri="{FF2B5EF4-FFF2-40B4-BE49-F238E27FC236}">
                <a16:creationId xmlns:a16="http://schemas.microsoft.com/office/drawing/2014/main" id="{8FCDCFB9-9372-434A-972A-07828D2FD2EC}"/>
              </a:ext>
            </a:extLst>
          </p:cNvPr>
          <p:cNvSpPr txBox="1"/>
          <p:nvPr/>
        </p:nvSpPr>
        <p:spPr>
          <a:xfrm>
            <a:off x="8493883" y="3216144"/>
            <a:ext cx="62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9, </a:t>
            </a:r>
            <a:endParaRPr lang="fr-FR" sz="2400" dirty="0"/>
          </a:p>
        </p:txBody>
      </p:sp>
      <p:sp>
        <p:nvSpPr>
          <p:cNvPr id="26" name="ZoneTexte 7">
            <a:extLst>
              <a:ext uri="{FF2B5EF4-FFF2-40B4-BE49-F238E27FC236}">
                <a16:creationId xmlns:a16="http://schemas.microsoft.com/office/drawing/2014/main" id="{89FC8CB3-540B-7840-9BCC-70F8E6CF67A2}"/>
              </a:ext>
            </a:extLst>
          </p:cNvPr>
          <p:cNvSpPr txBox="1"/>
          <p:nvPr/>
        </p:nvSpPr>
        <p:spPr>
          <a:xfrm>
            <a:off x="8744911" y="3216144"/>
            <a:ext cx="62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15, </a:t>
            </a:r>
            <a:endParaRPr lang="fr-FR" sz="2400" dirty="0"/>
          </a:p>
        </p:txBody>
      </p:sp>
      <p:sp>
        <p:nvSpPr>
          <p:cNvPr id="27" name="ZoneTexte 7">
            <a:extLst>
              <a:ext uri="{FF2B5EF4-FFF2-40B4-BE49-F238E27FC236}">
                <a16:creationId xmlns:a16="http://schemas.microsoft.com/office/drawing/2014/main" id="{107153FA-A068-8D44-9339-15D25CCC5C43}"/>
              </a:ext>
            </a:extLst>
          </p:cNvPr>
          <p:cNvSpPr txBox="1"/>
          <p:nvPr/>
        </p:nvSpPr>
        <p:spPr>
          <a:xfrm>
            <a:off x="9151699" y="3216144"/>
            <a:ext cx="62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13, </a:t>
            </a:r>
            <a:endParaRPr lang="fr-FR" sz="2400" dirty="0"/>
          </a:p>
        </p:txBody>
      </p:sp>
      <p:sp>
        <p:nvSpPr>
          <p:cNvPr id="28" name="ZoneTexte 7">
            <a:extLst>
              <a:ext uri="{FF2B5EF4-FFF2-40B4-BE49-F238E27FC236}">
                <a16:creationId xmlns:a16="http://schemas.microsoft.com/office/drawing/2014/main" id="{C230A436-8D26-5F42-9ACE-015FC2A9CABF}"/>
              </a:ext>
            </a:extLst>
          </p:cNvPr>
          <p:cNvSpPr txBox="1"/>
          <p:nvPr/>
        </p:nvSpPr>
        <p:spPr>
          <a:xfrm>
            <a:off x="9542872" y="3216143"/>
            <a:ext cx="62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17 </a:t>
            </a:r>
            <a:endParaRPr lang="fr-FR" sz="24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73D8326-BA90-3944-A36B-3D3C8DCAFD87}"/>
              </a:ext>
            </a:extLst>
          </p:cNvPr>
          <p:cNvSpPr/>
          <p:nvPr/>
        </p:nvSpPr>
        <p:spPr>
          <a:xfrm>
            <a:off x="1534332" y="5579390"/>
            <a:ext cx="9205993" cy="1278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k10_11_Bd1_AB_Track_21_K04_U4a_1.mp3" descr="gk10_11_Bd1_AB_Track_21_K04_U4a_1.mp3">
            <a:hlinkClick r:id="" action="ppaction://media"/>
            <a:extLst>
              <a:ext uri="{FF2B5EF4-FFF2-40B4-BE49-F238E27FC236}">
                <a16:creationId xmlns:a16="http://schemas.microsoft.com/office/drawing/2014/main" id="{E8FE4002-F309-4D4B-BC98-4050E916D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6165" y="989518"/>
            <a:ext cx="488366" cy="48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0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7">
            <a:extLst>
              <a:ext uri="{FF2B5EF4-FFF2-40B4-BE49-F238E27FC236}">
                <a16:creationId xmlns:a16="http://schemas.microsoft.com/office/drawing/2014/main" id="{512B86E9-A806-8A4F-94D3-2E5BC1B66D11}"/>
              </a:ext>
            </a:extLst>
          </p:cNvPr>
          <p:cNvSpPr txBox="1"/>
          <p:nvPr/>
        </p:nvSpPr>
        <p:spPr>
          <a:xfrm>
            <a:off x="1793303" y="3660993"/>
            <a:ext cx="85952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chemeClr val="accent1"/>
                </a:solidFill>
              </a:rPr>
              <a:t>Beispiel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Lisa </a:t>
            </a:r>
            <a:r>
              <a:rPr lang="fr-FR" sz="2400" b="1" dirty="0" err="1">
                <a:solidFill>
                  <a:schemeClr val="accent1"/>
                </a:solidFill>
              </a:rPr>
              <a:t>trägt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langen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schwarzen</a:t>
            </a:r>
            <a:r>
              <a:rPr lang="fr-FR" sz="2400" b="1" dirty="0">
                <a:solidFill>
                  <a:schemeClr val="accent1"/>
                </a:solidFill>
              </a:rPr>
              <a:t> Rock,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bunte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Bluse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graue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Jacke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schwarze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Schuhe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bunte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Tasche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grauen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Schirm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trägt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lange </a:t>
            </a:r>
            <a:r>
              <a:rPr lang="fr-FR" sz="2400" b="1" dirty="0" err="1">
                <a:solidFill>
                  <a:schemeClr val="accent1"/>
                </a:solidFill>
              </a:rPr>
              <a:t>Kette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AB2085-48A1-A04E-A5BC-418D16D0C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" t="82497" r="2051"/>
          <a:stretch/>
        </p:blipFill>
        <p:spPr>
          <a:xfrm>
            <a:off x="266700" y="1532694"/>
            <a:ext cx="11658600" cy="16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BFEA89-4477-E74B-8801-D57BEB84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A4BC633-0526-E841-B8B6-6233E0383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242" y="494414"/>
            <a:ext cx="9350663" cy="106698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D14A0D-4D82-B644-AE67-1A75D9DBA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22384"/>
            <a:ext cx="10236200" cy="3302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0899913-E0F9-8E45-8D03-8AB9936C3937}"/>
              </a:ext>
            </a:extLst>
          </p:cNvPr>
          <p:cNvSpPr txBox="1"/>
          <p:nvPr/>
        </p:nvSpPr>
        <p:spPr>
          <a:xfrm>
            <a:off x="3247902" y="4188080"/>
            <a:ext cx="106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C82B2B-98E0-734D-B65F-12C86FABC773}"/>
              </a:ext>
            </a:extLst>
          </p:cNvPr>
          <p:cNvSpPr txBox="1"/>
          <p:nvPr/>
        </p:nvSpPr>
        <p:spPr>
          <a:xfrm>
            <a:off x="5586809" y="4418912"/>
            <a:ext cx="82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es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CE1534-1B7E-CD40-A143-F72A7162DA22}"/>
              </a:ext>
            </a:extLst>
          </p:cNvPr>
          <p:cNvSpPr txBox="1"/>
          <p:nvPr/>
        </p:nvSpPr>
        <p:spPr>
          <a:xfrm>
            <a:off x="7504737" y="4418912"/>
            <a:ext cx="82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1745DF-36AE-E949-96FC-4F8D2F506984}"/>
              </a:ext>
            </a:extLst>
          </p:cNvPr>
          <p:cNvSpPr txBox="1"/>
          <p:nvPr/>
        </p:nvSpPr>
        <p:spPr>
          <a:xfrm>
            <a:off x="9059353" y="4418911"/>
            <a:ext cx="82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3950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E43113A-6CB9-E44B-A6D8-086198B1F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" y="423333"/>
            <a:ext cx="11355699" cy="513080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E7A47BF-355A-A447-AC8C-34B51F750340}"/>
              </a:ext>
            </a:extLst>
          </p:cNvPr>
          <p:cNvCxnSpPr>
            <a:cxnSpLocks/>
          </p:cNvCxnSpPr>
          <p:nvPr/>
        </p:nvCxnSpPr>
        <p:spPr>
          <a:xfrm>
            <a:off x="2379130" y="3285066"/>
            <a:ext cx="12022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9A27287-DC35-EB4D-BE70-EDBCAC042AE9}"/>
              </a:ext>
            </a:extLst>
          </p:cNvPr>
          <p:cNvCxnSpPr>
            <a:cxnSpLocks/>
          </p:cNvCxnSpPr>
          <p:nvPr/>
        </p:nvCxnSpPr>
        <p:spPr>
          <a:xfrm>
            <a:off x="2980263" y="3657600"/>
            <a:ext cx="185420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6215C77-715A-0B4B-AEFE-BE64D7E7F50F}"/>
              </a:ext>
            </a:extLst>
          </p:cNvPr>
          <p:cNvCxnSpPr>
            <a:cxnSpLocks/>
          </p:cNvCxnSpPr>
          <p:nvPr/>
        </p:nvCxnSpPr>
        <p:spPr>
          <a:xfrm>
            <a:off x="5266265" y="3640667"/>
            <a:ext cx="1625602" cy="169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AFCB492-3F0E-BC4E-A4F6-1B391D478F49}"/>
              </a:ext>
            </a:extLst>
          </p:cNvPr>
          <p:cNvCxnSpPr>
            <a:cxnSpLocks/>
          </p:cNvCxnSpPr>
          <p:nvPr/>
        </p:nvCxnSpPr>
        <p:spPr>
          <a:xfrm>
            <a:off x="3907364" y="3996266"/>
            <a:ext cx="241818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C17ADA9-FBBD-8742-877D-FCE980A3B09C}"/>
              </a:ext>
            </a:extLst>
          </p:cNvPr>
          <p:cNvCxnSpPr>
            <a:cxnSpLocks/>
          </p:cNvCxnSpPr>
          <p:nvPr/>
        </p:nvCxnSpPr>
        <p:spPr>
          <a:xfrm>
            <a:off x="2387597" y="4368800"/>
            <a:ext cx="18542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412C610-D339-DD4E-AC8D-5539A83245E4}"/>
              </a:ext>
            </a:extLst>
          </p:cNvPr>
          <p:cNvCxnSpPr>
            <a:cxnSpLocks/>
          </p:cNvCxnSpPr>
          <p:nvPr/>
        </p:nvCxnSpPr>
        <p:spPr>
          <a:xfrm>
            <a:off x="4834465" y="4368800"/>
            <a:ext cx="20574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1B2EF62-8A2D-9341-B4D8-9EF82AB29E13}"/>
              </a:ext>
            </a:extLst>
          </p:cNvPr>
          <p:cNvCxnSpPr>
            <a:cxnSpLocks/>
          </p:cNvCxnSpPr>
          <p:nvPr/>
        </p:nvCxnSpPr>
        <p:spPr>
          <a:xfrm>
            <a:off x="4834465" y="4707467"/>
            <a:ext cx="185420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C789870-D273-F942-A284-C9672F9EE948}"/>
              </a:ext>
            </a:extLst>
          </p:cNvPr>
          <p:cNvCxnSpPr>
            <a:cxnSpLocks/>
          </p:cNvCxnSpPr>
          <p:nvPr/>
        </p:nvCxnSpPr>
        <p:spPr>
          <a:xfrm>
            <a:off x="4588933" y="5046133"/>
            <a:ext cx="194733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B46DECD-3EA7-C249-85B9-9D19C3F6FBF9}"/>
              </a:ext>
            </a:extLst>
          </p:cNvPr>
          <p:cNvCxnSpPr>
            <a:cxnSpLocks/>
          </p:cNvCxnSpPr>
          <p:nvPr/>
        </p:nvCxnSpPr>
        <p:spPr>
          <a:xfrm>
            <a:off x="4885266" y="5418669"/>
            <a:ext cx="222673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92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411</Words>
  <Application>Microsoft Macintosh PowerPoint</Application>
  <PresentationFormat>Grand écran</PresentationFormat>
  <Paragraphs>172</Paragraphs>
  <Slides>22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Cuennet Marlyse</cp:lastModifiedBy>
  <cp:revision>38</cp:revision>
  <dcterms:created xsi:type="dcterms:W3CDTF">2019-09-22T12:16:10Z</dcterms:created>
  <dcterms:modified xsi:type="dcterms:W3CDTF">2020-06-30T18:55:45Z</dcterms:modified>
</cp:coreProperties>
</file>