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9" d="100"/>
          <a:sy n="79" d="100"/>
        </p:scale>
        <p:origin x="-10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fr-CH" smtClean="0"/>
              <a:t>Cliquez et modifiez le titre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D0A52A49-0F02-6B42-AE69-C9E5A8C14150}" type="datetimeFigureOut">
              <a:rPr lang="fr-FR" smtClean="0"/>
              <a:t>04.12.14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96FC59-E0FF-7F43-8C34-3B416A6F669A}"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smtClean="0"/>
              <a:t>Cliquez et modifiez le titre</a:t>
            </a:r>
            <a:endParaRPr lang="en-US"/>
          </a:p>
        </p:txBody>
      </p:sp>
      <p:sp>
        <p:nvSpPr>
          <p:cNvPr id="3" name="Vertical Text Placeholder 2"/>
          <p:cNvSpPr>
            <a:spLocks noGrp="1"/>
          </p:cNvSpPr>
          <p:nvPr>
            <p:ph type="body" orient="vert" idx="1"/>
          </p:nvPr>
        </p:nvSpPr>
        <p:spPr/>
        <p:txBody>
          <a:bodyPr vert="eaVert"/>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en-US"/>
          </a:p>
        </p:txBody>
      </p:sp>
      <p:sp>
        <p:nvSpPr>
          <p:cNvPr id="4" name="Date Placeholder 3"/>
          <p:cNvSpPr>
            <a:spLocks noGrp="1"/>
          </p:cNvSpPr>
          <p:nvPr>
            <p:ph type="dt" sz="half" idx="10"/>
          </p:nvPr>
        </p:nvSpPr>
        <p:spPr/>
        <p:txBody>
          <a:bodyPr/>
          <a:lstStyle/>
          <a:p>
            <a:fld id="{D0A52A49-0F02-6B42-AE69-C9E5A8C14150}" type="datetimeFigureOut">
              <a:rPr lang="fr-FR" smtClean="0"/>
              <a:t>04.12.14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96FC59-E0FF-7F43-8C34-3B416A6F669A}"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fr-CH"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en-US"/>
          </a:p>
        </p:txBody>
      </p:sp>
      <p:sp>
        <p:nvSpPr>
          <p:cNvPr id="4" name="Date Placeholder 3"/>
          <p:cNvSpPr>
            <a:spLocks noGrp="1"/>
          </p:cNvSpPr>
          <p:nvPr>
            <p:ph type="dt" sz="half" idx="10"/>
          </p:nvPr>
        </p:nvSpPr>
        <p:spPr/>
        <p:txBody>
          <a:bodyPr/>
          <a:lstStyle/>
          <a:p>
            <a:fld id="{D0A52A49-0F02-6B42-AE69-C9E5A8C14150}" type="datetimeFigureOut">
              <a:rPr lang="fr-FR" smtClean="0"/>
              <a:t>04.12.14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96FC59-E0FF-7F43-8C34-3B416A6F669A}"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smtClean="0"/>
              <a:t>Cliquez et modifiez le titre</a:t>
            </a:r>
            <a:endParaRPr lang="en-US"/>
          </a:p>
        </p:txBody>
      </p:sp>
      <p:sp>
        <p:nvSpPr>
          <p:cNvPr id="3" name="Content Placeholder 2"/>
          <p:cNvSpPr>
            <a:spLocks noGrp="1"/>
          </p:cNvSpPr>
          <p:nvPr>
            <p:ph idx="1"/>
          </p:nvPr>
        </p:nvSpPr>
        <p:spPr/>
        <p:txBody>
          <a:body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en-US"/>
          </a:p>
        </p:txBody>
      </p:sp>
      <p:sp>
        <p:nvSpPr>
          <p:cNvPr id="4" name="Date Placeholder 3"/>
          <p:cNvSpPr>
            <a:spLocks noGrp="1"/>
          </p:cNvSpPr>
          <p:nvPr>
            <p:ph type="dt" sz="half" idx="10"/>
          </p:nvPr>
        </p:nvSpPr>
        <p:spPr/>
        <p:txBody>
          <a:bodyPr/>
          <a:lstStyle/>
          <a:p>
            <a:fld id="{D0A52A49-0F02-6B42-AE69-C9E5A8C14150}" type="datetimeFigureOut">
              <a:rPr lang="fr-FR" smtClean="0"/>
              <a:t>04.12.14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96FC59-E0FF-7F43-8C34-3B416A6F669A}"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fr-CH" smtClean="0"/>
              <a:t>Cliquez et modifiez le titre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Cliquez pour modifier les styles du texte du masque</a:t>
            </a:r>
          </a:p>
        </p:txBody>
      </p:sp>
      <p:sp>
        <p:nvSpPr>
          <p:cNvPr id="4" name="Date Placeholder 3"/>
          <p:cNvSpPr>
            <a:spLocks noGrp="1"/>
          </p:cNvSpPr>
          <p:nvPr>
            <p:ph type="dt" sz="half" idx="10"/>
          </p:nvPr>
        </p:nvSpPr>
        <p:spPr/>
        <p:txBody>
          <a:bodyPr/>
          <a:lstStyle/>
          <a:p>
            <a:fld id="{D0A52A49-0F02-6B42-AE69-C9E5A8C14150}" type="datetimeFigureOut">
              <a:rPr lang="fr-FR" smtClean="0"/>
              <a:t>04.12.14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96FC59-E0FF-7F43-8C34-3B416A6F669A}"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smtClean="0"/>
              <a:t>Cliquez et modifiez le titre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en-US" dirty="0"/>
          </a:p>
        </p:txBody>
      </p:sp>
      <p:sp>
        <p:nvSpPr>
          <p:cNvPr id="5" name="Date Placeholder 4"/>
          <p:cNvSpPr>
            <a:spLocks noGrp="1"/>
          </p:cNvSpPr>
          <p:nvPr>
            <p:ph type="dt" sz="half" idx="10"/>
          </p:nvPr>
        </p:nvSpPr>
        <p:spPr/>
        <p:txBody>
          <a:bodyPr/>
          <a:lstStyle/>
          <a:p>
            <a:fld id="{D0A52A49-0F02-6B42-AE69-C9E5A8C14150}" type="datetimeFigureOut">
              <a:rPr lang="fr-FR" smtClean="0"/>
              <a:t>04.12.14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096FC59-E0FF-7F43-8C34-3B416A6F669A}"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CH" smtClean="0"/>
              <a:t>Cliquez et modifiez le titre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Cliquez pour modifier les styles du texte du masque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Cliquez pour modifier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en-US"/>
          </a:p>
        </p:txBody>
      </p:sp>
      <p:sp>
        <p:nvSpPr>
          <p:cNvPr id="7" name="Date Placeholder 6"/>
          <p:cNvSpPr>
            <a:spLocks noGrp="1"/>
          </p:cNvSpPr>
          <p:nvPr>
            <p:ph type="dt" sz="half" idx="10"/>
          </p:nvPr>
        </p:nvSpPr>
        <p:spPr/>
        <p:txBody>
          <a:bodyPr/>
          <a:lstStyle/>
          <a:p>
            <a:fld id="{D0A52A49-0F02-6B42-AE69-C9E5A8C14150}" type="datetimeFigureOut">
              <a:rPr lang="fr-FR" smtClean="0"/>
              <a:t>04.12.14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096FC59-E0FF-7F43-8C34-3B416A6F669A}"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smtClean="0"/>
              <a:t>Cliquez et modifiez le titre</a:t>
            </a:r>
            <a:endParaRPr lang="en-US"/>
          </a:p>
        </p:txBody>
      </p:sp>
      <p:sp>
        <p:nvSpPr>
          <p:cNvPr id="3" name="Date Placeholder 2"/>
          <p:cNvSpPr>
            <a:spLocks noGrp="1"/>
          </p:cNvSpPr>
          <p:nvPr>
            <p:ph type="dt" sz="half" idx="10"/>
          </p:nvPr>
        </p:nvSpPr>
        <p:spPr/>
        <p:txBody>
          <a:bodyPr/>
          <a:lstStyle/>
          <a:p>
            <a:fld id="{D0A52A49-0F02-6B42-AE69-C9E5A8C14150}" type="datetimeFigureOut">
              <a:rPr lang="fr-FR" smtClean="0"/>
              <a:t>04.12.14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096FC59-E0FF-7F43-8C34-3B416A6F669A}"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A52A49-0F02-6B42-AE69-C9E5A8C14150}" type="datetimeFigureOut">
              <a:rPr lang="fr-FR" smtClean="0"/>
              <a:t>04.12.14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096FC59-E0FF-7F43-8C34-3B416A6F669A}"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fr-CH" smtClean="0"/>
              <a:t>Cliquez et modifiez le titre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Cliquez pour modifier les styles du texte du masque</a:t>
            </a:r>
          </a:p>
        </p:txBody>
      </p:sp>
      <p:sp>
        <p:nvSpPr>
          <p:cNvPr id="5" name="Date Placeholder 4"/>
          <p:cNvSpPr>
            <a:spLocks noGrp="1"/>
          </p:cNvSpPr>
          <p:nvPr>
            <p:ph type="dt" sz="half" idx="10"/>
          </p:nvPr>
        </p:nvSpPr>
        <p:spPr/>
        <p:txBody>
          <a:bodyPr/>
          <a:lstStyle/>
          <a:p>
            <a:fld id="{D0A52A49-0F02-6B42-AE69-C9E5A8C14150}" type="datetimeFigureOut">
              <a:rPr lang="fr-FR" smtClean="0"/>
              <a:t>04.12.14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096FC59-E0FF-7F43-8C34-3B416A6F669A}" type="slidenum">
              <a:rPr lang="fr-FR" smtClean="0"/>
              <a:t>‹#›</a:t>
            </a:fld>
            <a:endParaRPr lang="fr-FR"/>
          </a:p>
        </p:txBody>
      </p:sp>
      <p:sp>
        <p:nvSpPr>
          <p:cNvPr id="9" name="Content Placeholder 8"/>
          <p:cNvSpPr>
            <a:spLocks noGrp="1"/>
          </p:cNvSpPr>
          <p:nvPr>
            <p:ph sz="quarter" idx="13"/>
          </p:nvPr>
        </p:nvSpPr>
        <p:spPr>
          <a:xfrm>
            <a:off x="304800" y="381000"/>
            <a:ext cx="7772400" cy="4942840"/>
          </a:xfrm>
        </p:spPr>
        <p:txBody>
          <a:body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fr-CH" smtClean="0"/>
              <a:t>Cliquez et modifiez le titre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CH"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Cliquez pour modifier les styles du texte du masque</a:t>
            </a:r>
          </a:p>
        </p:txBody>
      </p:sp>
      <p:sp>
        <p:nvSpPr>
          <p:cNvPr id="8" name="Date Placeholder 7"/>
          <p:cNvSpPr>
            <a:spLocks noGrp="1"/>
          </p:cNvSpPr>
          <p:nvPr>
            <p:ph type="dt" sz="half" idx="10"/>
          </p:nvPr>
        </p:nvSpPr>
        <p:spPr/>
        <p:txBody>
          <a:bodyPr/>
          <a:lstStyle/>
          <a:p>
            <a:fld id="{D0A52A49-0F02-6B42-AE69-C9E5A8C14150}" type="datetimeFigureOut">
              <a:rPr lang="fr-FR" smtClean="0"/>
              <a:t>04.12.14</a:t>
            </a:fld>
            <a:endParaRPr lang="fr-FR"/>
          </a:p>
        </p:txBody>
      </p:sp>
      <p:sp>
        <p:nvSpPr>
          <p:cNvPr id="9" name="Slide Number Placeholder 8"/>
          <p:cNvSpPr>
            <a:spLocks noGrp="1"/>
          </p:cNvSpPr>
          <p:nvPr>
            <p:ph type="sldNum" sz="quarter" idx="11"/>
          </p:nvPr>
        </p:nvSpPr>
        <p:spPr/>
        <p:txBody>
          <a:bodyPr/>
          <a:lstStyle/>
          <a:p>
            <a:fld id="{B096FC59-E0FF-7F43-8C34-3B416A6F669A}" type="slidenum">
              <a:rPr lang="fr-FR" smtClean="0"/>
              <a:t>‹#›</a:t>
            </a:fld>
            <a:endParaRPr lang="fr-FR"/>
          </a:p>
        </p:txBody>
      </p:sp>
      <p:sp>
        <p:nvSpPr>
          <p:cNvPr id="10" name="Footer Placeholder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CH" smtClean="0"/>
              <a:t>Cliquez et modifiez le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096FC59-E0FF-7F43-8C34-3B416A6F669A}" type="slidenum">
              <a:rPr lang="fr-FR" smtClean="0"/>
              <a:t>‹#›</a:t>
            </a:fld>
            <a:endParaRPr lang="fr-F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fr-F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0A52A49-0F02-6B42-AE69-C9E5A8C14150}" type="datetimeFigureOut">
              <a:rPr lang="fr-FR" smtClean="0"/>
              <a:t>04.12.14</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B1.KB8.13a</a:t>
            </a:r>
            <a:endParaRPr lang="fr-FR" dirty="0"/>
          </a:p>
        </p:txBody>
      </p:sp>
      <p:sp>
        <p:nvSpPr>
          <p:cNvPr id="3" name="Sous-titre 2"/>
          <p:cNvSpPr>
            <a:spLocks noGrp="1"/>
          </p:cNvSpPr>
          <p:nvPr>
            <p:ph type="subTitle" idx="1"/>
          </p:nvPr>
        </p:nvSpPr>
        <p:spPr/>
        <p:txBody>
          <a:bodyPr/>
          <a:lstStyle/>
          <a:p>
            <a:r>
              <a:rPr lang="fr-FR" sz="3600" dirty="0" err="1" smtClean="0"/>
              <a:t>Lösung</a:t>
            </a:r>
            <a:endParaRPr lang="fr-FR" sz="3600" dirty="0"/>
          </a:p>
        </p:txBody>
      </p:sp>
    </p:spTree>
    <p:extLst>
      <p:ext uri="{BB962C8B-B14F-4D97-AF65-F5344CB8AC3E}">
        <p14:creationId xmlns:p14="http://schemas.microsoft.com/office/powerpoint/2010/main" val="2498085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199" y="241125"/>
            <a:ext cx="7935183" cy="6159675"/>
          </a:xfrm>
        </p:spPr>
        <p:txBody>
          <a:bodyPr/>
          <a:lstStyle/>
          <a:p>
            <a:pPr marL="114300" indent="0">
              <a:buNone/>
            </a:pPr>
            <a:r>
              <a:rPr lang="de-DE" sz="2800" dirty="0" smtClean="0"/>
              <a:t>Ich bin Schüler/Schülerin in der Orientierungsschule (OS) Sarine </a:t>
            </a:r>
            <a:r>
              <a:rPr lang="de-DE" sz="2800" dirty="0" err="1" smtClean="0"/>
              <a:t>Ouest</a:t>
            </a:r>
            <a:r>
              <a:rPr lang="de-DE" sz="2800" dirty="0" smtClean="0"/>
              <a:t>. Ich besuche die Klasse 3….., das ist eine G-Klasse. Am meisten Spaß machen mir die Fächer Deutsch, Hauswirtschaft, Geschichte und Kunst. Was mich besonders interessiert ist die Arbeit in einer Kinderkrippe. Ich würde gern mit Kindern arbeiten. Ich weiß, dass ich für diese Arbeit Geduld haben muss, aber das ist kein Problem für mich. Ich habe 4 Geschwister und kümmere mich oft um sie.</a:t>
            </a:r>
          </a:p>
          <a:p>
            <a:pPr marL="114300" indent="0">
              <a:buNone/>
            </a:pPr>
            <a:endParaRPr lang="de-DE" dirty="0"/>
          </a:p>
        </p:txBody>
      </p:sp>
    </p:spTree>
    <p:extLst>
      <p:ext uri="{BB962C8B-B14F-4D97-AF65-F5344CB8AC3E}">
        <p14:creationId xmlns:p14="http://schemas.microsoft.com/office/powerpoint/2010/main" val="41158913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jdacency">
  <a:themeElements>
    <a:clrScheme name="Ajd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jd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jd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Ajdacency.thmx</Template>
  <TotalTime>11</TotalTime>
  <Words>98</Words>
  <Application>Microsoft Macintosh PowerPoint</Application>
  <PresentationFormat>Présentation à l'écran (4:3)</PresentationFormat>
  <Paragraphs>3</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Ajdacency</vt:lpstr>
      <vt:lpstr>B1.KB8.13a</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B1.KB8.13a</dc:title>
  <dc:creator>Evelyne Brülhart</dc:creator>
  <cp:lastModifiedBy>Evelyne Brülhart</cp:lastModifiedBy>
  <cp:revision>2</cp:revision>
  <dcterms:created xsi:type="dcterms:W3CDTF">2014-12-04T12:45:12Z</dcterms:created>
  <dcterms:modified xsi:type="dcterms:W3CDTF">2014-12-04T12:56:21Z</dcterms:modified>
</cp:coreProperties>
</file>