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383" r:id="rId3"/>
    <p:sldId id="396" r:id="rId4"/>
    <p:sldId id="353" r:id="rId5"/>
    <p:sldId id="354" r:id="rId6"/>
    <p:sldId id="355" r:id="rId7"/>
    <p:sldId id="356" r:id="rId8"/>
    <p:sldId id="357" r:id="rId9"/>
    <p:sldId id="384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89" r:id="rId18"/>
    <p:sldId id="386" r:id="rId19"/>
    <p:sldId id="416" r:id="rId20"/>
    <p:sldId id="387" r:id="rId21"/>
    <p:sldId id="388" r:id="rId22"/>
    <p:sldId id="390" r:id="rId23"/>
    <p:sldId id="392" r:id="rId24"/>
    <p:sldId id="417" r:id="rId25"/>
    <p:sldId id="391" r:id="rId26"/>
    <p:sldId id="418" r:id="rId27"/>
    <p:sldId id="431" r:id="rId28"/>
    <p:sldId id="432" r:id="rId29"/>
    <p:sldId id="433" r:id="rId30"/>
    <p:sldId id="434" r:id="rId31"/>
    <p:sldId id="435" r:id="rId32"/>
    <p:sldId id="436" r:id="rId33"/>
    <p:sldId id="437" r:id="rId34"/>
    <p:sldId id="438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63"/>
    <p:restoredTop sz="94368"/>
  </p:normalViewPr>
  <p:slideViewPr>
    <p:cSldViewPr snapToGrid="0" snapToObjects="1">
      <p:cViewPr varScale="1">
        <p:scale>
          <a:sx n="103" d="100"/>
          <a:sy n="103" d="100"/>
        </p:scale>
        <p:origin x="17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68E31-5810-9749-A21E-2E8B94F57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4D679-4675-CF4E-8B9B-7FFD4EDD7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121413-5DC9-D647-8F9F-2F99DEEE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F1EA0-F548-E14A-87BB-6B5B24F4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E1E6DC-E0E7-A041-B4CE-29DC092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43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A98CD-3436-A240-8263-90AF6E0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CF0233-E93C-0A4F-BC24-826D3C564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A061A-2BD5-7544-8F8B-45E35E7D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6AE6AB-9DA5-7345-8774-6B3905FD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C4BCE-C36B-794B-B968-53D277A3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9963EF-A95F-C848-88EB-60E4AC556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24FE9F-B894-C843-974A-015E9E09E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D658A-4BDE-DE41-B134-51EE7124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28C55-795E-DD4F-BF9D-CED1E9B0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98B00-B2BD-D34E-A56F-DF312FBE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7BB23-688D-604B-A662-B0C4A1A2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D5F6D-022A-5747-9864-D64EBC72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71A03-BBAF-C741-B529-5ADAE33F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E5AD0-30A7-CB4A-975D-4DBD9F32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491CA-1E76-D346-B87C-6DF527DB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0ED38-A548-194E-8B9C-0F40BE02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79FDFE-1E28-F148-B938-67E9632F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1CDDB-2DCB-144B-82CD-CB3D77D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6AB19-25F5-DF44-8399-B2782501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84AAF5-92E7-AC47-9AA7-9898EB6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02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8BF6E-668C-E14B-89AB-7CA63E3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32C3D-8C7B-3945-9F20-5CBB66849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63279-9928-A141-8930-EAD994431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D02303-0886-1146-BAD6-71A23DAE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62799C-64B0-6E42-835C-97227A66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7FB065-8D5C-724A-968F-E5A83C16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9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D2D4D-F4E9-0443-A415-43310D2C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ACFD1B-5298-DC40-8E88-B6D24FA9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E5E85-2673-8D48-8EC6-ED463066A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D918C7-9BEC-3A46-B70C-D1D29251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9230E8-B3AA-0449-B4F6-BDF50E627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3EBFED-2CC7-9F4B-909B-24BA54BA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CE4D1D-4B18-EB45-9CD3-CE81ACED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A4A013-B6D2-9F4B-ACD2-DD7D16C1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9035-10F7-E642-BB43-EB26548F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5E86D2-0EA0-DF4F-B70C-5ED0A984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AB80A1-C44E-F84E-A834-356069A8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5019E4-40F1-CB41-AF33-74670133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2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397B3-9134-FA4C-A8A8-EE457D60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1CF5C5-93B3-C849-9E0A-CA865AB0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74EB03-FD9B-DD45-A4E7-437C4848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7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14BC-8554-404A-80E7-12FC3FB9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F16A3-386B-7449-9709-C2E41EAD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E415B2-EAB4-214F-AEEC-40F50F83A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35681-586F-AE4C-AA46-0E47A22B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0A89F6-5A3D-294C-A430-A54A7128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FBA5C-65A9-2242-BB3B-E0FCFB65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67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00A95-D523-B64A-897A-374CD719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84D9D0E7-B63B-B941-896E-9667F8B7B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B31584-900A-4447-B0E8-915F77954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87B0C-DCD1-7B4F-A693-329E8E97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F2792-03E4-4348-9798-AC0B0235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588AD-E559-6342-9177-2DC214D9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4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64E15D-7D1C-9942-9326-71E1A782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CC64E0-7F4A-AA41-B6C7-A7087C82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FE1E8-DD28-0D43-881D-811BA5121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6DC596-C95F-6048-8532-CE0CB54C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36573-3EEB-EB42-AF99-EE906FB77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01569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fr-FR" sz="7200" b="1" dirty="0" err="1">
                <a:latin typeface="Lexia Readable" pitchFamily="2" charset="77"/>
                <a:ea typeface="Lexia Readable" pitchFamily="2" charset="77"/>
              </a:rPr>
              <a:t>Wortschatz</a:t>
            </a:r>
            <a:br>
              <a:rPr lang="fr-FR" sz="7200" b="1" dirty="0">
                <a:latin typeface="Lexia Readable" pitchFamily="2" charset="77"/>
                <a:ea typeface="Lexia Readable" pitchFamily="2" charset="77"/>
              </a:rPr>
            </a:br>
            <a:r>
              <a:rPr lang="fr-FR" sz="7200" b="1" dirty="0" err="1">
                <a:latin typeface="Lexia Readable" pitchFamily="2" charset="77"/>
                <a:ea typeface="Lexia Readable" pitchFamily="2" charset="77"/>
              </a:rPr>
              <a:t>Kapitel</a:t>
            </a:r>
            <a:r>
              <a:rPr lang="fr-FR" sz="7200" b="1" dirty="0">
                <a:latin typeface="Lexia Readable" pitchFamily="2" charset="77"/>
                <a:ea typeface="Lexia Readable" pitchFamily="2" charset="77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08976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Reise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-n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733026C-FEE6-9146-A581-8829199EE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voyage</a:t>
            </a:r>
          </a:p>
        </p:txBody>
      </p:sp>
    </p:spTree>
    <p:extLst>
      <p:ext uri="{BB962C8B-B14F-4D97-AF65-F5344CB8AC3E}">
        <p14:creationId xmlns:p14="http://schemas.microsoft.com/office/powerpoint/2010/main" val="368585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Taschengeld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(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Sg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62DBD4-06D2-744E-B9B5-2AED41A4F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052" y="3010758"/>
            <a:ext cx="4781895" cy="311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Souvenir, -s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0B0301-1953-4041-A636-A427E787F327}"/>
              </a:ext>
            </a:extLst>
          </p:cNvPr>
          <p:cNvSpPr txBox="1"/>
          <p:nvPr/>
        </p:nvSpPr>
        <p:spPr>
          <a:xfrm>
            <a:off x="838200" y="3628571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Le souvenir</a:t>
            </a:r>
          </a:p>
        </p:txBody>
      </p:sp>
    </p:spTree>
    <p:extLst>
      <p:ext uri="{BB962C8B-B14F-4D97-AF65-F5344CB8AC3E}">
        <p14:creationId xmlns:p14="http://schemas.microsoft.com/office/powerpoint/2010/main" val="297419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Internet, WLAN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0B0301-1953-4041-A636-A427E787F327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l’internet, le Wifi</a:t>
            </a:r>
          </a:p>
        </p:txBody>
      </p:sp>
    </p:spTree>
    <p:extLst>
      <p:ext uri="{BB962C8B-B14F-4D97-AF65-F5344CB8AC3E}">
        <p14:creationId xmlns:p14="http://schemas.microsoft.com/office/powerpoint/2010/main" val="38284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gratis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5AFB80-977C-5943-938E-5C7854AE01A4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 err="1">
                <a:latin typeface="Lexia Readable" pitchFamily="2" charset="77"/>
                <a:ea typeface="Lexia Readable" pitchFamily="2" charset="77"/>
              </a:rPr>
              <a:t>gratuit-e</a:t>
            </a:r>
            <a:endParaRPr lang="fr-FR" sz="40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94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/die Tram, -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28058D-D908-D248-AC7C-53BC50DCF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113" y="3299254"/>
            <a:ext cx="4217773" cy="31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8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müde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852C67-3881-EB49-A13F-36D2BAF36388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 err="1">
                <a:latin typeface="Lexia Readable" pitchFamily="2" charset="77"/>
                <a:ea typeface="Lexia Readable" pitchFamily="2" charset="77"/>
              </a:rPr>
              <a:t>fatigué-e</a:t>
            </a:r>
            <a:endParaRPr lang="fr-FR" sz="40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721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BC3A8D6-6E22-F046-9034-1FC263ED98BA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err="1">
                <a:latin typeface="Lexia Readable" pitchFamily="2" charset="77"/>
                <a:ea typeface="Lexia Readable" pitchFamily="2" charset="77"/>
              </a:rPr>
              <a:t>Nach</a:t>
            </a:r>
            <a:r>
              <a:rPr lang="fr-FR" sz="5400" b="1" dirty="0">
                <a:latin typeface="Lexia Readable" pitchFamily="2" charset="77"/>
                <a:ea typeface="Lexia Readable" pitchFamily="2" charset="77"/>
              </a:rPr>
              <a:t> der Party</a:t>
            </a:r>
          </a:p>
        </p:txBody>
      </p:sp>
    </p:spTree>
    <p:extLst>
      <p:ext uri="{BB962C8B-B14F-4D97-AF65-F5344CB8AC3E}">
        <p14:creationId xmlns:p14="http://schemas.microsoft.com/office/powerpoint/2010/main" val="781566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280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auspacken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packt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ausgepackt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ouvrir, déballer</a:t>
            </a:r>
          </a:p>
        </p:txBody>
      </p:sp>
    </p:spTree>
    <p:extLst>
      <p:ext uri="{BB962C8B-B14F-4D97-AF65-F5344CB8AC3E}">
        <p14:creationId xmlns:p14="http://schemas.microsoft.com/office/powerpoint/2010/main" val="106913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280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Viktor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Geschenke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ausgepackt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Viktor a ouvert les cadeaux.</a:t>
            </a:r>
          </a:p>
        </p:txBody>
      </p:sp>
    </p:spTree>
    <p:extLst>
      <p:ext uri="{BB962C8B-B14F-4D97-AF65-F5344CB8AC3E}">
        <p14:creationId xmlns:p14="http://schemas.microsoft.com/office/powerpoint/2010/main" val="349757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16037"/>
          </a:xfrm>
        </p:spPr>
        <p:txBody>
          <a:bodyPr/>
          <a:lstStyle/>
          <a:p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Klassenfahrt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nach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Basel</a:t>
            </a:r>
          </a:p>
        </p:txBody>
      </p:sp>
    </p:spTree>
    <p:extLst>
      <p:ext uri="{BB962C8B-B14F-4D97-AF65-F5344CB8AC3E}">
        <p14:creationId xmlns:p14="http://schemas.microsoft.com/office/powerpoint/2010/main" val="664931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740892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reden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redet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geredet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29D166-EB76-AD4F-B2A5-B802A4036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04" y="2570547"/>
            <a:ext cx="3420591" cy="30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868482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Musik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hören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hört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gehört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C63935-B438-624A-8946-CA0A3A6BD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550" y="3152861"/>
            <a:ext cx="38989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1144929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tanzen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tanzt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getanzt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C49B0D-CB39-D64A-AA5D-B1444E82F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609" y="2647607"/>
            <a:ext cx="5282781" cy="35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aufräumen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räumt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auf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aufgeräumt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A1473A5-26D1-2B4E-8C3C-78743752F348}"/>
              </a:ext>
            </a:extLst>
          </p:cNvPr>
          <p:cNvSpPr txBox="1">
            <a:spLocks/>
          </p:cNvSpPr>
          <p:nvPr/>
        </p:nvSpPr>
        <p:spPr>
          <a:xfrm>
            <a:off x="1524000" y="3770631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latin typeface="Lexia Readable" pitchFamily="2" charset="77"/>
                <a:ea typeface="Lexia Readable" pitchFamily="2" charset="77"/>
              </a:rPr>
              <a:t>ranger</a:t>
            </a:r>
          </a:p>
        </p:txBody>
      </p:sp>
    </p:spTree>
    <p:extLst>
      <p:ext uri="{BB962C8B-B14F-4D97-AF65-F5344CB8AC3E}">
        <p14:creationId xmlns:p14="http://schemas.microsoft.com/office/powerpoint/2010/main" val="106194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Jens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und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Martina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haben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Küche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aufgeräumt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Jens et Martina ont rangé la cuisine.</a:t>
            </a:r>
          </a:p>
        </p:txBody>
      </p:sp>
    </p:spTree>
    <p:extLst>
      <p:ext uri="{BB962C8B-B14F-4D97-AF65-F5344CB8AC3E}">
        <p14:creationId xmlns:p14="http://schemas.microsoft.com/office/powerpoint/2010/main" val="6088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401"/>
            <a:ext cx="10515600" cy="1081134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küssen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küsst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geküsst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48B474-4605-5A43-8386-987F14C3D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838" y="3397421"/>
            <a:ext cx="2066324" cy="20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9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Jens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geküsst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Qui a embrassé Jens?</a:t>
            </a:r>
          </a:p>
        </p:txBody>
      </p:sp>
    </p:spTree>
    <p:extLst>
      <p:ext uri="{BB962C8B-B14F-4D97-AF65-F5344CB8AC3E}">
        <p14:creationId xmlns:p14="http://schemas.microsoft.com/office/powerpoint/2010/main" val="2149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BC3A8D6-6E22-F046-9034-1FC263ED98BA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>
                <a:latin typeface="Lexia Readable" pitchFamily="2" charset="77"/>
                <a:ea typeface="Lexia Readable" pitchFamily="2" charset="77"/>
              </a:rPr>
              <a:t>Fit </a:t>
            </a:r>
            <a:r>
              <a:rPr lang="fr-FR" sz="5400" b="1" dirty="0" err="1">
                <a:latin typeface="Lexia Readable" pitchFamily="2" charset="77"/>
                <a:ea typeface="Lexia Readable" pitchFamily="2" charset="77"/>
              </a:rPr>
              <a:t>für</a:t>
            </a:r>
            <a:r>
              <a:rPr lang="fr-FR" sz="5400" b="1" dirty="0">
                <a:latin typeface="Lexia Readable" pitchFamily="2" charset="77"/>
                <a:ea typeface="Lexia Readable" pitchFamily="2" charset="77"/>
              </a:rPr>
              <a:t> die </a:t>
            </a:r>
            <a:r>
              <a:rPr lang="fr-FR" sz="5400" b="1" dirty="0" err="1">
                <a:latin typeface="Lexia Readable" pitchFamily="2" charset="77"/>
                <a:ea typeface="Lexia Readable" pitchFamily="2" charset="77"/>
              </a:rPr>
              <a:t>Reise</a:t>
            </a:r>
            <a:endParaRPr lang="fr-FR" sz="54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96603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Wo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die Toilette, bitte?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Où sont les toilettes, s’il vous plaît?</a:t>
            </a:r>
          </a:p>
        </p:txBody>
      </p:sp>
    </p:spTree>
    <p:extLst>
      <p:ext uri="{BB962C8B-B14F-4D97-AF65-F5344CB8AC3E}">
        <p14:creationId xmlns:p14="http://schemas.microsoft.com/office/powerpoint/2010/main" val="91617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202628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Wie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komme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ich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…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zur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Polizei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…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zum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Bahnhof?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Comment est-ce que je vais </a:t>
            </a:r>
          </a:p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… à la police?</a:t>
            </a:r>
          </a:p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… à la gare?</a:t>
            </a:r>
          </a:p>
        </p:txBody>
      </p:sp>
    </p:spTree>
    <p:extLst>
      <p:ext uri="{BB962C8B-B14F-4D97-AF65-F5344CB8AC3E}">
        <p14:creationId xmlns:p14="http://schemas.microsoft.com/office/powerpoint/2010/main" val="215085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16037"/>
          </a:xfrm>
        </p:spPr>
        <p:txBody>
          <a:bodyPr/>
          <a:lstStyle/>
          <a:p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Eine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Stadt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besichtigen</a:t>
            </a:r>
            <a:endParaRPr lang="fr-FR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7943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Welcher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Bus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fährt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ins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Zentrum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Quel bus va dans le centre?</a:t>
            </a:r>
          </a:p>
        </p:txBody>
      </p:sp>
    </p:spTree>
    <p:extLst>
      <p:ext uri="{BB962C8B-B14F-4D97-AF65-F5344CB8AC3E}">
        <p14:creationId xmlns:p14="http://schemas.microsoft.com/office/powerpoint/2010/main" val="260355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Wann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fährt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…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À quelle heure part… ?</a:t>
            </a:r>
          </a:p>
        </p:txBody>
      </p:sp>
    </p:spTree>
    <p:extLst>
      <p:ext uri="{BB962C8B-B14F-4D97-AF65-F5344CB8AC3E}">
        <p14:creationId xmlns:p14="http://schemas.microsoft.com/office/powerpoint/2010/main" val="7190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Gibt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es hier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Fahrkarten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Y </a:t>
            </a:r>
            <a:r>
              <a:rPr lang="fr-FR" sz="4000" b="1" dirty="0" err="1">
                <a:latin typeface="Lexia Readable" pitchFamily="2" charset="77"/>
                <a:ea typeface="Lexia Readable" pitchFamily="2" charset="77"/>
              </a:rPr>
              <a:t>a-t-il</a:t>
            </a: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 des billets ici?</a:t>
            </a:r>
          </a:p>
        </p:txBody>
      </p:sp>
    </p:spTree>
    <p:extLst>
      <p:ext uri="{BB962C8B-B14F-4D97-AF65-F5344CB8AC3E}">
        <p14:creationId xmlns:p14="http://schemas.microsoft.com/office/powerpoint/2010/main" val="300279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Kann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man hier…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Peut-on … ici?</a:t>
            </a:r>
          </a:p>
        </p:txBody>
      </p:sp>
    </p:spTree>
    <p:extLst>
      <p:ext uri="{BB962C8B-B14F-4D97-AF65-F5344CB8AC3E}">
        <p14:creationId xmlns:p14="http://schemas.microsoft.com/office/powerpoint/2010/main" val="135575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Kann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ich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bitte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noch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eine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Cola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haben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Pourrais-je avoir encore un coca, s’il vous plaît?</a:t>
            </a:r>
          </a:p>
        </p:txBody>
      </p:sp>
    </p:spTree>
    <p:extLst>
      <p:ext uri="{BB962C8B-B14F-4D97-AF65-F5344CB8AC3E}">
        <p14:creationId xmlns:p14="http://schemas.microsoft.com/office/powerpoint/2010/main" val="315830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Kirche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C81E9D-2749-AD47-BB26-EC39A153F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975" y="2976947"/>
            <a:ext cx="2380049" cy="31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Turm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DBCF85-A796-E641-851F-639607091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350" y="3045941"/>
            <a:ext cx="2413300" cy="30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71F99380-BD23-9C44-B5CA-44B1C4CF3AFF}"/>
              </a:ext>
            </a:extLst>
          </p:cNvPr>
          <p:cNvSpPr txBox="1">
            <a:spLocks/>
          </p:cNvSpPr>
          <p:nvPr/>
        </p:nvSpPr>
        <p:spPr>
          <a:xfrm>
            <a:off x="838200" y="1162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Brücke, 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F462BDE-131B-DB4C-B018-135FA23B1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654" y="3348681"/>
            <a:ext cx="3764692" cy="28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7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Stadion,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Stadien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F38EAD-DCC1-D441-A540-8F609686C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693" y="3077519"/>
            <a:ext cx="4558614" cy="303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0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Polizei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9A1C79-2851-784C-937A-5BE336646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189" y="3163329"/>
            <a:ext cx="5467622" cy="32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5FB5868-52D0-EB42-A9EF-A0A68B0EBAE5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b="1" dirty="0"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6000" b="1" dirty="0" err="1">
                <a:latin typeface="Lexia Readable" pitchFamily="2" charset="77"/>
                <a:ea typeface="Lexia Readable" pitchFamily="2" charset="77"/>
              </a:rPr>
              <a:t>Klassenfahrt</a:t>
            </a:r>
            <a:endParaRPr lang="fr-FR" sz="60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54092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3951</TotalTime>
  <Words>254</Words>
  <Application>Microsoft Macintosh PowerPoint</Application>
  <PresentationFormat>Grand écran</PresentationFormat>
  <Paragraphs>54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9" baseType="lpstr">
      <vt:lpstr>Lexia Readable</vt:lpstr>
      <vt:lpstr>Arial</vt:lpstr>
      <vt:lpstr>Calibri</vt:lpstr>
      <vt:lpstr>Calibri Light</vt:lpstr>
      <vt:lpstr>Thème Office</vt:lpstr>
      <vt:lpstr>Wortschatz Kapitel 6</vt:lpstr>
      <vt:lpstr>Klassenfahrt nach Basel</vt:lpstr>
      <vt:lpstr>Eine Stadt besichtigen</vt:lpstr>
      <vt:lpstr>die Kirche, n</vt:lpstr>
      <vt:lpstr>der Turm, ¨e</vt:lpstr>
      <vt:lpstr>Présentation PowerPoint</vt:lpstr>
      <vt:lpstr>das Stadion, Stadien</vt:lpstr>
      <vt:lpstr>die Polizei</vt:lpstr>
      <vt:lpstr>Présentation PowerPoint</vt:lpstr>
      <vt:lpstr>die Reise, -n </vt:lpstr>
      <vt:lpstr>das Taschengeld (Sg.)</vt:lpstr>
      <vt:lpstr>das Souvenir, -s </vt:lpstr>
      <vt:lpstr>das Internet, WLAN</vt:lpstr>
      <vt:lpstr>gratis</vt:lpstr>
      <vt:lpstr>das/die Tram, - </vt:lpstr>
      <vt:lpstr>müde</vt:lpstr>
      <vt:lpstr>Présentation PowerPoint</vt:lpstr>
      <vt:lpstr>auspacken, er packt aus, hat ausgepackt</vt:lpstr>
      <vt:lpstr>Viktor hat die Geschenke ausgepackt.</vt:lpstr>
      <vt:lpstr>reden, er redet, hat geredet</vt:lpstr>
      <vt:lpstr>Musik hören, er hört, hat gehört</vt:lpstr>
      <vt:lpstr>tanzen, er tanzt, hat getanzt</vt:lpstr>
      <vt:lpstr>aufräumen, er räumt auf, hat aufgeräumt</vt:lpstr>
      <vt:lpstr>Jens und Martina haben die Küche aufgeräumt.</vt:lpstr>
      <vt:lpstr>küssen, er küsst, hat geküsst</vt:lpstr>
      <vt:lpstr>Wer hat Jens geküsst?</vt:lpstr>
      <vt:lpstr>Présentation PowerPoint</vt:lpstr>
      <vt:lpstr>Wo ist die Toilette, bitte?</vt:lpstr>
      <vt:lpstr>Wie komme ich … zur Polizei? … zum Bahnhof?</vt:lpstr>
      <vt:lpstr>Welcher Bus fährt ins Zentrum?</vt:lpstr>
      <vt:lpstr>Wann fährt… ?</vt:lpstr>
      <vt:lpstr>Gibt es hier Fahrkarten?</vt:lpstr>
      <vt:lpstr>Kann man hier… ?</vt:lpstr>
      <vt:lpstr>Kann ich bitte noch eine Cola haben?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Imperativ</dc:title>
  <dc:creator>Microsoft Office User</dc:creator>
  <cp:lastModifiedBy>Danièle BAECHLER</cp:lastModifiedBy>
  <cp:revision>123</cp:revision>
  <dcterms:created xsi:type="dcterms:W3CDTF">2018-09-04T06:28:48Z</dcterms:created>
  <dcterms:modified xsi:type="dcterms:W3CDTF">2019-01-20T16:39:15Z</dcterms:modified>
</cp:coreProperties>
</file>