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7"/>
    <p:restoredTop sz="93843"/>
  </p:normalViewPr>
  <p:slideViewPr>
    <p:cSldViewPr snapToGrid="0" snapToObjects="1">
      <p:cViewPr varScale="1">
        <p:scale>
          <a:sx n="93" d="100"/>
          <a:sy n="93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632BA-804D-E646-A828-33D9550845A7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A8E08-3A4A-E042-AFC7-F6DC735819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9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A8E08-3A4A-E042-AFC7-F6DC735819D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671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0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07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44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327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28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20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57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55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04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68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C12D4-2E27-1C4C-AA5A-E718E847A415}" type="datetimeFigureOut">
              <a:rPr lang="fr-FR" smtClean="0"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04DA6-3036-0E48-9C92-0B9624C00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q-AL" sz="4000" b="1" dirty="0">
                <a:latin typeface="Arial" charset="0"/>
                <a:ea typeface="Arial" charset="0"/>
                <a:cs typeface="Arial" charset="0"/>
              </a:rPr>
              <a:t>Geni@l Klick für die Romandie</a:t>
            </a:r>
            <a:br>
              <a:rPr lang="sq-AL" sz="4000" dirty="0">
                <a:latin typeface="Arial" charset="0"/>
                <a:ea typeface="Arial" charset="0"/>
                <a:cs typeface="Arial" charset="0"/>
              </a:rPr>
            </a:br>
            <a:br>
              <a:rPr lang="sq-AL" sz="4000" dirty="0">
                <a:latin typeface="Arial" charset="0"/>
                <a:ea typeface="Arial" charset="0"/>
                <a:cs typeface="Arial" charset="0"/>
              </a:rPr>
            </a:br>
            <a:r>
              <a:rPr lang="sq-AL" sz="4000" dirty="0">
                <a:latin typeface="Arial" charset="0"/>
                <a:ea typeface="Arial" charset="0"/>
                <a:cs typeface="Arial" charset="0"/>
              </a:rPr>
              <a:t>Lösungen zum Kapitel 6</a:t>
            </a:r>
            <a:br>
              <a:rPr lang="sq-AL" sz="4000" dirty="0">
                <a:latin typeface="Arial" charset="0"/>
                <a:ea typeface="Arial" charset="0"/>
                <a:cs typeface="Arial" charset="0"/>
              </a:rPr>
            </a:br>
            <a:endParaRPr lang="sq-A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19481"/>
            <a:ext cx="9144000" cy="1655762"/>
          </a:xfrm>
        </p:spPr>
        <p:txBody>
          <a:bodyPr>
            <a:normAutofit/>
          </a:bodyPr>
          <a:lstStyle/>
          <a:p>
            <a:r>
              <a:rPr lang="sq-AL" sz="4000" dirty="0">
                <a:latin typeface="Arial" charset="0"/>
                <a:ea typeface="Arial" charset="0"/>
                <a:cs typeface="Arial" charset="0"/>
              </a:rPr>
              <a:t>Arbeitsbuch 10. und 11. Klasse </a:t>
            </a:r>
          </a:p>
          <a:p>
            <a:r>
              <a:rPr lang="sq-AL" sz="4000" dirty="0">
                <a:latin typeface="Arial" charset="0"/>
                <a:ea typeface="Arial" charset="0"/>
                <a:cs typeface="Arial" charset="0"/>
              </a:rPr>
              <a:t>Band 1</a:t>
            </a:r>
          </a:p>
        </p:txBody>
      </p:sp>
    </p:spTree>
    <p:extLst>
      <p:ext uri="{BB962C8B-B14F-4D97-AF65-F5344CB8AC3E}">
        <p14:creationId xmlns:p14="http://schemas.microsoft.com/office/powerpoint/2010/main" val="1232953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9E6DD4-5186-9547-86B1-89C485C66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3" t="9987" r="6248" b="80672"/>
          <a:stretch/>
        </p:blipFill>
        <p:spPr>
          <a:xfrm>
            <a:off x="225286" y="265043"/>
            <a:ext cx="11842425" cy="18553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807231-B4BE-F043-BCE0-D19724934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2" t="20362" r="16254" b="71510"/>
          <a:stretch/>
        </p:blipFill>
        <p:spPr>
          <a:xfrm>
            <a:off x="775880" y="3027521"/>
            <a:ext cx="10741235" cy="19878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B04643-1D25-0C49-87CF-138354D573FF}"/>
              </a:ext>
            </a:extLst>
          </p:cNvPr>
          <p:cNvSpPr txBox="1"/>
          <p:nvPr/>
        </p:nvSpPr>
        <p:spPr>
          <a:xfrm>
            <a:off x="143633" y="2827466"/>
            <a:ext cx="2866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Biologieunterricht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488D68-2AC7-334B-9E0A-9232304078F8}"/>
              </a:ext>
            </a:extLst>
          </p:cNvPr>
          <p:cNvSpPr txBox="1"/>
          <p:nvPr/>
        </p:nvSpPr>
        <p:spPr>
          <a:xfrm>
            <a:off x="7629046" y="2836769"/>
            <a:ext cx="225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Glasschrank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811462-682F-C542-827F-07B214E7A3C5}"/>
              </a:ext>
            </a:extLst>
          </p:cNvPr>
          <p:cNvSpPr txBox="1"/>
          <p:nvPr/>
        </p:nvSpPr>
        <p:spPr>
          <a:xfrm>
            <a:off x="225286" y="4338814"/>
            <a:ext cx="14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Pause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B482D0-CD00-E441-A0F8-B4B1F2F71529}"/>
              </a:ext>
            </a:extLst>
          </p:cNvPr>
          <p:cNvSpPr txBox="1"/>
          <p:nvPr/>
        </p:nvSpPr>
        <p:spPr>
          <a:xfrm>
            <a:off x="1680886" y="4538869"/>
            <a:ext cx="2109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Pausenbrot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E809A6-6A36-2446-9EB9-AB4AC43E93E4}"/>
              </a:ext>
            </a:extLst>
          </p:cNvPr>
          <p:cNvSpPr txBox="1"/>
          <p:nvPr/>
        </p:nvSpPr>
        <p:spPr>
          <a:xfrm>
            <a:off x="7924940" y="4338814"/>
            <a:ext cx="166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Aufsicht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D85E9F-7924-EA43-933F-03D361CB80FD}"/>
              </a:ext>
            </a:extLst>
          </p:cNvPr>
          <p:cNvSpPr txBox="1"/>
          <p:nvPr/>
        </p:nvSpPr>
        <p:spPr>
          <a:xfrm>
            <a:off x="4324695" y="2781684"/>
            <a:ext cx="1307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Café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435A64-3A80-F543-B7F9-3D901832EE20}"/>
              </a:ext>
            </a:extLst>
          </p:cNvPr>
          <p:cNvSpPr txBox="1"/>
          <p:nvPr/>
        </p:nvSpPr>
        <p:spPr>
          <a:xfrm>
            <a:off x="3975092" y="4554162"/>
            <a:ext cx="2486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Bushaltestelle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5EBCD1E-A739-9A45-B23A-FC9D1BE69CBD}"/>
              </a:ext>
            </a:extLst>
          </p:cNvPr>
          <p:cNvSpPr txBox="1"/>
          <p:nvPr/>
        </p:nvSpPr>
        <p:spPr>
          <a:xfrm>
            <a:off x="9481571" y="4654190"/>
            <a:ext cx="2093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Goldmünze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F8F421-8A0F-8A4B-BD6D-DB8238151633}"/>
              </a:ext>
            </a:extLst>
          </p:cNvPr>
          <p:cNvSpPr txBox="1"/>
          <p:nvPr/>
        </p:nvSpPr>
        <p:spPr>
          <a:xfrm>
            <a:off x="6334363" y="4784755"/>
            <a:ext cx="2186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Media-Shop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F7A6F9B-7F0D-9640-8D36-057D5A4BD4DC}"/>
              </a:ext>
            </a:extLst>
          </p:cNvPr>
          <p:cNvSpPr txBox="1"/>
          <p:nvPr/>
        </p:nvSpPr>
        <p:spPr>
          <a:xfrm>
            <a:off x="2668174" y="2457893"/>
            <a:ext cx="164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Schüler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2FCF8A7-9811-B845-A225-0DEEE4E2FF13}"/>
              </a:ext>
            </a:extLst>
          </p:cNvPr>
          <p:cNvSpPr txBox="1"/>
          <p:nvPr/>
        </p:nvSpPr>
        <p:spPr>
          <a:xfrm>
            <a:off x="9886122" y="2712968"/>
            <a:ext cx="185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Diebstahl</a:t>
            </a:r>
          </a:p>
        </p:txBody>
      </p:sp>
    </p:spTree>
    <p:extLst>
      <p:ext uri="{BB962C8B-B14F-4D97-AF65-F5344CB8AC3E}">
        <p14:creationId xmlns:p14="http://schemas.microsoft.com/office/powerpoint/2010/main" val="28614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DDC853-0366-9744-81E5-9FEBA0C36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4" t="28792" r="10349" b="53817"/>
          <a:stretch/>
        </p:blipFill>
        <p:spPr>
          <a:xfrm>
            <a:off x="331304" y="291548"/>
            <a:ext cx="11420413" cy="36708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116878-E9A6-A94B-9F91-6B4219959D89}"/>
              </a:ext>
            </a:extLst>
          </p:cNvPr>
          <p:cNvSpPr txBox="1"/>
          <p:nvPr/>
        </p:nvSpPr>
        <p:spPr>
          <a:xfrm>
            <a:off x="9609001" y="847021"/>
            <a:ext cx="156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stehlen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EC319E-563F-B84F-A3CD-0CB40FB153F4}"/>
              </a:ext>
            </a:extLst>
          </p:cNvPr>
          <p:cNvSpPr txBox="1"/>
          <p:nvPr/>
        </p:nvSpPr>
        <p:spPr>
          <a:xfrm>
            <a:off x="7607945" y="1308686"/>
            <a:ext cx="409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Pausenbrot  e. auspacken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2C2DD1-DEB4-764D-AA47-56A12AF95DB1}"/>
              </a:ext>
            </a:extLst>
          </p:cNvPr>
          <p:cNvSpPr txBox="1"/>
          <p:nvPr/>
        </p:nvSpPr>
        <p:spPr>
          <a:xfrm>
            <a:off x="7394711" y="1864159"/>
            <a:ext cx="442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Biologie und Mathe d. unterrichten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10E82D-FAB4-2F41-9A41-253BDB0EA250}"/>
              </a:ext>
            </a:extLst>
          </p:cNvPr>
          <p:cNvSpPr txBox="1"/>
          <p:nvPr/>
        </p:nvSpPr>
        <p:spPr>
          <a:xfrm>
            <a:off x="7657994" y="2390891"/>
            <a:ext cx="409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die Pause c. rennen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C7BCFA-546A-B449-9300-DCDF88AD4D85}"/>
              </a:ext>
            </a:extLst>
          </p:cNvPr>
          <p:cNvSpPr txBox="1"/>
          <p:nvPr/>
        </p:nvSpPr>
        <p:spPr>
          <a:xfrm>
            <a:off x="7607945" y="2913279"/>
            <a:ext cx="409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 dem Café b. warten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B81C24-8E3E-7849-9A9D-74DF6F2A805F}"/>
              </a:ext>
            </a:extLst>
          </p:cNvPr>
          <p:cNvSpPr txBox="1"/>
          <p:nvPr/>
        </p:nvSpPr>
        <p:spPr>
          <a:xfrm>
            <a:off x="7693781" y="3354440"/>
            <a:ext cx="4093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Diebstahl a. entdecken</a:t>
            </a:r>
          </a:p>
        </p:txBody>
      </p:sp>
    </p:spTree>
    <p:extLst>
      <p:ext uri="{BB962C8B-B14F-4D97-AF65-F5344CB8AC3E}">
        <p14:creationId xmlns:p14="http://schemas.microsoft.com/office/powerpoint/2010/main" val="15091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BFFB70-3741-6043-A3ED-0B16B69668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9" t="53721" r="11717" b="40464"/>
          <a:stretch/>
        </p:blipFill>
        <p:spPr>
          <a:xfrm>
            <a:off x="357808" y="318051"/>
            <a:ext cx="11276384" cy="1178240"/>
          </a:xfrm>
          <a:prstGeom prst="rect">
            <a:avLst/>
          </a:prstGeom>
        </p:spPr>
      </p:pic>
      <p:pic>
        <p:nvPicPr>
          <p:cNvPr id="2" name="Média en ligne 1" descr="gk10_11_Bd1_AB_Track_37_K06_U9a_1.mp3">
            <a:hlinkClick r:id="" action="ppaction://media"/>
            <a:extLst>
              <a:ext uri="{FF2B5EF4-FFF2-40B4-BE49-F238E27FC236}">
                <a16:creationId xmlns:a16="http://schemas.microsoft.com/office/drawing/2014/main" id="{9E29DCB3-3EB0-4642-A0F2-BAA98A987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808" y="1608940"/>
            <a:ext cx="596441" cy="59644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BF641D-7635-5346-B46D-06EAFA2ADB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9" t="58920" r="68006" b="29275"/>
          <a:stretch/>
        </p:blipFill>
        <p:spPr>
          <a:xfrm>
            <a:off x="1420091" y="1907160"/>
            <a:ext cx="2161309" cy="23920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5F780A-7DBA-8D44-95CD-30B55354C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74" t="58920" r="29302" b="29275"/>
          <a:stretch/>
        </p:blipFill>
        <p:spPr>
          <a:xfrm>
            <a:off x="4380442" y="1893305"/>
            <a:ext cx="2466109" cy="23920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7CB9757-5380-D340-B9F4-006357C028A7}"/>
              </a:ext>
            </a:extLst>
          </p:cNvPr>
          <p:cNvSpPr txBox="1"/>
          <p:nvPr/>
        </p:nvSpPr>
        <p:spPr>
          <a:xfrm>
            <a:off x="2008910" y="1385455"/>
            <a:ext cx="98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Nr.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3056E1-9498-E84E-B8CF-CFDACEC926DA}"/>
              </a:ext>
            </a:extLst>
          </p:cNvPr>
          <p:cNvSpPr txBox="1"/>
          <p:nvPr/>
        </p:nvSpPr>
        <p:spPr>
          <a:xfrm>
            <a:off x="4934533" y="1378107"/>
            <a:ext cx="98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Nr. 2</a:t>
            </a:r>
          </a:p>
        </p:txBody>
      </p:sp>
    </p:spTree>
    <p:extLst>
      <p:ext uri="{BB962C8B-B14F-4D97-AF65-F5344CB8AC3E}">
        <p14:creationId xmlns:p14="http://schemas.microsoft.com/office/powerpoint/2010/main" val="71153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BFFB70-3741-6043-A3ED-0B16B69668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1" t="70400" r="8287" b="7641"/>
          <a:stretch/>
        </p:blipFill>
        <p:spPr>
          <a:xfrm>
            <a:off x="212033" y="437322"/>
            <a:ext cx="11496261" cy="4333461"/>
          </a:xfrm>
          <a:prstGeom prst="rect">
            <a:avLst/>
          </a:prstGeom>
        </p:spPr>
      </p:pic>
      <p:sp>
        <p:nvSpPr>
          <p:cNvPr id="2" name="Bouée 1">
            <a:extLst>
              <a:ext uri="{FF2B5EF4-FFF2-40B4-BE49-F238E27FC236}">
                <a16:creationId xmlns:a16="http://schemas.microsoft.com/office/drawing/2014/main" id="{060A61E0-4490-994C-B9E9-036E88CDC97A}"/>
              </a:ext>
            </a:extLst>
          </p:cNvPr>
          <p:cNvSpPr/>
          <p:nvPr/>
        </p:nvSpPr>
        <p:spPr>
          <a:xfrm>
            <a:off x="8269357" y="1159565"/>
            <a:ext cx="397565" cy="331304"/>
          </a:xfrm>
          <a:prstGeom prst="donut">
            <a:avLst>
              <a:gd name="adj" fmla="val 0"/>
            </a:avLst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Bouée 3">
            <a:extLst>
              <a:ext uri="{FF2B5EF4-FFF2-40B4-BE49-F238E27FC236}">
                <a16:creationId xmlns:a16="http://schemas.microsoft.com/office/drawing/2014/main" id="{49CA89CF-E457-4D43-BA20-02C944483F87}"/>
              </a:ext>
            </a:extLst>
          </p:cNvPr>
          <p:cNvSpPr/>
          <p:nvPr/>
        </p:nvSpPr>
        <p:spPr>
          <a:xfrm>
            <a:off x="8269356" y="2769701"/>
            <a:ext cx="397565" cy="331304"/>
          </a:xfrm>
          <a:prstGeom prst="donut">
            <a:avLst>
              <a:gd name="adj" fmla="val 0"/>
            </a:avLst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Bouée 4">
            <a:extLst>
              <a:ext uri="{FF2B5EF4-FFF2-40B4-BE49-F238E27FC236}">
                <a16:creationId xmlns:a16="http://schemas.microsoft.com/office/drawing/2014/main" id="{2EA3B561-E274-6343-BD35-E39EB58B89C2}"/>
              </a:ext>
            </a:extLst>
          </p:cNvPr>
          <p:cNvSpPr/>
          <p:nvPr/>
        </p:nvSpPr>
        <p:spPr>
          <a:xfrm>
            <a:off x="8269356" y="1798981"/>
            <a:ext cx="397565" cy="331304"/>
          </a:xfrm>
          <a:prstGeom prst="donut">
            <a:avLst>
              <a:gd name="adj" fmla="val 0"/>
            </a:avLst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Bouée 5">
            <a:extLst>
              <a:ext uri="{FF2B5EF4-FFF2-40B4-BE49-F238E27FC236}">
                <a16:creationId xmlns:a16="http://schemas.microsoft.com/office/drawing/2014/main" id="{40714B64-923B-8B44-BBE4-82B89B40E65F}"/>
              </a:ext>
            </a:extLst>
          </p:cNvPr>
          <p:cNvSpPr/>
          <p:nvPr/>
        </p:nvSpPr>
        <p:spPr>
          <a:xfrm>
            <a:off x="8262732" y="3395867"/>
            <a:ext cx="397565" cy="331304"/>
          </a:xfrm>
          <a:prstGeom prst="donut">
            <a:avLst>
              <a:gd name="adj" fmla="val 0"/>
            </a:avLst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Bouée 6">
            <a:extLst>
              <a:ext uri="{FF2B5EF4-FFF2-40B4-BE49-F238E27FC236}">
                <a16:creationId xmlns:a16="http://schemas.microsoft.com/office/drawing/2014/main" id="{E985EA5B-20EF-0147-BEDA-56A7EC379828}"/>
              </a:ext>
            </a:extLst>
          </p:cNvPr>
          <p:cNvSpPr/>
          <p:nvPr/>
        </p:nvSpPr>
        <p:spPr>
          <a:xfrm>
            <a:off x="8295864" y="3786803"/>
            <a:ext cx="397565" cy="331304"/>
          </a:xfrm>
          <a:prstGeom prst="donut">
            <a:avLst>
              <a:gd name="adj" fmla="val 0"/>
            </a:avLst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Média en ligne 7" descr="gk10_11_Bd1_AB_Track_38_K06_U9b_1.mp3">
            <a:hlinkClick r:id="" action="ppaction://media"/>
            <a:extLst>
              <a:ext uri="{FF2B5EF4-FFF2-40B4-BE49-F238E27FC236}">
                <a16:creationId xmlns:a16="http://schemas.microsoft.com/office/drawing/2014/main" id="{2A0300EA-8246-CB4C-BB2C-8C82FD250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706" y="1193799"/>
            <a:ext cx="605182" cy="605182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32152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01D5ED-80C2-8149-BE32-7AB216710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3" t="10435" r="9528" b="50000"/>
          <a:stretch/>
        </p:blipFill>
        <p:spPr>
          <a:xfrm>
            <a:off x="1073426" y="238537"/>
            <a:ext cx="9382539" cy="6157292"/>
          </a:xfrm>
          <a:prstGeom prst="rect">
            <a:avLst/>
          </a:prstGeom>
        </p:spPr>
      </p:pic>
      <p:sp>
        <p:nvSpPr>
          <p:cNvPr id="4" name="Multiplication 3">
            <a:extLst>
              <a:ext uri="{FF2B5EF4-FFF2-40B4-BE49-F238E27FC236}">
                <a16:creationId xmlns:a16="http://schemas.microsoft.com/office/drawing/2014/main" id="{9335AB34-9E91-574F-AE26-A3B7B4B25E65}"/>
              </a:ext>
            </a:extLst>
          </p:cNvPr>
          <p:cNvSpPr/>
          <p:nvPr/>
        </p:nvSpPr>
        <p:spPr>
          <a:xfrm>
            <a:off x="5102087" y="1987826"/>
            <a:ext cx="477078" cy="39756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Multiplication 4">
            <a:extLst>
              <a:ext uri="{FF2B5EF4-FFF2-40B4-BE49-F238E27FC236}">
                <a16:creationId xmlns:a16="http://schemas.microsoft.com/office/drawing/2014/main" id="{D0B9F0A3-D691-C04B-A258-74E21204B78A}"/>
              </a:ext>
            </a:extLst>
          </p:cNvPr>
          <p:cNvSpPr/>
          <p:nvPr/>
        </p:nvSpPr>
        <p:spPr>
          <a:xfrm>
            <a:off x="7540487" y="1987825"/>
            <a:ext cx="477078" cy="39756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Multiplication 5">
            <a:extLst>
              <a:ext uri="{FF2B5EF4-FFF2-40B4-BE49-F238E27FC236}">
                <a16:creationId xmlns:a16="http://schemas.microsoft.com/office/drawing/2014/main" id="{5912F29B-39C2-6F45-8A62-94672414D799}"/>
              </a:ext>
            </a:extLst>
          </p:cNvPr>
          <p:cNvSpPr/>
          <p:nvPr/>
        </p:nvSpPr>
        <p:spPr>
          <a:xfrm>
            <a:off x="4863548" y="4366591"/>
            <a:ext cx="477078" cy="39756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1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D50EF6-B9C0-8149-B927-4FAD8D1DD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6" t="50021" r="19048" b="46487"/>
          <a:stretch/>
        </p:blipFill>
        <p:spPr>
          <a:xfrm>
            <a:off x="530087" y="463827"/>
            <a:ext cx="10689621" cy="7023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533459-2913-6D4B-9BA0-D1D9DE6C2482}"/>
              </a:ext>
            </a:extLst>
          </p:cNvPr>
          <p:cNvSpPr txBox="1"/>
          <p:nvPr/>
        </p:nvSpPr>
        <p:spPr>
          <a:xfrm>
            <a:off x="530086" y="1272208"/>
            <a:ext cx="1016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Herr Schmidt und Paul haben nicht mit der Polizei gesprochen.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634A2E-D227-BB4D-8304-362B02586665}"/>
              </a:ext>
            </a:extLst>
          </p:cNvPr>
          <p:cNvSpPr txBox="1"/>
          <p:nvPr/>
        </p:nvSpPr>
        <p:spPr>
          <a:xfrm>
            <a:off x="510206" y="1914936"/>
            <a:ext cx="1016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Am Nachmittag waren 14 Besucher im Museum.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3EC3E2-000F-A645-8573-AC500D70E0AD}"/>
              </a:ext>
            </a:extLst>
          </p:cNvPr>
          <p:cNvSpPr txBox="1"/>
          <p:nvPr/>
        </p:nvSpPr>
        <p:spPr>
          <a:xfrm>
            <a:off x="536714" y="2657060"/>
            <a:ext cx="1016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F: Die Aufsicht war keine Frau. </a:t>
            </a:r>
          </a:p>
        </p:txBody>
      </p:sp>
    </p:spTree>
    <p:extLst>
      <p:ext uri="{BB962C8B-B14F-4D97-AF65-F5344CB8AC3E}">
        <p14:creationId xmlns:p14="http://schemas.microsoft.com/office/powerpoint/2010/main" val="369551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500099-C2A6-224E-B50F-E9D99C4C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2" t="33624" r="5154" b="45893"/>
          <a:stretch/>
        </p:blipFill>
        <p:spPr>
          <a:xfrm>
            <a:off x="205472" y="318052"/>
            <a:ext cx="11781056" cy="4015409"/>
          </a:xfrm>
          <a:prstGeom prst="rect">
            <a:avLst/>
          </a:prstGeom>
        </p:spPr>
      </p:pic>
      <p:pic>
        <p:nvPicPr>
          <p:cNvPr id="4" name="Média en ligne 3" descr="gk10_11_Bd1_AB_Track_39_K06_U13a_1.mp3">
            <a:hlinkClick r:id="" action="ppaction://media"/>
            <a:extLst>
              <a:ext uri="{FF2B5EF4-FFF2-40B4-BE49-F238E27FC236}">
                <a16:creationId xmlns:a16="http://schemas.microsoft.com/office/drawing/2014/main" id="{67CBEF21-44CA-1C41-B98B-2EEE8EBA8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733" y="1704008"/>
            <a:ext cx="621748" cy="621748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4BE668-F2A6-BB46-AA4F-955B7FAD254F}"/>
              </a:ext>
            </a:extLst>
          </p:cNvPr>
          <p:cNvSpPr txBox="1"/>
          <p:nvPr/>
        </p:nvSpPr>
        <p:spPr>
          <a:xfrm>
            <a:off x="1285462" y="3429000"/>
            <a:ext cx="3366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q-A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musste die Schwester abholen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25D08D-7842-E444-8614-88D8B0814521}"/>
              </a:ext>
            </a:extLst>
          </p:cNvPr>
          <p:cNvSpPr txBox="1"/>
          <p:nvPr/>
        </p:nvSpPr>
        <p:spPr>
          <a:xfrm>
            <a:off x="4651513" y="3429000"/>
            <a:ext cx="3054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q-A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wollte auf ein Konzert gehen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166DEB-97BF-1A4F-A3B4-2DF7E531AAB9}"/>
              </a:ext>
            </a:extLst>
          </p:cNvPr>
          <p:cNvSpPr txBox="1"/>
          <p:nvPr/>
        </p:nvSpPr>
        <p:spPr>
          <a:xfrm>
            <a:off x="8275984" y="3429000"/>
            <a:ext cx="3366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q-A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hatte viele Hausaufgaben,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F474CF-EA72-2645-AF28-28E4E11262EF}"/>
              </a:ext>
            </a:extLst>
          </p:cNvPr>
          <p:cNvSpPr/>
          <p:nvPr/>
        </p:nvSpPr>
        <p:spPr>
          <a:xfrm>
            <a:off x="8171627" y="3711953"/>
            <a:ext cx="2834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q-A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Handy war kaputt</a:t>
            </a:r>
          </a:p>
        </p:txBody>
      </p:sp>
    </p:spTree>
    <p:extLst>
      <p:ext uri="{BB962C8B-B14F-4D97-AF65-F5344CB8AC3E}">
        <p14:creationId xmlns:p14="http://schemas.microsoft.com/office/powerpoint/2010/main" val="2616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3776F5-4A9C-CD44-BBAB-4CCEA0670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2" t="60676" r="5154" b="7064"/>
          <a:stretch/>
        </p:blipFill>
        <p:spPr>
          <a:xfrm>
            <a:off x="424069" y="225289"/>
            <a:ext cx="11306599" cy="60694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701DCF-81F8-2F4C-8447-7884C5D08B0B}"/>
              </a:ext>
            </a:extLst>
          </p:cNvPr>
          <p:cNvSpPr txBox="1"/>
          <p:nvPr/>
        </p:nvSpPr>
        <p:spPr>
          <a:xfrm>
            <a:off x="2888974" y="2226366"/>
            <a:ext cx="728869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861272-EAEF-F94E-BAA3-2CB2E00F7D66}"/>
              </a:ext>
            </a:extLst>
          </p:cNvPr>
          <p:cNvSpPr txBox="1"/>
          <p:nvPr/>
        </p:nvSpPr>
        <p:spPr>
          <a:xfrm>
            <a:off x="3750365" y="2635454"/>
            <a:ext cx="847339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F28D0-315B-9548-B211-65132266D28D}"/>
              </a:ext>
            </a:extLst>
          </p:cNvPr>
          <p:cNvSpPr txBox="1"/>
          <p:nvPr/>
        </p:nvSpPr>
        <p:spPr>
          <a:xfrm>
            <a:off x="3465444" y="3359428"/>
            <a:ext cx="728869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6C9EDB-F372-7A4B-8EE9-536324A0810B}"/>
              </a:ext>
            </a:extLst>
          </p:cNvPr>
          <p:cNvSpPr txBox="1"/>
          <p:nvPr/>
        </p:nvSpPr>
        <p:spPr>
          <a:xfrm>
            <a:off x="2524540" y="4075909"/>
            <a:ext cx="616226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734E21-7A72-C448-ABF2-22DBCBB1F265}"/>
              </a:ext>
            </a:extLst>
          </p:cNvPr>
          <p:cNvSpPr txBox="1"/>
          <p:nvPr/>
        </p:nvSpPr>
        <p:spPr>
          <a:xfrm>
            <a:off x="3822852" y="4754937"/>
            <a:ext cx="847338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D9CB42-19F2-AE44-AEB1-961684391FFB}"/>
              </a:ext>
            </a:extLst>
          </p:cNvPr>
          <p:cNvSpPr txBox="1"/>
          <p:nvPr/>
        </p:nvSpPr>
        <p:spPr>
          <a:xfrm>
            <a:off x="2047061" y="5450676"/>
            <a:ext cx="847338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0EC06D-9705-D54B-8A00-87482DC9F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6" t="3478" r="9256" b="69662"/>
          <a:stretch/>
        </p:blipFill>
        <p:spPr>
          <a:xfrm>
            <a:off x="503582" y="304799"/>
            <a:ext cx="11023521" cy="51418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E3566B-673F-6B48-BC16-C46F73ADAF55}"/>
              </a:ext>
            </a:extLst>
          </p:cNvPr>
          <p:cNvSpPr txBox="1"/>
          <p:nvPr/>
        </p:nvSpPr>
        <p:spPr>
          <a:xfrm>
            <a:off x="2186609" y="2875720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konntest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999C0D-8CE2-924E-813A-F6240FCC5BD4}"/>
              </a:ext>
            </a:extLst>
          </p:cNvPr>
          <p:cNvSpPr txBox="1"/>
          <p:nvPr/>
        </p:nvSpPr>
        <p:spPr>
          <a:xfrm>
            <a:off x="2193237" y="3226900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konnte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18467C-04F2-A84D-A1DD-EF4063090D1F}"/>
              </a:ext>
            </a:extLst>
          </p:cNvPr>
          <p:cNvSpPr txBox="1"/>
          <p:nvPr/>
        </p:nvSpPr>
        <p:spPr>
          <a:xfrm>
            <a:off x="2193237" y="3597962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konnten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0293B1-CD48-DF49-B8F8-9591F684574C}"/>
              </a:ext>
            </a:extLst>
          </p:cNvPr>
          <p:cNvSpPr txBox="1"/>
          <p:nvPr/>
        </p:nvSpPr>
        <p:spPr>
          <a:xfrm>
            <a:off x="3737115" y="2475610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E0BB98-EFA1-C54E-8B84-787B1B6DD730}"/>
              </a:ext>
            </a:extLst>
          </p:cNvPr>
          <p:cNvSpPr txBox="1"/>
          <p:nvPr/>
        </p:nvSpPr>
        <p:spPr>
          <a:xfrm>
            <a:off x="3690734" y="3953227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musstet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1757BE-2954-484A-BE13-40A003EAADB9}"/>
              </a:ext>
            </a:extLst>
          </p:cNvPr>
          <p:cNvSpPr txBox="1"/>
          <p:nvPr/>
        </p:nvSpPr>
        <p:spPr>
          <a:xfrm>
            <a:off x="5287621" y="2826790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durftest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AD6A1B-6A64-1B4B-90AC-95A7EB7FF981}"/>
              </a:ext>
            </a:extLst>
          </p:cNvPr>
          <p:cNvSpPr txBox="1"/>
          <p:nvPr/>
        </p:nvSpPr>
        <p:spPr>
          <a:xfrm>
            <a:off x="5254492" y="3217728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durfte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5791D6-520C-9E40-BBB6-ACD10A719B61}"/>
              </a:ext>
            </a:extLst>
          </p:cNvPr>
          <p:cNvSpPr txBox="1"/>
          <p:nvPr/>
        </p:nvSpPr>
        <p:spPr>
          <a:xfrm>
            <a:off x="5221363" y="3966475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durftet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067AF9-ECAC-144E-A52A-A43ADBE195E9}"/>
              </a:ext>
            </a:extLst>
          </p:cNvPr>
          <p:cNvSpPr txBox="1"/>
          <p:nvPr/>
        </p:nvSpPr>
        <p:spPr>
          <a:xfrm>
            <a:off x="6853542" y="3226900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E472E4-7C94-054F-8B6E-062AF36A08A5}"/>
              </a:ext>
            </a:extLst>
          </p:cNvPr>
          <p:cNvSpPr txBox="1"/>
          <p:nvPr/>
        </p:nvSpPr>
        <p:spPr>
          <a:xfrm>
            <a:off x="8351039" y="3604586"/>
            <a:ext cx="125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wollten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EAC833-C527-274F-B9FC-3E2C45B8CC7A}"/>
              </a:ext>
            </a:extLst>
          </p:cNvPr>
          <p:cNvSpPr txBox="1"/>
          <p:nvPr/>
        </p:nvSpPr>
        <p:spPr>
          <a:xfrm>
            <a:off x="9914797" y="2826790"/>
            <a:ext cx="74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-test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516320-2454-6546-B5FB-EC714D12ED56}"/>
              </a:ext>
            </a:extLst>
          </p:cNvPr>
          <p:cNvSpPr txBox="1"/>
          <p:nvPr/>
        </p:nvSpPr>
        <p:spPr>
          <a:xfrm>
            <a:off x="9908173" y="3230978"/>
            <a:ext cx="74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972A49-88DC-DA4A-B879-F2CD07B2C763}"/>
              </a:ext>
            </a:extLst>
          </p:cNvPr>
          <p:cNvSpPr txBox="1"/>
          <p:nvPr/>
        </p:nvSpPr>
        <p:spPr>
          <a:xfrm>
            <a:off x="9908173" y="3604586"/>
            <a:ext cx="74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endParaRPr lang="fr-FR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5E3586-3E13-A940-A9D6-0048990998A1}"/>
              </a:ext>
            </a:extLst>
          </p:cNvPr>
          <p:cNvSpPr txBox="1"/>
          <p:nvPr/>
        </p:nvSpPr>
        <p:spPr>
          <a:xfrm>
            <a:off x="9901549" y="4300325"/>
            <a:ext cx="74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endParaRPr lang="de-DE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7CD26A-393C-3A41-9155-E5882B272B27}"/>
              </a:ext>
            </a:extLst>
          </p:cNvPr>
          <p:cNvSpPr txBox="1"/>
          <p:nvPr/>
        </p:nvSpPr>
        <p:spPr>
          <a:xfrm>
            <a:off x="9901549" y="3955766"/>
            <a:ext cx="74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endParaRPr lang="fr-FR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DAE39D-70FC-5C4A-BF30-F640CD50F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4" t="29759" r="8982" b="47440"/>
          <a:stretch/>
        </p:blipFill>
        <p:spPr>
          <a:xfrm>
            <a:off x="318053" y="291547"/>
            <a:ext cx="11526020" cy="43732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6764A3-7787-514F-BA7B-5B0634CB1ECF}"/>
              </a:ext>
            </a:extLst>
          </p:cNvPr>
          <p:cNvSpPr txBox="1"/>
          <p:nvPr/>
        </p:nvSpPr>
        <p:spPr>
          <a:xfrm>
            <a:off x="1987827" y="2478156"/>
            <a:ext cx="120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3627A5-D4A4-3A46-8983-08A56A1730F8}"/>
              </a:ext>
            </a:extLst>
          </p:cNvPr>
          <p:cNvSpPr txBox="1"/>
          <p:nvPr/>
        </p:nvSpPr>
        <p:spPr>
          <a:xfrm>
            <a:off x="4890053" y="2939821"/>
            <a:ext cx="131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424CA5-0F9E-014E-A1EA-ECCACEC5126A}"/>
              </a:ext>
            </a:extLst>
          </p:cNvPr>
          <p:cNvSpPr txBox="1"/>
          <p:nvPr/>
        </p:nvSpPr>
        <p:spPr>
          <a:xfrm>
            <a:off x="1981203" y="3385929"/>
            <a:ext cx="120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wollte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B0227B-E8E0-BE4B-B3D9-3CDFDB5EA1F2}"/>
              </a:ext>
            </a:extLst>
          </p:cNvPr>
          <p:cNvSpPr txBox="1"/>
          <p:nvPr/>
        </p:nvSpPr>
        <p:spPr>
          <a:xfrm>
            <a:off x="9004849" y="3847594"/>
            <a:ext cx="120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konnte</a:t>
            </a:r>
          </a:p>
        </p:txBody>
      </p:sp>
    </p:spTree>
    <p:extLst>
      <p:ext uri="{BB962C8B-B14F-4D97-AF65-F5344CB8AC3E}">
        <p14:creationId xmlns:p14="http://schemas.microsoft.com/office/powerpoint/2010/main" val="20519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b="40920"/>
          <a:stretch/>
        </p:blipFill>
        <p:spPr>
          <a:xfrm>
            <a:off x="1499913" y="341382"/>
            <a:ext cx="9457121" cy="65276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48369" y="3494760"/>
            <a:ext cx="105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 F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769468" y="2832543"/>
            <a:ext cx="192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Rezepte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37488" y="3153905"/>
            <a:ext cx="192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Comic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32527" y="3668114"/>
            <a:ext cx="192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Fantasy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3551" y="4415138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Biografie</a:t>
            </a:r>
            <a:endParaRPr lang="fr-FR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3846214" y="5262728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Seite</a:t>
            </a:r>
            <a:endParaRPr lang="fr-FR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3093551" y="5588942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Autor</a:t>
            </a:r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5705279" y="5909516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Märchen</a:t>
            </a:r>
            <a:endParaRPr lang="fr-FR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3299967" y="6222339"/>
            <a:ext cx="21659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Buchhandlung</a:t>
            </a:r>
            <a:endParaRPr lang="fr-FR" sz="22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ED57A71-A22D-D547-ADD1-46FC17363F0A}"/>
              </a:ext>
            </a:extLst>
          </p:cNvPr>
          <p:cNvSpPr txBox="1"/>
          <p:nvPr/>
        </p:nvSpPr>
        <p:spPr>
          <a:xfrm>
            <a:off x="3487088" y="2025644"/>
            <a:ext cx="192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Krimi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2CE044-47A8-4B4D-BC48-EC989A460743}"/>
              </a:ext>
            </a:extLst>
          </p:cNvPr>
          <p:cNvSpPr txBox="1"/>
          <p:nvPr/>
        </p:nvSpPr>
        <p:spPr>
          <a:xfrm>
            <a:off x="8076834" y="1588635"/>
            <a:ext cx="105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 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7C5FF3E-CC75-0644-88AA-BE4F6747B825}"/>
              </a:ext>
            </a:extLst>
          </p:cNvPr>
          <p:cNvSpPr txBox="1"/>
          <p:nvPr/>
        </p:nvSpPr>
        <p:spPr>
          <a:xfrm>
            <a:off x="8125680" y="3806677"/>
            <a:ext cx="137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 I  T 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EB5AA5E-641B-2442-A20A-EBF59B156C6C}"/>
              </a:ext>
            </a:extLst>
          </p:cNvPr>
          <p:cNvSpPr txBox="1"/>
          <p:nvPr/>
        </p:nvSpPr>
        <p:spPr>
          <a:xfrm>
            <a:off x="8166630" y="1909004"/>
            <a:ext cx="105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PTE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E0053A-4926-A548-964E-A19690C1310E}"/>
              </a:ext>
            </a:extLst>
          </p:cNvPr>
          <p:cNvSpPr txBox="1"/>
          <p:nvPr/>
        </p:nvSpPr>
        <p:spPr>
          <a:xfrm>
            <a:off x="6902916" y="2845855"/>
            <a:ext cx="105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ADBE04-E903-0248-88E3-BAC252D1D82B}"/>
              </a:ext>
            </a:extLst>
          </p:cNvPr>
          <p:cNvSpPr txBox="1"/>
          <p:nvPr/>
        </p:nvSpPr>
        <p:spPr>
          <a:xfrm>
            <a:off x="8098471" y="2861517"/>
            <a:ext cx="51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18ADF9-8081-FA4C-8233-9295F9FBFCEA}"/>
              </a:ext>
            </a:extLst>
          </p:cNvPr>
          <p:cNvSpPr txBox="1"/>
          <p:nvPr/>
        </p:nvSpPr>
        <p:spPr>
          <a:xfrm>
            <a:off x="7143795" y="3153905"/>
            <a:ext cx="51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69CDC6-FBBB-BC49-81EB-49737D7485D1}"/>
              </a:ext>
            </a:extLst>
          </p:cNvPr>
          <p:cNvSpPr txBox="1"/>
          <p:nvPr/>
        </p:nvSpPr>
        <p:spPr>
          <a:xfrm>
            <a:off x="8127112" y="3191443"/>
            <a:ext cx="12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 A 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DD27F28-FDE4-0146-B877-235BF7B766FA}"/>
              </a:ext>
            </a:extLst>
          </p:cNvPr>
          <p:cNvSpPr txBox="1"/>
          <p:nvPr/>
        </p:nvSpPr>
        <p:spPr>
          <a:xfrm>
            <a:off x="6800436" y="3488045"/>
            <a:ext cx="12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  I O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299461D-88D0-EF41-8A23-A2C317066AA0}"/>
              </a:ext>
            </a:extLst>
          </p:cNvPr>
          <p:cNvSpPr txBox="1"/>
          <p:nvPr/>
        </p:nvSpPr>
        <p:spPr>
          <a:xfrm>
            <a:off x="6869636" y="1922386"/>
            <a:ext cx="105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RE Z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E5AC0D6-4E91-E349-863B-D9F24399BFAC}"/>
              </a:ext>
            </a:extLst>
          </p:cNvPr>
          <p:cNvSpPr txBox="1"/>
          <p:nvPr/>
        </p:nvSpPr>
        <p:spPr>
          <a:xfrm>
            <a:off x="8098471" y="4436251"/>
            <a:ext cx="127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 OR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E024ED4-0075-2840-A18D-9BCEF22E8639}"/>
              </a:ext>
            </a:extLst>
          </p:cNvPr>
          <p:cNvSpPr txBox="1"/>
          <p:nvPr/>
        </p:nvSpPr>
        <p:spPr>
          <a:xfrm>
            <a:off x="7143795" y="1601291"/>
            <a:ext cx="105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K 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379416D-8122-5146-85C7-DCB348E0C599}"/>
              </a:ext>
            </a:extLst>
          </p:cNvPr>
          <p:cNvSpPr txBox="1"/>
          <p:nvPr/>
        </p:nvSpPr>
        <p:spPr>
          <a:xfrm>
            <a:off x="8103726" y="4766177"/>
            <a:ext cx="127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 E 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D5CDE42-FB52-D74B-B670-0127CCCA957F}"/>
              </a:ext>
            </a:extLst>
          </p:cNvPr>
          <p:cNvSpPr txBox="1"/>
          <p:nvPr/>
        </p:nvSpPr>
        <p:spPr>
          <a:xfrm>
            <a:off x="6822469" y="4760531"/>
            <a:ext cx="51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7BFEAF1-F293-594A-B3AF-0A23B94A8816}"/>
              </a:ext>
            </a:extLst>
          </p:cNvPr>
          <p:cNvSpPr txBox="1"/>
          <p:nvPr/>
        </p:nvSpPr>
        <p:spPr>
          <a:xfrm>
            <a:off x="7439416" y="4738498"/>
            <a:ext cx="51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F89EA2B-FBCF-9D46-BDE8-15FEBEF40038}"/>
              </a:ext>
            </a:extLst>
          </p:cNvPr>
          <p:cNvSpPr txBox="1"/>
          <p:nvPr/>
        </p:nvSpPr>
        <p:spPr>
          <a:xfrm>
            <a:off x="6518836" y="5073413"/>
            <a:ext cx="160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 UC H</a:t>
            </a:r>
          </a:p>
        </p:txBody>
      </p:sp>
    </p:spTree>
    <p:extLst>
      <p:ext uri="{BB962C8B-B14F-4D97-AF65-F5344CB8AC3E}">
        <p14:creationId xmlns:p14="http://schemas.microsoft.com/office/powerpoint/2010/main" val="18533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30" grpId="0"/>
      <p:bldP spid="33" grpId="0"/>
      <p:bldP spid="36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E96225-29A0-2344-8845-F6DEA1364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6" t="10048" r="5153" b="72560"/>
          <a:stretch/>
        </p:blipFill>
        <p:spPr>
          <a:xfrm>
            <a:off x="331305" y="251791"/>
            <a:ext cx="11475942" cy="32997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1E2FEF4-3020-5642-8682-F82DC5344F45}"/>
              </a:ext>
            </a:extLst>
          </p:cNvPr>
          <p:cNvSpPr txBox="1"/>
          <p:nvPr/>
        </p:nvSpPr>
        <p:spPr>
          <a:xfrm>
            <a:off x="993913" y="2001078"/>
            <a:ext cx="759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B. Ich lese gern Fantasy-Romane und Comics.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3206CF-2CF5-E64F-9A95-4343A27E0C46}"/>
              </a:ext>
            </a:extLst>
          </p:cNvPr>
          <p:cNvSpPr txBox="1"/>
          <p:nvPr/>
        </p:nvSpPr>
        <p:spPr>
          <a:xfrm>
            <a:off x="993913" y="2835965"/>
            <a:ext cx="10641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B. Ich lese am liebsten zu Hause auf dem Sofa. / Im Sommer lese ich im Garten. </a:t>
            </a:r>
          </a:p>
        </p:txBody>
      </p:sp>
    </p:spTree>
    <p:extLst>
      <p:ext uri="{BB962C8B-B14F-4D97-AF65-F5344CB8AC3E}">
        <p14:creationId xmlns:p14="http://schemas.microsoft.com/office/powerpoint/2010/main" val="37005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6BB84B-4F06-944D-AF4A-4C2957436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8" t="26280" r="4606" b="42995"/>
          <a:stretch/>
        </p:blipFill>
        <p:spPr>
          <a:xfrm>
            <a:off x="225287" y="238540"/>
            <a:ext cx="11672252" cy="59104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E41504-C922-FE48-8CAB-C1B312A8E877}"/>
              </a:ext>
            </a:extLst>
          </p:cNvPr>
          <p:cNvSpPr txBox="1"/>
          <p:nvPr/>
        </p:nvSpPr>
        <p:spPr>
          <a:xfrm>
            <a:off x="6347791" y="3723860"/>
            <a:ext cx="173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Tage.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F2364E-3558-7A49-9E51-A0E0665F093E}"/>
              </a:ext>
            </a:extLst>
          </p:cNvPr>
          <p:cNvSpPr txBox="1"/>
          <p:nvPr/>
        </p:nvSpPr>
        <p:spPr>
          <a:xfrm>
            <a:off x="5678556" y="4185525"/>
            <a:ext cx="20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Direktor.</a:t>
            </a:r>
            <a:endParaRPr lang="fr-F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3D5339-8F9F-5B46-8C6A-9EABC8D18FB8}"/>
              </a:ext>
            </a:extLst>
          </p:cNvPr>
          <p:cNvSpPr txBox="1"/>
          <p:nvPr/>
        </p:nvSpPr>
        <p:spPr>
          <a:xfrm>
            <a:off x="6023113" y="4647190"/>
            <a:ext cx="20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fünf Uhr.</a:t>
            </a:r>
            <a:endParaRPr lang="fr-F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C0AC71-6F4F-7341-B7F5-971F28437731}"/>
              </a:ext>
            </a:extLst>
          </p:cNvPr>
          <p:cNvSpPr txBox="1"/>
          <p:nvPr/>
        </p:nvSpPr>
        <p:spPr>
          <a:xfrm>
            <a:off x="6559826" y="5102086"/>
            <a:ext cx="20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Hause.</a:t>
            </a:r>
            <a:endParaRPr lang="fr-F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5A6BA7-3B4E-1641-8862-C39CB42063DB}"/>
              </a:ext>
            </a:extLst>
          </p:cNvPr>
          <p:cNvSpPr txBox="1"/>
          <p:nvPr/>
        </p:nvSpPr>
        <p:spPr>
          <a:xfrm>
            <a:off x="4601818" y="5544953"/>
            <a:ext cx="20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Schüler.</a:t>
            </a:r>
            <a:endParaRPr lang="fr-F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820339-1BD9-9040-98D1-1E76D74A9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8" t="56618" r="5700" b="28116"/>
          <a:stretch/>
        </p:blipFill>
        <p:spPr>
          <a:xfrm>
            <a:off x="344558" y="278294"/>
            <a:ext cx="11388476" cy="29022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2DB341-7ADC-2B4F-99AE-8A7725BC168F}"/>
              </a:ext>
            </a:extLst>
          </p:cNvPr>
          <p:cNvSpPr txBox="1"/>
          <p:nvPr/>
        </p:nvSpPr>
        <p:spPr>
          <a:xfrm>
            <a:off x="344557" y="3375992"/>
            <a:ext cx="1044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B. Ich glaube, dass “Der Hamster Hugo“ eine Tiergeschichte ist.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D574A4-17A8-9049-97F4-28EF4DEE78CB}"/>
              </a:ext>
            </a:extLst>
          </p:cNvPr>
          <p:cNvSpPr txBox="1"/>
          <p:nvPr/>
        </p:nvSpPr>
        <p:spPr>
          <a:xfrm>
            <a:off x="351185" y="3833192"/>
            <a:ext cx="966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B. Ich denke, dass “ Eine Stadt sucht den Täter“ ein Krimi ist.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AABE39-B7C4-0548-A21E-814C67243FA7}"/>
              </a:ext>
            </a:extLst>
          </p:cNvPr>
          <p:cNvSpPr txBox="1"/>
          <p:nvPr/>
        </p:nvSpPr>
        <p:spPr>
          <a:xfrm>
            <a:off x="351186" y="4290392"/>
            <a:ext cx="1107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B. Es kann sein, dass „Ein Sommer am Meer“ ein Abenteuerroman ist. ...</a:t>
            </a:r>
          </a:p>
        </p:txBody>
      </p:sp>
    </p:spTree>
    <p:extLst>
      <p:ext uri="{BB962C8B-B14F-4D97-AF65-F5344CB8AC3E}">
        <p14:creationId xmlns:p14="http://schemas.microsoft.com/office/powerpoint/2010/main" val="8276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4E48A5-3AB0-1D44-A1E7-B258A49CF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2" t="71498" r="5427" b="7633"/>
          <a:stretch/>
        </p:blipFill>
        <p:spPr>
          <a:xfrm>
            <a:off x="409221" y="702364"/>
            <a:ext cx="11373557" cy="39624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679C96-77BB-F744-ACCF-F9864FBC438F}"/>
              </a:ext>
            </a:extLst>
          </p:cNvPr>
          <p:cNvSpPr txBox="1"/>
          <p:nvPr/>
        </p:nvSpPr>
        <p:spPr>
          <a:xfrm>
            <a:off x="9356033" y="2570922"/>
            <a:ext cx="170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spannend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421671-711F-664E-A02C-8A214941AFE1}"/>
              </a:ext>
            </a:extLst>
          </p:cNvPr>
          <p:cNvSpPr txBox="1"/>
          <p:nvPr/>
        </p:nvSpPr>
        <p:spPr>
          <a:xfrm>
            <a:off x="9349409" y="3465445"/>
            <a:ext cx="192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Badewanne</a:t>
            </a:r>
          </a:p>
        </p:txBody>
      </p:sp>
    </p:spTree>
    <p:extLst>
      <p:ext uri="{BB962C8B-B14F-4D97-AF65-F5344CB8AC3E}">
        <p14:creationId xmlns:p14="http://schemas.microsoft.com/office/powerpoint/2010/main" val="35114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58469" r="29581" b="29943"/>
          <a:stretch/>
        </p:blipFill>
        <p:spPr>
          <a:xfrm>
            <a:off x="0" y="362606"/>
            <a:ext cx="11678363" cy="28062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27887" y="1939153"/>
            <a:ext cx="52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156845" y="1945872"/>
            <a:ext cx="69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08229" y="1923387"/>
            <a:ext cx="69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090338" y="1918127"/>
            <a:ext cx="69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__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77248" y="1918127"/>
            <a:ext cx="69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55979" y="2532991"/>
            <a:ext cx="52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90801" y="2527733"/>
            <a:ext cx="52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303989" y="2522476"/>
            <a:ext cx="52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__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43604" y="2522475"/>
            <a:ext cx="52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26480" y="2538242"/>
            <a:ext cx="52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70C0"/>
                </a:solidFill>
              </a:rPr>
              <a:t>_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318956" y="2532985"/>
            <a:ext cx="52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70C0"/>
                </a:solidFill>
              </a:rPr>
              <a:t>_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69544" r="8631" b="19177"/>
          <a:stretch/>
        </p:blipFill>
        <p:spPr>
          <a:xfrm>
            <a:off x="633244" y="3515713"/>
            <a:ext cx="10677898" cy="197068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111063" y="4039392"/>
            <a:ext cx="375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langweilig – spannend;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400801" y="4049901"/>
            <a:ext cx="407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unromantisch </a:t>
            </a:r>
            <a:r>
              <a:rPr lang="mr-IN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CH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romantisch;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87808" y="4459809"/>
            <a:ext cx="285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real </a:t>
            </a:r>
            <a:r>
              <a:rPr lang="mr-IN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fantasievoll;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731165" y="4438786"/>
            <a:ext cx="223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ernst </a:t>
            </a:r>
            <a:r>
              <a:rPr lang="mr-IN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witzig;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969885" y="4470316"/>
            <a:ext cx="285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aktuell </a:t>
            </a:r>
            <a:r>
              <a:rPr lang="mr-IN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de-DE" sz="2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historisch </a:t>
            </a:r>
          </a:p>
        </p:txBody>
      </p:sp>
      <p:pic>
        <p:nvPicPr>
          <p:cNvPr id="2" name="Média en ligne 1" descr="gk10_11_Bd1_AB_Track_34_K06_U2a_1.mp3">
            <a:hlinkClick r:id="" action="ppaction://media"/>
            <a:extLst>
              <a:ext uri="{FF2B5EF4-FFF2-40B4-BE49-F238E27FC236}">
                <a16:creationId xmlns:a16="http://schemas.microsoft.com/office/drawing/2014/main" id="{D44F1C2E-B76B-6A4B-A1EA-3888A53CB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573" y="2079007"/>
            <a:ext cx="528138" cy="52813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738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81275" r="8631" b="15770"/>
          <a:stretch/>
        </p:blipFill>
        <p:spPr>
          <a:xfrm>
            <a:off x="444881" y="250110"/>
            <a:ext cx="11411501" cy="5517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9090" y="835572"/>
            <a:ext cx="1277007" cy="472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traurig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5290" y="1504477"/>
            <a:ext cx="189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spannend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906106" y="841254"/>
            <a:ext cx="189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romantisch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906106" y="1520652"/>
            <a:ext cx="189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fantasievoll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411490" y="835572"/>
            <a:ext cx="114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witzig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411490" y="1504477"/>
            <a:ext cx="189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q-AL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historisch</a:t>
            </a:r>
          </a:p>
        </p:txBody>
      </p:sp>
      <p:pic>
        <p:nvPicPr>
          <p:cNvPr id="2" name="Média en ligne 1" descr="gk10_11_Bd1_AB_Track_35_K06_U2c_1.mp3">
            <a:hlinkClick r:id="" action="ppaction://media"/>
            <a:extLst>
              <a:ext uri="{FF2B5EF4-FFF2-40B4-BE49-F238E27FC236}">
                <a16:creationId xmlns:a16="http://schemas.microsoft.com/office/drawing/2014/main" id="{EB2379CC-959C-0548-AB07-B42ED525A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6855" y="201155"/>
            <a:ext cx="600749" cy="600749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2153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4286" r="1443" b="62270"/>
          <a:stretch/>
        </p:blipFill>
        <p:spPr>
          <a:xfrm>
            <a:off x="268015" y="330739"/>
            <a:ext cx="11624920" cy="582697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76040" y="2930385"/>
            <a:ext cx="231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Liebesromane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2001" y="3335414"/>
            <a:ext cx="231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Lieblingsbuch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422628" y="4265592"/>
            <a:ext cx="2843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Liebesgeschichte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45010" y="4695724"/>
            <a:ext cx="231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Hauptfiguren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05339" y="5137159"/>
            <a:ext cx="231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Freundschaft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22428" y="5152920"/>
            <a:ext cx="104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Liebe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523587" y="5561563"/>
            <a:ext cx="231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emotional</a:t>
            </a:r>
          </a:p>
        </p:txBody>
      </p:sp>
    </p:spTree>
    <p:extLst>
      <p:ext uri="{BB962C8B-B14F-4D97-AF65-F5344CB8AC3E}">
        <p14:creationId xmlns:p14="http://schemas.microsoft.com/office/powerpoint/2010/main" val="12643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72068" r="5665" b="8507"/>
          <a:stretch/>
        </p:blipFill>
        <p:spPr>
          <a:xfrm>
            <a:off x="97010" y="506435"/>
            <a:ext cx="11613468" cy="320743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27606" y="3094892"/>
            <a:ext cx="64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25926" y="3094892"/>
            <a:ext cx="64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99542" y="3094890"/>
            <a:ext cx="64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844645" y="3094891"/>
            <a:ext cx="64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</a:t>
            </a:r>
          </a:p>
        </p:txBody>
      </p:sp>
      <p:pic>
        <p:nvPicPr>
          <p:cNvPr id="2" name="Média en ligne 1" descr="gk10_11_Bd1_AB_Track_36_K06_U5a_1.mp3">
            <a:hlinkClick r:id="" action="ppaction://media"/>
            <a:extLst>
              <a:ext uri="{FF2B5EF4-FFF2-40B4-BE49-F238E27FC236}">
                <a16:creationId xmlns:a16="http://schemas.microsoft.com/office/drawing/2014/main" id="{11AF0236-1D26-FF4D-8E16-BA24B02C3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503" y="489870"/>
            <a:ext cx="618980" cy="61898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14713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24652" r="9139" b="42162"/>
          <a:stretch/>
        </p:blipFill>
        <p:spPr>
          <a:xfrm>
            <a:off x="309490" y="129174"/>
            <a:ext cx="11779824" cy="60887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08297" y="1069145"/>
            <a:ext cx="1167618" cy="3938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614250" y="1080869"/>
            <a:ext cx="1071487" cy="38217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662463" y="1069144"/>
            <a:ext cx="920023" cy="3938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4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57757" r="15442" b="37848"/>
          <a:stretch/>
        </p:blipFill>
        <p:spPr>
          <a:xfrm>
            <a:off x="112542" y="196949"/>
            <a:ext cx="11887200" cy="9284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0167" y="1266092"/>
            <a:ext cx="495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 Sprachen sprichst du?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61888" y="1798322"/>
            <a:ext cx="495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 Fächer magst du?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73608" y="2372754"/>
            <a:ext cx="512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Was machst du in deiner Freizeit?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9542" y="2921393"/>
            <a:ext cx="495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Welches Hobby hast du?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73610" y="3526300"/>
            <a:ext cx="567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 Musik hörst du am liebsten?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59542" y="4145282"/>
            <a:ext cx="556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Welcher Film ist dein Lieblingsfilm?</a:t>
            </a:r>
          </a:p>
        </p:txBody>
      </p:sp>
    </p:spTree>
    <p:extLst>
      <p:ext uri="{BB962C8B-B14F-4D97-AF65-F5344CB8AC3E}">
        <p14:creationId xmlns:p14="http://schemas.microsoft.com/office/powerpoint/2010/main" val="19197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61128" r="5033" b="11180"/>
          <a:stretch/>
        </p:blipFill>
        <p:spPr>
          <a:xfrm>
            <a:off x="196948" y="548640"/>
            <a:ext cx="11618032" cy="48111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78632" y="2883875"/>
            <a:ext cx="192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90355" y="3317631"/>
            <a:ext cx="192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48150" y="3739664"/>
            <a:ext cx="192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34082" y="4175756"/>
            <a:ext cx="192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34085" y="4625926"/>
            <a:ext cx="192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Welche</a:t>
            </a:r>
          </a:p>
        </p:txBody>
      </p:sp>
    </p:spTree>
    <p:extLst>
      <p:ext uri="{BB962C8B-B14F-4D97-AF65-F5344CB8AC3E}">
        <p14:creationId xmlns:p14="http://schemas.microsoft.com/office/powerpoint/2010/main" val="18927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390</Words>
  <Application>Microsoft Macintosh PowerPoint</Application>
  <PresentationFormat>Grand écran</PresentationFormat>
  <Paragraphs>130</Paragraphs>
  <Slides>23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Geni@l Klick für die Romandie  Lösungen zum Kapitel 6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Geni@l Klick für die Romandie  Lösungen zum Kapitel 6 </dc:title>
  <dc:creator>Mélanie Delpouve</dc:creator>
  <cp:lastModifiedBy>Eltschinger Philippe</cp:lastModifiedBy>
  <cp:revision>39</cp:revision>
  <dcterms:created xsi:type="dcterms:W3CDTF">2019-09-18T11:47:34Z</dcterms:created>
  <dcterms:modified xsi:type="dcterms:W3CDTF">2020-11-02T09:40:01Z</dcterms:modified>
</cp:coreProperties>
</file>