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8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3ABCD-E1F4-0949-8C20-C38A8207AB32}" type="datetimeFigureOut">
              <a:rPr lang="de-DE" smtClean="0"/>
              <a:t>07.01.15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86C25-9181-C24A-968E-2B9F3383F4D1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login.org/de/berufe/automatikmonteurin/" TargetMode="External"/><Relationship Id="rId3" Type="http://schemas.openxmlformats.org/officeDocument/2006/relationships/hyperlink" Target="https://www.login.org/de/berufe/polymechanikeri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Einen Bewerbungsbrief schreiben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In 10 Schritten zum Bewerbungsbrief </a:t>
            </a:r>
            <a:r>
              <a:rPr dirty="0" smtClean="0"/>
              <a:t/>
            </a:r>
            <a:br>
              <a:rPr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Absender: Vorname, Name und</a:t>
            </a:r>
            <a:r>
              <a:rPr sz="2286" dirty="0" smtClean="0">
                <a:latin typeface="Arial"/>
                <a:cs typeface="Arial"/>
              </a:rPr>
              <a:t> Adresse</a:t>
            </a:r>
            <a:r>
              <a:rPr sz="2286" dirty="0">
                <a:latin typeface="Arial"/>
                <a:cs typeface="Arial"/>
              </a:rPr>
              <a:t>, Telefonnummer, evtl. Natelnummer und E-Mail</a:t>
            </a:r>
            <a:r>
              <a:rPr sz="2286" dirty="0" smtClean="0">
                <a:latin typeface="Arial"/>
                <a:cs typeface="Arial"/>
              </a:rPr>
              <a:t>.</a:t>
            </a:r>
            <a:endParaRPr lang="de-CH"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Adressat: Adresse der Firma, wenn möglich</a:t>
            </a:r>
            <a:r>
              <a:rPr sz="2286" dirty="0" smtClean="0">
                <a:latin typeface="Arial"/>
                <a:cs typeface="Arial"/>
              </a:rPr>
              <a:t> </a:t>
            </a:r>
            <a:r>
              <a:rPr lang="de-CH" sz="2286" dirty="0" smtClean="0">
                <a:latin typeface="Arial"/>
                <a:cs typeface="Arial"/>
              </a:rPr>
              <a:t>mit Namen</a:t>
            </a:r>
            <a:r>
              <a:rPr sz="2286" dirty="0" smtClean="0">
                <a:latin typeface="Arial"/>
                <a:cs typeface="Arial"/>
              </a:rPr>
              <a:t> </a:t>
            </a:r>
            <a:r>
              <a:rPr sz="2286" dirty="0">
                <a:latin typeface="Arial"/>
                <a:cs typeface="Arial"/>
              </a:rPr>
              <a:t>an die zuständige Person gerichtet. </a:t>
            </a:r>
            <a:endParaRPr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Absendeort und Datum </a:t>
            </a:r>
            <a:endParaRPr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Brieftitel, z.B. Bewerbung um eine Lehrstelle als „</a:t>
            </a:r>
            <a:r>
              <a:rPr sz="2286" i="1" dirty="0">
                <a:latin typeface="Arial"/>
                <a:cs typeface="Arial"/>
              </a:rPr>
              <a:t>Beruf XY</a:t>
            </a:r>
            <a:r>
              <a:rPr sz="2286" i="1" dirty="0" smtClean="0">
                <a:latin typeface="Arial"/>
                <a:cs typeface="Arial"/>
              </a:rPr>
              <a:t>“</a:t>
            </a:r>
            <a:r>
              <a:rPr sz="2286" dirty="0" smtClean="0">
                <a:latin typeface="Arial"/>
                <a:cs typeface="Arial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Anrede: Sehr geehrter Herr ... oder Sehr geehrte Frau ... </a:t>
            </a:r>
            <a:endParaRPr lang="fr-CH"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 smtClean="0">
                <a:latin typeface="Arial"/>
                <a:cs typeface="Arial"/>
              </a:rPr>
              <a:t>Falls </a:t>
            </a:r>
            <a:r>
              <a:rPr sz="2286" dirty="0">
                <a:latin typeface="Arial"/>
                <a:cs typeface="Arial"/>
              </a:rPr>
              <a:t>du den Namen der zuständigen Person nicht kennst, schreibst du Sehr geehrte Damen und Herren</a:t>
            </a:r>
            <a:r>
              <a:rPr sz="2286" dirty="0" smtClean="0">
                <a:latin typeface="Arial"/>
                <a:cs typeface="Arial"/>
              </a:rPr>
              <a:t> </a:t>
            </a:r>
            <a:endParaRPr lang="de-CH"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de-CH" sz="2286" dirty="0" smtClean="0">
                <a:latin typeface="Arial"/>
                <a:cs typeface="Arial"/>
              </a:rPr>
              <a:t>Text:</a:t>
            </a:r>
          </a:p>
          <a:p>
            <a:pPr marL="857250" lvl="1" indent="-457200">
              <a:buNone/>
            </a:pPr>
            <a:r>
              <a:rPr lang="de-CH" sz="1886" dirty="0" smtClean="0">
                <a:latin typeface="Arial"/>
                <a:cs typeface="Arial"/>
              </a:rPr>
              <a:t>	</a:t>
            </a:r>
            <a:r>
              <a:rPr sz="2000" dirty="0" smtClean="0">
                <a:latin typeface="Arial"/>
                <a:cs typeface="Arial"/>
              </a:rPr>
              <a:t>Warum </a:t>
            </a:r>
            <a:r>
              <a:rPr sz="2000" dirty="0">
                <a:latin typeface="Arial"/>
                <a:cs typeface="Arial"/>
              </a:rPr>
              <a:t>bewerbe ich mich</a:t>
            </a:r>
            <a:r>
              <a:rPr sz="2000" dirty="0" smtClean="0">
                <a:latin typeface="Arial"/>
                <a:cs typeface="Arial"/>
              </a:rPr>
              <a:t> </a:t>
            </a:r>
            <a:r>
              <a:rPr lang="de-CH" sz="2000" dirty="0" smtClean="0">
                <a:latin typeface="Arial"/>
                <a:cs typeface="Arial"/>
              </a:rPr>
              <a:t>für diese Firma</a:t>
            </a:r>
            <a:r>
              <a:rPr sz="2000" dirty="0" smtClean="0">
                <a:latin typeface="Arial"/>
                <a:cs typeface="Arial"/>
              </a:rPr>
              <a:t>? </a:t>
            </a:r>
            <a:endParaRPr lang="de-CH" sz="2000" dirty="0" smtClean="0">
              <a:latin typeface="Arial"/>
              <a:cs typeface="Arial"/>
            </a:endParaRPr>
          </a:p>
          <a:p>
            <a:pPr marL="857250" lvl="1" indent="-457200">
              <a:buNone/>
            </a:pPr>
            <a:r>
              <a:rPr lang="de-CH" sz="2000" dirty="0" smtClean="0">
                <a:latin typeface="Arial"/>
                <a:cs typeface="Arial"/>
              </a:rPr>
              <a:t>	</a:t>
            </a:r>
            <a:r>
              <a:rPr sz="2000" dirty="0" smtClean="0">
                <a:latin typeface="Arial"/>
                <a:cs typeface="Arial"/>
              </a:rPr>
              <a:t>Warum </a:t>
            </a:r>
            <a:r>
              <a:rPr sz="2000" dirty="0">
                <a:latin typeface="Arial"/>
                <a:cs typeface="Arial"/>
              </a:rPr>
              <a:t>will ich genau diesen Beruf erlernen? Meine Erfahrungen in Schnupperlehren, meine passenden schulischen und persönlichen Fähigkeiten, meine Motivation.</a:t>
            </a:r>
            <a:r>
              <a:rPr sz="2000" dirty="0" smtClean="0">
                <a:latin typeface="Arial"/>
                <a:cs typeface="Arial"/>
              </a:rPr>
              <a:t> </a:t>
            </a:r>
            <a:endParaRPr lang="de-CH" sz="2000" dirty="0" smtClean="0">
              <a:latin typeface="Arial"/>
              <a:cs typeface="Arial"/>
            </a:endParaRPr>
          </a:p>
          <a:p>
            <a:pPr marL="857250" lvl="1" indent="-457200">
              <a:buNone/>
            </a:pPr>
            <a:r>
              <a:rPr lang="de-CH" sz="2000" dirty="0" smtClean="0">
                <a:latin typeface="Arial"/>
                <a:cs typeface="Arial"/>
              </a:rPr>
              <a:t>	</a:t>
            </a:r>
            <a:r>
              <a:rPr sz="2000" dirty="0" smtClean="0">
                <a:latin typeface="Arial"/>
                <a:cs typeface="Arial"/>
              </a:rPr>
              <a:t>Warum </a:t>
            </a:r>
            <a:r>
              <a:rPr sz="2000" dirty="0">
                <a:latin typeface="Arial"/>
                <a:cs typeface="Arial"/>
              </a:rPr>
              <a:t>soll mich der Lehrbetrieb</a:t>
            </a:r>
            <a:r>
              <a:rPr sz="2000" dirty="0" smtClean="0">
                <a:latin typeface="Arial"/>
                <a:cs typeface="Arial"/>
              </a:rPr>
              <a:t> </a:t>
            </a:r>
            <a:r>
              <a:rPr lang="de-CH" sz="2000" dirty="0" smtClean="0">
                <a:latin typeface="Arial"/>
                <a:cs typeface="Arial"/>
              </a:rPr>
              <a:t>nehmen</a:t>
            </a:r>
            <a:r>
              <a:rPr sz="2000" dirty="0" smtClean="0">
                <a:latin typeface="Arial"/>
                <a:cs typeface="Arial"/>
              </a:rPr>
              <a:t>? </a:t>
            </a:r>
            <a:r>
              <a:rPr sz="2000" dirty="0">
                <a:latin typeface="Arial"/>
                <a:cs typeface="Arial"/>
              </a:rPr>
              <a:t>Mein Charakter, meine Fähigkeiten, meine schulischen und privaten </a:t>
            </a:r>
            <a:r>
              <a:rPr sz="2000" dirty="0" smtClean="0">
                <a:latin typeface="Arial"/>
                <a:cs typeface="Arial"/>
              </a:rPr>
              <a:t>Interessen</a:t>
            </a:r>
            <a:r>
              <a:rPr lang="de-CH" sz="2000" dirty="0" smtClean="0">
                <a:latin typeface="Arial"/>
                <a:cs typeface="Arial"/>
              </a:rPr>
              <a:t>...</a:t>
            </a:r>
            <a:endParaRPr sz="2000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Schlusssatz </a:t>
            </a:r>
            <a:endParaRPr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Grussformel </a:t>
            </a:r>
            <a:endParaRPr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sz="2286" dirty="0">
                <a:latin typeface="Arial"/>
                <a:cs typeface="Arial"/>
              </a:rPr>
              <a:t>Unterschrift von Hand</a:t>
            </a:r>
            <a:r>
              <a:rPr sz="2286" dirty="0" smtClean="0">
                <a:latin typeface="Arial"/>
                <a:cs typeface="Arial"/>
              </a:rPr>
              <a:t> </a:t>
            </a:r>
            <a:endParaRPr lang="de-CH" sz="2286" dirty="0" smtClean="0">
              <a:latin typeface="Arial"/>
              <a:cs typeface="Arial"/>
            </a:endParaRPr>
          </a:p>
          <a:p>
            <a:pPr marL="457200" indent="-457200">
              <a:buFont typeface="+mj-lt"/>
              <a:buAutoNum type="arabicPeriod"/>
            </a:pPr>
            <a:r>
              <a:rPr lang="de-CH" sz="2286" dirty="0" smtClean="0">
                <a:latin typeface="Arial"/>
                <a:cs typeface="Arial"/>
              </a:rPr>
              <a:t>Beilagen</a:t>
            </a:r>
            <a:r>
              <a:rPr sz="2286" dirty="0" smtClean="0">
                <a:latin typeface="Arial"/>
                <a:cs typeface="Arial"/>
              </a:rPr>
              <a:t>  </a:t>
            </a:r>
            <a:endParaRPr sz="2286" dirty="0">
              <a:latin typeface="Arial"/>
              <a:cs typeface="Arial"/>
            </a:endParaRPr>
          </a:p>
          <a:p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p:pic>
        <p:nvPicPr>
          <p:cNvPr id="4" name="Inhaltsplatzhalter 3" descr="Bildschirmfoto 2014-11-24 um 21.19.4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5180" y="1600200"/>
            <a:ext cx="3473640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Einige Berufe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hlinkClick r:id="rId2"/>
              </a:rPr>
              <a:t>https://www.login.org/de/berufe/automatikmonteurin/</a:t>
            </a:r>
            <a:endParaRPr lang="de-DE" dirty="0" smtClean="0"/>
          </a:p>
          <a:p>
            <a:r>
              <a:rPr lang="de-DE" dirty="0" smtClean="0">
                <a:hlinkClick r:id="rId3"/>
              </a:rPr>
              <a:t>https://www.login.org/de/berufe/polymechanikerin/</a:t>
            </a:r>
            <a:endParaRPr lang="de-DE" dirty="0" smtClean="0"/>
          </a:p>
          <a:p>
            <a:r>
              <a:rPr lang="de-DE" dirty="0" err="1" smtClean="0"/>
              <a:t>http://berufsberatung.ch</a:t>
            </a: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Macintosh PowerPoint</Application>
  <PresentationFormat>Présentation à l'écran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Office-Design</vt:lpstr>
      <vt:lpstr>Einen Bewerbungsbrief schreiben</vt:lpstr>
      <vt:lpstr>In 10 Schritten zum Bewerbungsbrief  </vt:lpstr>
      <vt:lpstr>Lösung</vt:lpstr>
      <vt:lpstr>Einige Berufe</vt:lpstr>
    </vt:vector>
  </TitlesOfParts>
  <Company>DOSF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Yves Baechler</dc:creator>
  <cp:lastModifiedBy>Evelyne Brülhart</cp:lastModifiedBy>
  <cp:revision>10</cp:revision>
  <dcterms:created xsi:type="dcterms:W3CDTF">2014-11-24T19:49:14Z</dcterms:created>
  <dcterms:modified xsi:type="dcterms:W3CDTF">2015-01-07T08:56:55Z</dcterms:modified>
</cp:coreProperties>
</file>