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  <p:sldId id="262" r:id="rId7"/>
    <p:sldId id="263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7829E1-4AF3-F045-835D-FEE0AE5D0A53}" v="2" dt="2021-05-11T11:52:11.5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2681"/>
  </p:normalViewPr>
  <p:slideViewPr>
    <p:cSldViewPr snapToGrid="0" snapToObjects="1">
      <p:cViewPr varScale="1">
        <p:scale>
          <a:sx n="81" d="100"/>
          <a:sy n="81" d="100"/>
        </p:scale>
        <p:origin x="11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ra CHARRIERE" userId="266060e1-3ff2-42e3-8739-9161c02b7fea" providerId="ADAL" clId="{D17829E1-4AF3-F045-835D-FEE0AE5D0A53}"/>
    <pc:docChg chg="modSld">
      <pc:chgData name="Sandra CHARRIERE" userId="266060e1-3ff2-42e3-8739-9161c02b7fea" providerId="ADAL" clId="{D17829E1-4AF3-F045-835D-FEE0AE5D0A53}" dt="2021-05-11T11:52:11.576" v="8" actId="20577"/>
      <pc:docMkLst>
        <pc:docMk/>
      </pc:docMkLst>
      <pc:sldChg chg="modSp mod">
        <pc:chgData name="Sandra CHARRIERE" userId="266060e1-3ff2-42e3-8739-9161c02b7fea" providerId="ADAL" clId="{D17829E1-4AF3-F045-835D-FEE0AE5D0A53}" dt="2021-05-11T11:52:11.576" v="8" actId="20577"/>
        <pc:sldMkLst>
          <pc:docMk/>
          <pc:sldMk cId="3745221990" sldId="256"/>
        </pc:sldMkLst>
        <pc:spChg chg="mod">
          <ac:chgData name="Sandra CHARRIERE" userId="266060e1-3ff2-42e3-8739-9161c02b7fea" providerId="ADAL" clId="{D17829E1-4AF3-F045-835D-FEE0AE5D0A53}" dt="2021-05-11T11:52:11.576" v="8" actId="20577"/>
          <ac:spMkLst>
            <pc:docMk/>
            <pc:sldMk cId="3745221990" sldId="256"/>
            <ac:spMk id="3" creationId="{3E238790-2EB5-744B-84CB-85465E29F86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EDCE77-B0B7-6E47-AEC0-09CE4A5EB5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08A81ED-B8A7-304A-BD63-FE2714A3B7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8547D3C-45B2-CF45-B97E-45A0DC737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A03D-DCC7-D447-824E-423CB050CCD7}" type="datetimeFigureOut">
              <a:rPr lang="fr-FR" smtClean="0"/>
              <a:t>11/05/2021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280D34-1C8A-C14A-854B-350746675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A62DF5-AACD-A84F-A610-69BB235A1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5627-CCA7-2B4E-A82A-A8EC84347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99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111109-4FBE-8843-B045-B44E75924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3748119-69B3-1B48-9588-E0BC0C64CC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BACEF5-926C-FF44-AD2F-EFFC4501B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A03D-DCC7-D447-824E-423CB050CCD7}" type="datetimeFigureOut">
              <a:rPr lang="fr-FR" smtClean="0"/>
              <a:t>11/05/2021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2E3978-3B87-F449-BF3A-3BBFC008E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8C0500-077E-8F43-8A88-9D1B31EAA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5627-CCA7-2B4E-A82A-A8EC84347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1238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D77C23D-03F0-0142-A83A-EC013DA5D0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DA1785D-08FA-4D41-93C9-097DF92785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1EAE8D-1293-E045-99ED-D2D1044D7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A03D-DCC7-D447-824E-423CB050CCD7}" type="datetimeFigureOut">
              <a:rPr lang="fr-FR" smtClean="0"/>
              <a:t>11/05/2021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1B50638-F3FC-0246-9D43-7B1D64AB4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28D1C0D-5A79-7243-9995-5BE4C62B8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5627-CCA7-2B4E-A82A-A8EC84347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5618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E61D49-FDB4-2247-A0B2-FA389E457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5B4DA3-1F36-2D4D-A1CB-E1B48A811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F21074-9D33-0941-8EC2-854CB5776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A03D-DCC7-D447-824E-423CB050CCD7}" type="datetimeFigureOut">
              <a:rPr lang="fr-FR" smtClean="0"/>
              <a:t>11/05/2021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A44C45-CD31-9747-8EB9-8761E9597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6171CC-F1AD-CF4A-B058-7F9960569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5627-CCA7-2B4E-A82A-A8EC84347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050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3DC649-82E0-384D-BADA-43F8B2AA3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0321559-022D-6D44-B26E-EA4A5D23ED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4A9AC6-5200-FA4E-825D-910CF6E88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A03D-DCC7-D447-824E-423CB050CCD7}" type="datetimeFigureOut">
              <a:rPr lang="fr-FR" smtClean="0"/>
              <a:t>11/05/2021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02690C-AC3A-3F48-AE00-F1D7B4DAE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891528-FF18-4541-9EDD-B7CA0676B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5627-CCA7-2B4E-A82A-A8EC84347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7283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C7C3B8-BB72-5146-830F-81DEBE52D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45DD4D-CDF0-164E-807F-BFB696AFBC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50C32CB-1368-BE40-82FF-774694F205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1DBEA17-E9CC-574A-A26C-210FF4BAE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A03D-DCC7-D447-824E-423CB050CCD7}" type="datetimeFigureOut">
              <a:rPr lang="fr-FR" smtClean="0"/>
              <a:t>11/05/2021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57441E9-E208-4049-BF68-46B55C668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A823047-3D28-E644-B2B1-9F0DCCB73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5627-CCA7-2B4E-A82A-A8EC84347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9410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180419-2733-3B4E-93BB-54C5713F6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9E0813F-DDEA-CA4B-9CFD-41069F6D3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E19C71C-5571-F64B-BC36-8AFB990565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97AD20D-DD80-0948-BF4B-E8EF3778D3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03C4355-8D33-A24C-8F0B-1960349A7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BB1DDF8-A7E3-BA45-A343-236560F7C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A03D-DCC7-D447-824E-423CB050CCD7}" type="datetimeFigureOut">
              <a:rPr lang="fr-FR" smtClean="0"/>
              <a:t>11/05/2021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D539092-ADF5-0949-8BB0-9456B57B3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4D78865-ECF0-1C40-A232-405FEE892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5627-CCA7-2B4E-A82A-A8EC84347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2669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D5BE48-72B5-4743-9E66-9BBC0882C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6DD2314-2422-9246-9A7A-55390987F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A03D-DCC7-D447-824E-423CB050CCD7}" type="datetimeFigureOut">
              <a:rPr lang="fr-FR" smtClean="0"/>
              <a:t>11/05/2021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7827BD0-C152-6540-960E-5CE8F40C6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8BCC5BE-7C2E-3444-810F-AA07D94B5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5627-CCA7-2B4E-A82A-A8EC84347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8403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8C7281C-132F-BE44-A18C-137D8F6B4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A03D-DCC7-D447-824E-423CB050CCD7}" type="datetimeFigureOut">
              <a:rPr lang="fr-FR" smtClean="0"/>
              <a:t>11/05/2021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542B47C-C82D-9546-9FC1-138034856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84844FF-AF51-E245-A9C9-E6DBFE938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5627-CCA7-2B4E-A82A-A8EC84347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4376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E22226-7AB9-7444-BC81-2CD9C72C6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65C27B-05E9-CA47-8CA1-D4E27D1B5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25B1DFA-593D-5541-874D-D77608C15F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360968F-5493-C749-B229-DB60D77B1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A03D-DCC7-D447-824E-423CB050CCD7}" type="datetimeFigureOut">
              <a:rPr lang="fr-FR" smtClean="0"/>
              <a:t>11/05/2021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17D4539-9A1D-4140-8D4B-04DDD9139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14209DB-E7D6-6943-989F-FD0E9F020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5627-CCA7-2B4E-A82A-A8EC84347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1734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7C9F05-8D65-FB45-8940-89B891B1F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807E220-0E74-6C4C-9FF1-B6001524DB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D5FF54F-FC64-CA4C-92C3-53DB83152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A1AA9A-FC81-2C44-8E5D-79714B673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A03D-DCC7-D447-824E-423CB050CCD7}" type="datetimeFigureOut">
              <a:rPr lang="fr-FR" smtClean="0"/>
              <a:t>11/05/2021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A297A8C-4587-8F44-B66C-1B6018AF4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4405C3D-CCEE-254F-8318-7E8D52F0D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5627-CCA7-2B4E-A82A-A8EC84347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0319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25A7A99-E5F5-5944-BD97-FBCD7959A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91E3EC7-D34B-F444-8B1A-460650DB9E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1DF961-1965-FA4B-A86A-725324FBF9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CA03D-DCC7-D447-824E-423CB050CCD7}" type="datetimeFigureOut">
              <a:rPr lang="fr-FR" smtClean="0"/>
              <a:t>11/05/2021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C92FA5-3095-F240-806D-9A17806F0E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98A93C-883B-FD46-B345-AF79606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85627-CCA7-2B4E-A82A-A8EC84347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422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ttZMYQ4HFE&amp;t=39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416EE3-A46A-F046-AD35-FE0AFB1033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Nebensätze</a:t>
            </a:r>
            <a:r>
              <a:rPr lang="fr-FR" dirty="0"/>
              <a:t> mit « </a:t>
            </a:r>
            <a:r>
              <a:rPr lang="fr-FR" dirty="0" err="1"/>
              <a:t>um</a:t>
            </a:r>
            <a:r>
              <a:rPr lang="fr-FR" dirty="0"/>
              <a:t>…</a:t>
            </a:r>
            <a:r>
              <a:rPr lang="fr-FR" dirty="0" err="1"/>
              <a:t>zu</a:t>
            </a:r>
            <a:r>
              <a:rPr lang="fr-FR" dirty="0"/>
              <a:t>… »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E238790-2EB5-744B-84CB-85465E29F8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/>
              <a:t>Video</a:t>
            </a:r>
            <a:r>
              <a:rPr lang="fr-FR" dirty="0"/>
              <a:t>: </a:t>
            </a:r>
            <a:r>
              <a:rPr lang="fr-FR" dirty="0">
                <a:hlinkClick r:id="rId2"/>
              </a:rPr>
              <a:t>https://www.youtube.com/watch?v</a:t>
            </a:r>
            <a:r>
              <a:rPr lang="fr-FR">
                <a:hlinkClick r:id="rId2"/>
              </a:rPr>
              <a:t>=xttZMYQ4HFE&amp;t=39s</a:t>
            </a:r>
            <a:r>
              <a:rPr lang="fr-F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5221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81149D-815A-CE4F-8895-523A144DB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33830"/>
          </a:xfrm>
        </p:spPr>
        <p:txBody>
          <a:bodyPr>
            <a:normAutofit/>
          </a:bodyPr>
          <a:lstStyle/>
          <a:p>
            <a:pPr marL="0" indent="0" algn="ctr"/>
            <a:r>
              <a:rPr lang="de-DE" dirty="0"/>
              <a:t>Juan lernt Deutsch</a:t>
            </a:r>
            <a:r>
              <a:rPr lang="fr-CH" dirty="0"/>
              <a:t>.</a:t>
            </a:r>
            <a:br>
              <a:rPr lang="de-DE" dirty="0"/>
            </a:br>
            <a:r>
              <a:rPr lang="de-DE" b="1" dirty="0">
                <a:sym typeface="Wingdings" pitchFamily="2" charset="2"/>
              </a:rPr>
              <a:t>Wozu?  </a:t>
            </a:r>
            <a:r>
              <a:rPr lang="de-DE" dirty="0">
                <a:sym typeface="Wingdings" pitchFamily="2" charset="2"/>
              </a:rPr>
              <a:t>einen Master in Deutschland machen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BDC697-B872-7C4A-BBF0-E49F256EA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97161"/>
            <a:ext cx="10515600" cy="30798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000" b="1" dirty="0">
                <a:solidFill>
                  <a:srgbClr val="FF0000"/>
                </a:solidFill>
                <a:sym typeface="Wingdings" pitchFamily="2" charset="2"/>
              </a:rPr>
              <a:t>Juan lernt Deutsch, um einen Master in Deutschland zu machen.</a:t>
            </a:r>
            <a:endParaRPr lang="fr-FR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605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81149D-815A-CE4F-8895-523A144DB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33830"/>
          </a:xfrm>
        </p:spPr>
        <p:txBody>
          <a:bodyPr>
            <a:normAutofit/>
          </a:bodyPr>
          <a:lstStyle/>
          <a:p>
            <a:pPr marL="0" indent="0" algn="ctr"/>
            <a:r>
              <a:rPr lang="fr-CH" dirty="0" err="1"/>
              <a:t>Sie</a:t>
            </a:r>
            <a:r>
              <a:rPr lang="fr-CH" dirty="0"/>
              <a:t> </a:t>
            </a:r>
            <a:r>
              <a:rPr lang="fr-CH" dirty="0" err="1"/>
              <a:t>tanzen</a:t>
            </a:r>
            <a:r>
              <a:rPr lang="fr-CH" dirty="0"/>
              <a:t>.</a:t>
            </a:r>
            <a:br>
              <a:rPr lang="de-DE" dirty="0"/>
            </a:br>
            <a:r>
              <a:rPr lang="de-DE" b="1" dirty="0">
                <a:sym typeface="Wingdings" pitchFamily="2" charset="2"/>
              </a:rPr>
              <a:t>Wozu?  </a:t>
            </a:r>
            <a:r>
              <a:rPr lang="de-DE" dirty="0" err="1">
                <a:sym typeface="Wingdings" pitchFamily="2" charset="2"/>
              </a:rPr>
              <a:t>Spass</a:t>
            </a:r>
            <a:r>
              <a:rPr lang="de-DE" dirty="0">
                <a:sym typeface="Wingdings" pitchFamily="2" charset="2"/>
              </a:rPr>
              <a:t> haben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BDC697-B872-7C4A-BBF0-E49F256EA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97161"/>
            <a:ext cx="10515600" cy="30798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000" b="1" dirty="0">
                <a:solidFill>
                  <a:srgbClr val="FF0000"/>
                </a:solidFill>
                <a:sym typeface="Wingdings" pitchFamily="2" charset="2"/>
              </a:rPr>
              <a:t>Sie tanzen, um </a:t>
            </a:r>
            <a:r>
              <a:rPr lang="de-DE" sz="4000" b="1" dirty="0" err="1">
                <a:solidFill>
                  <a:srgbClr val="FF0000"/>
                </a:solidFill>
                <a:sym typeface="Wingdings" pitchFamily="2" charset="2"/>
              </a:rPr>
              <a:t>Spass</a:t>
            </a:r>
            <a:r>
              <a:rPr lang="de-DE" sz="4000" b="1" dirty="0">
                <a:solidFill>
                  <a:srgbClr val="FF0000"/>
                </a:solidFill>
                <a:sym typeface="Wingdings" pitchFamily="2" charset="2"/>
              </a:rPr>
              <a:t> zu haben.</a:t>
            </a:r>
            <a:endParaRPr lang="fr-FR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334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81149D-815A-CE4F-8895-523A144DB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33830"/>
          </a:xfrm>
        </p:spPr>
        <p:txBody>
          <a:bodyPr>
            <a:normAutofit/>
          </a:bodyPr>
          <a:lstStyle/>
          <a:p>
            <a:pPr marL="0" indent="0" algn="ctr"/>
            <a:r>
              <a:rPr lang="fr-CH" dirty="0" err="1"/>
              <a:t>Januzs</a:t>
            </a:r>
            <a:r>
              <a:rPr lang="fr-CH" dirty="0"/>
              <a:t> </a:t>
            </a:r>
            <a:r>
              <a:rPr lang="fr-CH" dirty="0" err="1"/>
              <a:t>spielt</a:t>
            </a:r>
            <a:r>
              <a:rPr lang="fr-CH" dirty="0"/>
              <a:t> </a:t>
            </a:r>
            <a:r>
              <a:rPr lang="fr-CH" dirty="0" err="1"/>
              <a:t>Gitarre</a:t>
            </a:r>
            <a:r>
              <a:rPr lang="fr-CH" dirty="0"/>
              <a:t>.</a:t>
            </a:r>
            <a:br>
              <a:rPr lang="de-DE" dirty="0"/>
            </a:br>
            <a:r>
              <a:rPr lang="de-DE" b="1" dirty="0">
                <a:sym typeface="Wingdings" pitchFamily="2" charset="2"/>
              </a:rPr>
              <a:t>Wozu?  </a:t>
            </a:r>
            <a:r>
              <a:rPr lang="de-DE" dirty="0">
                <a:sym typeface="Wingdings" pitchFamily="2" charset="2"/>
              </a:rPr>
              <a:t>Geld verdienen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BDC697-B872-7C4A-BBF0-E49F256EA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97161"/>
            <a:ext cx="10515600" cy="30798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000" b="1" dirty="0" err="1">
                <a:solidFill>
                  <a:srgbClr val="FF0000"/>
                </a:solidFill>
                <a:sym typeface="Wingdings" pitchFamily="2" charset="2"/>
              </a:rPr>
              <a:t>Januzs</a:t>
            </a:r>
            <a:r>
              <a:rPr lang="de-DE" sz="4000" b="1" dirty="0">
                <a:solidFill>
                  <a:srgbClr val="FF0000"/>
                </a:solidFill>
                <a:sym typeface="Wingdings" pitchFamily="2" charset="2"/>
              </a:rPr>
              <a:t> spielt Gitarre, um Geld zu verdienen.</a:t>
            </a:r>
            <a:endParaRPr lang="fr-FR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810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81149D-815A-CE4F-8895-523A144DB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33830"/>
          </a:xfrm>
        </p:spPr>
        <p:txBody>
          <a:bodyPr>
            <a:normAutofit/>
          </a:bodyPr>
          <a:lstStyle/>
          <a:p>
            <a:pPr marL="0" indent="0" algn="ctr"/>
            <a:r>
              <a:rPr lang="de-DE" dirty="0"/>
              <a:t>Kenia zieht sich eine Jacke an.</a:t>
            </a:r>
            <a:br>
              <a:rPr lang="de-DE" dirty="0"/>
            </a:br>
            <a:r>
              <a:rPr lang="de-DE" b="1" dirty="0">
                <a:sym typeface="Wingdings" pitchFamily="2" charset="2"/>
              </a:rPr>
              <a:t>Wozu?  </a:t>
            </a:r>
            <a:r>
              <a:rPr lang="de-DE" dirty="0">
                <a:sym typeface="Wingdings" pitchFamily="2" charset="2"/>
              </a:rPr>
              <a:t>nicht frieren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BDC697-B872-7C4A-BBF0-E49F256EA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97161"/>
            <a:ext cx="10515600" cy="30798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000" b="1" dirty="0">
                <a:solidFill>
                  <a:srgbClr val="FF0000"/>
                </a:solidFill>
                <a:sym typeface="Wingdings" pitchFamily="2" charset="2"/>
              </a:rPr>
              <a:t>Kenia zieht sich eine Jacke an, um nicht zu frieren.</a:t>
            </a:r>
            <a:endParaRPr lang="fr-FR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804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81149D-815A-CE4F-8895-523A144DB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33830"/>
          </a:xfrm>
        </p:spPr>
        <p:txBody>
          <a:bodyPr>
            <a:normAutofit/>
          </a:bodyPr>
          <a:lstStyle/>
          <a:p>
            <a:pPr algn="ctr"/>
            <a:r>
              <a:rPr lang="de-DE" dirty="0"/>
              <a:t>Christian liest ein Buch.</a:t>
            </a:r>
            <a:br>
              <a:rPr lang="fr-CH" dirty="0"/>
            </a:br>
            <a:r>
              <a:rPr lang="de-DE" b="1" dirty="0">
                <a:sym typeface="Wingdings" pitchFamily="2" charset="2"/>
              </a:rPr>
              <a:t>Wozu?  </a:t>
            </a:r>
            <a:r>
              <a:rPr lang="de-DE" dirty="0">
                <a:sym typeface="Wingdings" pitchFamily="2" charset="2"/>
              </a:rPr>
              <a:t>neue Vokabeln lernen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BDC697-B872-7C4A-BBF0-E49F256EA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97161"/>
            <a:ext cx="10515600" cy="30798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000" b="1" dirty="0">
                <a:solidFill>
                  <a:srgbClr val="FF0000"/>
                </a:solidFill>
                <a:sym typeface="Wingdings" pitchFamily="2" charset="2"/>
              </a:rPr>
              <a:t>Christian liest ein Buch, um neue Vokabeln zu lernen.</a:t>
            </a:r>
            <a:endParaRPr lang="fr-FR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687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86C3E3-DF86-9747-9431-CBFF6B50E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Theorie</a:t>
            </a:r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457CEF7-6ADD-EA43-975C-9B75DC7E0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2145" y="1805090"/>
            <a:ext cx="7607710" cy="324782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</a:pPr>
            <a: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 steht </a:t>
            </a:r>
            <a:r>
              <a:rPr lang="de-DE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</a:t>
            </a:r>
            <a: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	____________________________________</a:t>
            </a:r>
            <a:endParaRPr lang="fr-CH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tabLst>
                <a:tab pos="1350645" algn="r"/>
                <a:tab pos="4231005" algn="r"/>
              </a:tabLst>
            </a:pPr>
            <a: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 steht </a:t>
            </a:r>
            <a:r>
              <a:rPr lang="de-DE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</a:t>
            </a:r>
            <a: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de-DE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____________________________________</a:t>
            </a:r>
            <a:endParaRPr lang="fr-CH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Welche Form hat das Verb nach </a:t>
            </a:r>
            <a:r>
              <a:rPr lang="de-DE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</a:t>
            </a:r>
            <a: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	____________________</a:t>
            </a:r>
            <a:endParaRPr lang="fr-CH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Wie funktionieren trennbare Verben? ____________________</a:t>
            </a:r>
            <a:endParaRPr lang="fr-CH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18ECCA4-17A6-684E-A4F6-E8A4E4CFA3AB}"/>
              </a:ext>
            </a:extLst>
          </p:cNvPr>
          <p:cNvSpPr txBox="1"/>
          <p:nvPr/>
        </p:nvSpPr>
        <p:spPr>
          <a:xfrm>
            <a:off x="4321278" y="2344994"/>
            <a:ext cx="424753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b="1" dirty="0" err="1">
                <a:solidFill>
                  <a:srgbClr val="FF0000"/>
                </a:solidFill>
              </a:rPr>
              <a:t>nach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dem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Komma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6A49DF7-46C2-364B-8C5F-97F36D92294C}"/>
              </a:ext>
            </a:extLst>
          </p:cNvPr>
          <p:cNvSpPr txBox="1"/>
          <p:nvPr/>
        </p:nvSpPr>
        <p:spPr>
          <a:xfrm>
            <a:off x="4321277" y="2884898"/>
            <a:ext cx="424753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vor </a:t>
            </a:r>
            <a:r>
              <a:rPr lang="fr-FR" b="1" dirty="0" err="1">
                <a:solidFill>
                  <a:srgbClr val="FF0000"/>
                </a:solidFill>
              </a:rPr>
              <a:t>dem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Verb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am</a:t>
            </a:r>
            <a:r>
              <a:rPr lang="fr-FR" b="1" dirty="0">
                <a:solidFill>
                  <a:srgbClr val="FF0000"/>
                </a:solidFill>
              </a:rPr>
              <a:t> Ende des </a:t>
            </a:r>
            <a:r>
              <a:rPr lang="fr-FR" b="1" dirty="0" err="1">
                <a:solidFill>
                  <a:srgbClr val="FF0000"/>
                </a:solidFill>
              </a:rPr>
              <a:t>Satzes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0939102-E9F3-4F4C-BA8F-900910399C3E}"/>
              </a:ext>
            </a:extLst>
          </p:cNvPr>
          <p:cNvSpPr txBox="1"/>
          <p:nvPr/>
        </p:nvSpPr>
        <p:spPr>
          <a:xfrm>
            <a:off x="6921909" y="3453687"/>
            <a:ext cx="251705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b="1" dirty="0" err="1">
                <a:solidFill>
                  <a:srgbClr val="FF0000"/>
                </a:solidFill>
              </a:rPr>
              <a:t>im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Infinitiv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1B82024-C14F-E141-A84D-4308EEE1D203}"/>
              </a:ext>
            </a:extLst>
          </p:cNvPr>
          <p:cNvSpPr txBox="1"/>
          <p:nvPr/>
        </p:nvSpPr>
        <p:spPr>
          <a:xfrm>
            <a:off x="6685935" y="3993591"/>
            <a:ext cx="290051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« </a:t>
            </a:r>
            <a:r>
              <a:rPr lang="fr-FR" b="1" dirty="0" err="1">
                <a:solidFill>
                  <a:srgbClr val="FF0000"/>
                </a:solidFill>
              </a:rPr>
              <a:t>zu</a:t>
            </a:r>
            <a:r>
              <a:rPr lang="fr-FR" b="1" dirty="0">
                <a:solidFill>
                  <a:srgbClr val="FF0000"/>
                </a:solidFill>
              </a:rPr>
              <a:t> » </a:t>
            </a:r>
            <a:r>
              <a:rPr lang="fr-FR" b="1" dirty="0" err="1">
                <a:solidFill>
                  <a:srgbClr val="FF0000"/>
                </a:solidFill>
              </a:rPr>
              <a:t>steht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nach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dem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Präfix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595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3E2CCA881C5A4BB4C375D8F47C03F4" ma:contentTypeVersion="11" ma:contentTypeDescription="Crée un document." ma:contentTypeScope="" ma:versionID="55a74d4534b615f881e1a8ca32fb6b2b">
  <xsd:schema xmlns:xsd="http://www.w3.org/2001/XMLSchema" xmlns:xs="http://www.w3.org/2001/XMLSchema" xmlns:p="http://schemas.microsoft.com/office/2006/metadata/properties" xmlns:ns2="8f07c2da-25a3-4d6c-937a-14bdf57fffca" xmlns:ns3="34cc6c09-5d28-4d69-8565-62677f6fd6fd" targetNamespace="http://schemas.microsoft.com/office/2006/metadata/properties" ma:root="true" ma:fieldsID="3f1c0693ef92fe0a213cc10cdfcd06d6" ns2:_="" ns3:_="">
    <xsd:import namespace="8f07c2da-25a3-4d6c-937a-14bdf57fffca"/>
    <xsd:import namespace="34cc6c09-5d28-4d69-8565-62677f6fd6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07c2da-25a3-4d6c-937a-14bdf57fff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cc6c09-5d28-4d69-8565-62677f6fd6f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A7610AF-694E-4F58-9452-18585B9C4567}"/>
</file>

<file path=customXml/itemProps2.xml><?xml version="1.0" encoding="utf-8"?>
<ds:datastoreItem xmlns:ds="http://schemas.openxmlformats.org/officeDocument/2006/customXml" ds:itemID="{80A8E57E-5F59-49FB-9D20-2F9B310AB935}"/>
</file>

<file path=customXml/itemProps3.xml><?xml version="1.0" encoding="utf-8"?>
<ds:datastoreItem xmlns:ds="http://schemas.openxmlformats.org/officeDocument/2006/customXml" ds:itemID="{03491036-FC01-421F-8E29-743C95348C23}"/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184</Words>
  <Application>Microsoft Macintosh PowerPoint</Application>
  <PresentationFormat>Grand écran</PresentationFormat>
  <Paragraphs>21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Nebensätze mit « um…zu… »</vt:lpstr>
      <vt:lpstr>Juan lernt Deutsch. Wozu?  einen Master in Deutschland machen</vt:lpstr>
      <vt:lpstr>Sie tanzen. Wozu?  Spass haben</vt:lpstr>
      <vt:lpstr>Januzs spielt Gitarre. Wozu?  Geld verdienen</vt:lpstr>
      <vt:lpstr>Kenia zieht sich eine Jacke an. Wozu?  nicht frieren</vt:lpstr>
      <vt:lpstr>Christian liest ein Buch. Wozu?  neue Vokabeln lernen</vt:lpstr>
      <vt:lpstr>Theorie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Nebensätze mit « um…zu… »</dc:title>
  <dc:creator>Sandra CHARRIERE</dc:creator>
  <cp:lastModifiedBy>Sandra CHARRIERE</cp:lastModifiedBy>
  <cp:revision>2</cp:revision>
  <dcterms:created xsi:type="dcterms:W3CDTF">2021-01-14T10:58:29Z</dcterms:created>
  <dcterms:modified xsi:type="dcterms:W3CDTF">2021-05-11T11:52:21Z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0x0101005D3E2CCA881C5A4BB4C375D8F47C03F4</vt:lpwstr>
  </property>
</Properties>
</file>