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9" r:id="rId2"/>
    <p:sldId id="290" r:id="rId3"/>
    <p:sldId id="256" r:id="rId4"/>
    <p:sldId id="257" r:id="rId5"/>
    <p:sldId id="258" r:id="rId6"/>
    <p:sldId id="259" r:id="rId7"/>
    <p:sldId id="291" r:id="rId8"/>
    <p:sldId id="260" r:id="rId9"/>
    <p:sldId id="261" r:id="rId10"/>
    <p:sldId id="293" r:id="rId11"/>
    <p:sldId id="278" r:id="rId12"/>
    <p:sldId id="279" r:id="rId13"/>
    <p:sldId id="280" r:id="rId14"/>
    <p:sldId id="281" r:id="rId15"/>
    <p:sldId id="282" r:id="rId16"/>
    <p:sldId id="283" r:id="rId17"/>
    <p:sldId id="284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3"/>
    <p:restoredTop sz="94685"/>
  </p:normalViewPr>
  <p:slideViewPr>
    <p:cSldViewPr snapToGrid="0" snapToObjects="1">
      <p:cViewPr varScale="1">
        <p:scale>
          <a:sx n="89" d="100"/>
          <a:sy n="89" d="100"/>
        </p:scale>
        <p:origin x="3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DEE7E8-D308-8049-AD56-B213CAB56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7A81AE5-FA16-2946-B032-9FEDEFB0C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09A808-AD9F-C442-88CA-3541D576A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6500-E935-D843-B152-BD2B2EB2E3FA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68572B-4B3D-4A41-9204-7AED956D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5A0307-E06E-924A-BC68-D7C7B931F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D388-8CAC-9E4B-8277-92D3DB74B7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23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ABAC8F-375B-FC4A-B351-69A80AF4D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ACEA3D-FC83-DA43-B520-9E325080D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8CF534-75AD-054D-8D68-6660096F6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6500-E935-D843-B152-BD2B2EB2E3FA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06576B-34F9-3645-94C1-D2BB5B7D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A279E9-8112-9B44-BA6C-73691532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D388-8CAC-9E4B-8277-92D3DB74B7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371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9A558A7-1679-1F4C-B508-9A8011664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D41E5C-98B7-704C-8D86-94D6BEB36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9EBD8C-D83D-9246-8592-4F756B84B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6500-E935-D843-B152-BD2B2EB2E3FA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86280A-E70E-AC42-9FD0-E1F4837DF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4B392C-737A-3941-AF5A-B4CB04A9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D388-8CAC-9E4B-8277-92D3DB74B7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73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E4F2A7-B1D1-F645-9F93-0F515B559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43FEEC-E1D8-574C-9FC9-0763ECA05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844F01-505A-734C-A9DB-8F081B51B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6500-E935-D843-B152-BD2B2EB2E3FA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54DE21-A2C1-AC4E-AD8D-74AE77B7A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930E60-3210-7948-8717-B4B7487D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D388-8CAC-9E4B-8277-92D3DB74B7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84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3FDF5A-812A-8444-A4C7-C7C8FA46A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C135C9-A374-CC43-8FF1-E44A723A9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C6284B-AEE5-8747-93DE-A413DDC8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6500-E935-D843-B152-BD2B2EB2E3FA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E1D0E6-4F8E-4245-B3A3-C572BFB9D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F0A0F7-9C55-E045-813F-63C7C46C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D388-8CAC-9E4B-8277-92D3DB74B7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110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542CCD-9B0B-1F44-A97B-164B81EAA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443D4F-E875-C44C-BA95-10B30882F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425EFC-E097-0D48-968E-EC764D827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3B62ADD-BC42-E844-90C0-846E3E64D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6500-E935-D843-B152-BD2B2EB2E3FA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646ABB-77F5-1C4D-B5B9-0CE1C17A7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AEDBA2-CA8B-7245-B872-B7988389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D388-8CAC-9E4B-8277-92D3DB74B7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99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C729AB-CDC8-8042-94FC-8D2953519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92666D-0902-6943-9796-54817B286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65FE9C-DAB7-9F4E-8D14-663C5ECA1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D456542-5415-BF4A-9495-3760CDB3A1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83F96C1-D0BE-764F-B65F-626818FDF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754D319-936B-4C41-8171-E3057572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6500-E935-D843-B152-BD2B2EB2E3FA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1D4A14-901B-704B-ABCF-3855032D8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27109A5-4D1F-D14E-9B4A-22D74F959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D388-8CAC-9E4B-8277-92D3DB74B7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31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CC120-CF9D-614A-B287-5DE7E9F00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9B30C82-894C-8E4B-8BBA-E0CD39116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6500-E935-D843-B152-BD2B2EB2E3FA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8A50F0-F1B7-8A44-842D-24E65831F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FEF9EB-3CB1-6F48-BD22-1E6B2E07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D388-8CAC-9E4B-8277-92D3DB74B7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86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BC0188-7DAD-5941-B286-95ACB2ACC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6500-E935-D843-B152-BD2B2EB2E3FA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208A0E0-EEFE-1049-A9DF-66801BCB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B7E2EE-A560-A344-9CDA-AC04E1584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D388-8CAC-9E4B-8277-92D3DB74B7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920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2BBF9-6EE1-9745-8DA6-83BA93AFF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31F473-B0E2-5B4A-BE66-764905F77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A5F4289-62E9-9042-BB55-2BE656164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B6E793-AD18-8C42-9F84-E60FA093F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6500-E935-D843-B152-BD2B2EB2E3FA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3BD253-9B13-6E45-91BC-35BCC3291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A66EC4-8723-2A41-893A-E39B1392C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D388-8CAC-9E4B-8277-92D3DB74B7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23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359637-921C-A245-9A5A-4EECC2DA1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C3C27B1B-8297-434F-8B10-08096094CE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EA19AB-E5B0-C04D-B656-11D197D2D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01B20E-E5FB-014A-9477-376B1D41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6500-E935-D843-B152-BD2B2EB2E3FA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342574-3393-D647-9F6F-9DB3CCD3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184302-326C-3943-B376-E95433E23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D388-8CAC-9E4B-8277-92D3DB74B7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603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AAEA7E0-2156-5A4C-90EA-3FA428678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2EECEE-8DB3-8D4D-AE27-EBAD2D7F4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48BD2B-E48D-F142-9792-E1CD71BFBA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C6500-E935-D843-B152-BD2B2EB2E3FA}" type="datetimeFigureOut">
              <a:rPr lang="fr-FR" smtClean="0"/>
              <a:t>17/12/2018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5E2300-E865-1042-AB47-93659D5C1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7B0DDE-0210-6740-9CF3-118DD9C9C5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0D388-8CAC-9E4B-8277-92D3DB74B7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90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E9A7FB5-05CA-6B4B-99CE-2AECCBA9A629}"/>
              </a:ext>
            </a:extLst>
          </p:cNvPr>
          <p:cNvSpPr txBox="1">
            <a:spLocks/>
          </p:cNvSpPr>
          <p:nvPr/>
        </p:nvSpPr>
        <p:spPr>
          <a:xfrm>
            <a:off x="1524000" y="109378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err="1"/>
              <a:t>Wortschatz</a:t>
            </a:r>
            <a:r>
              <a:rPr lang="fr-FR" dirty="0"/>
              <a:t> – </a:t>
            </a:r>
            <a:r>
              <a:rPr lang="fr-FR" dirty="0" err="1"/>
              <a:t>Kapitel</a:t>
            </a:r>
            <a:r>
              <a:rPr lang="fr-FR" dirty="0"/>
              <a:t> 4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3D592EC9-25F3-4048-AA4F-13BD6F0134C9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400" dirty="0" err="1"/>
              <a:t>Alles</a:t>
            </a:r>
            <a:r>
              <a:rPr lang="fr-FR" sz="4400" dirty="0"/>
              <a:t> </a:t>
            </a:r>
            <a:r>
              <a:rPr lang="fr-FR" sz="4400" dirty="0" err="1"/>
              <a:t>Gute</a:t>
            </a:r>
            <a:r>
              <a:rPr lang="fr-FR" sz="4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10051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0C30549-4F7C-B14F-B7C6-9B1E2CB55C97}"/>
              </a:ext>
            </a:extLst>
          </p:cNvPr>
          <p:cNvSpPr txBox="1">
            <a:spLocks/>
          </p:cNvSpPr>
          <p:nvPr/>
        </p:nvSpPr>
        <p:spPr>
          <a:xfrm>
            <a:off x="1409700" y="196532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err="1"/>
              <a:t>Gesundheit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025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339B090-3E01-764D-B439-34D4BF749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015" y="1877067"/>
            <a:ext cx="5652900" cy="401009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2F1907D-2AE8-124D-82EA-7D5411058D70}"/>
              </a:ext>
            </a:extLst>
          </p:cNvPr>
          <p:cNvSpPr txBox="1"/>
          <p:nvPr/>
        </p:nvSpPr>
        <p:spPr>
          <a:xfrm>
            <a:off x="5303475" y="830627"/>
            <a:ext cx="177598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krank</a:t>
            </a:r>
            <a:endParaRPr lang="fr-FR" sz="44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896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0B7AA35-7105-7046-945F-6CFCF0591D8C}"/>
              </a:ext>
            </a:extLst>
          </p:cNvPr>
          <p:cNvSpPr txBox="1"/>
          <p:nvPr/>
        </p:nvSpPr>
        <p:spPr>
          <a:xfrm>
            <a:off x="4016519" y="2271067"/>
            <a:ext cx="404163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Wie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geht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es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CAB916-B0CE-634E-96E4-998FAEC56C6B}"/>
              </a:ext>
            </a:extLst>
          </p:cNvPr>
          <p:cNvSpPr txBox="1"/>
          <p:nvPr/>
        </p:nvSpPr>
        <p:spPr>
          <a:xfrm>
            <a:off x="3906982" y="3903307"/>
            <a:ext cx="475903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Comment vas-tu?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820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3B896E9-2994-FD4C-8F74-37C0E7E0B9A5}"/>
              </a:ext>
            </a:extLst>
          </p:cNvPr>
          <p:cNvSpPr txBox="1"/>
          <p:nvPr/>
        </p:nvSpPr>
        <p:spPr>
          <a:xfrm>
            <a:off x="1328738" y="2271067"/>
            <a:ext cx="1050131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geht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mir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schlecht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/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nicht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gut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/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besser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208741-E3F2-5F42-8FEE-973B29B98FE1}"/>
              </a:ext>
            </a:extLst>
          </p:cNvPr>
          <p:cNvSpPr txBox="1"/>
          <p:nvPr/>
        </p:nvSpPr>
        <p:spPr>
          <a:xfrm>
            <a:off x="1328737" y="3903307"/>
            <a:ext cx="980122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Je vais mal / pas très bien / mieux.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092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BB315AC-A76F-E148-B696-953238B18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168" y="942974"/>
            <a:ext cx="4217411" cy="54578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65052A-34A7-4E4B-B136-BFE84A48BB00}"/>
              </a:ext>
            </a:extLst>
          </p:cNvPr>
          <p:cNvSpPr txBox="1"/>
          <p:nvPr/>
        </p:nvSpPr>
        <p:spPr>
          <a:xfrm>
            <a:off x="6615870" y="3030467"/>
            <a:ext cx="4447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Ich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habe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Fieber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17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88FA8E0-E6B7-2E45-84EE-375A94C1B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825" y="2074932"/>
            <a:ext cx="5799138" cy="38623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3F71C42-272B-6F45-90DB-4DB6F77367CA}"/>
              </a:ext>
            </a:extLst>
          </p:cNvPr>
          <p:cNvSpPr txBox="1"/>
          <p:nvPr/>
        </p:nvSpPr>
        <p:spPr>
          <a:xfrm>
            <a:off x="3515897" y="830192"/>
            <a:ext cx="4856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Ich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habe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Bauchweh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619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4336756-7165-924E-965F-E4160815634F}"/>
              </a:ext>
            </a:extLst>
          </p:cNvPr>
          <p:cNvSpPr txBox="1"/>
          <p:nvPr/>
        </p:nvSpPr>
        <p:spPr>
          <a:xfrm>
            <a:off x="2964656" y="2256780"/>
            <a:ext cx="66436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Gestern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hatte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ich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Kopfweh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02AB72C-6175-9E4E-B3D0-24CBF90C1EB6}"/>
              </a:ext>
            </a:extLst>
          </p:cNvPr>
          <p:cNvSpPr txBox="1"/>
          <p:nvPr/>
        </p:nvSpPr>
        <p:spPr>
          <a:xfrm>
            <a:off x="3293269" y="3874732"/>
            <a:ext cx="57013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Hier, j’avais mal de tête.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9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A90C6A-D8C1-ED4D-97FE-CF0998A2CB5F}"/>
              </a:ext>
            </a:extLst>
          </p:cNvPr>
          <p:cNvSpPr txBox="1"/>
          <p:nvPr/>
        </p:nvSpPr>
        <p:spPr>
          <a:xfrm>
            <a:off x="2964656" y="2256780"/>
            <a:ext cx="66436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Bist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du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jetzt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wieder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o.k.?</a:t>
            </a: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AFA2634-2908-6844-B254-65D89CB6C9DC}"/>
              </a:ext>
            </a:extLst>
          </p:cNvPr>
          <p:cNvSpPr txBox="1"/>
          <p:nvPr/>
        </p:nvSpPr>
        <p:spPr>
          <a:xfrm>
            <a:off x="2643188" y="3860444"/>
            <a:ext cx="679435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Es-tu de nouveau en forme?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596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79E75D6A-9CA2-5744-8C8B-60CD27F601A7}"/>
              </a:ext>
            </a:extLst>
          </p:cNvPr>
          <p:cNvSpPr txBox="1">
            <a:spLocks/>
          </p:cNvSpPr>
          <p:nvPr/>
        </p:nvSpPr>
        <p:spPr>
          <a:xfrm>
            <a:off x="1409700" y="196532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err="1"/>
              <a:t>Wünsche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2794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46BFB4D-D5A8-D543-8D71-4264D58ED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722" y="802070"/>
            <a:ext cx="3874460" cy="501954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6E87FDB-6E83-4146-B94A-9EDF6D0B5EC0}"/>
              </a:ext>
            </a:extLst>
          </p:cNvPr>
          <p:cNvSpPr txBox="1"/>
          <p:nvPr/>
        </p:nvSpPr>
        <p:spPr>
          <a:xfrm>
            <a:off x="7292051" y="2788622"/>
            <a:ext cx="423633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Viel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Glück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967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313EA9C-4C1E-7A46-9F25-ADCBDE82E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162" y="1895425"/>
            <a:ext cx="6105237" cy="40447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9B2EB63-98F3-2841-B0CD-C857549BED95}"/>
              </a:ext>
            </a:extLst>
          </p:cNvPr>
          <p:cNvSpPr txBox="1"/>
          <p:nvPr/>
        </p:nvSpPr>
        <p:spPr>
          <a:xfrm>
            <a:off x="4846751" y="516476"/>
            <a:ext cx="279405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Gute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Reise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347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B48D76C-B960-2149-8B05-8C7439561CC7}"/>
              </a:ext>
            </a:extLst>
          </p:cNvPr>
          <p:cNvSpPr txBox="1"/>
          <p:nvPr/>
        </p:nvSpPr>
        <p:spPr>
          <a:xfrm>
            <a:off x="4077796" y="835131"/>
            <a:ext cx="424878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Gute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Besserung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66E686-8F98-D240-974C-C949C46F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808" y="2523835"/>
            <a:ext cx="5272760" cy="30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4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B5E3F4F-8F58-E746-8D7F-1FE798F91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576" y="870528"/>
            <a:ext cx="3153641" cy="473786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A80BC01-13A8-4F45-9CB8-51776161313C}"/>
              </a:ext>
            </a:extLst>
          </p:cNvPr>
          <p:cNvSpPr txBox="1"/>
          <p:nvPr/>
        </p:nvSpPr>
        <p:spPr>
          <a:xfrm>
            <a:off x="6197541" y="2947344"/>
            <a:ext cx="424878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Guten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Appetit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64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F11AD0C-4859-7149-8780-0A8466188FB2}"/>
              </a:ext>
            </a:extLst>
          </p:cNvPr>
          <p:cNvSpPr txBox="1">
            <a:spLocks/>
          </p:cNvSpPr>
          <p:nvPr/>
        </p:nvSpPr>
        <p:spPr>
          <a:xfrm>
            <a:off x="1409700" y="196532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err="1"/>
              <a:t>Geburtstag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2886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9676083-668F-5A49-9FE0-563738B72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490" y="939800"/>
            <a:ext cx="4057073" cy="484426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D7C030A-CB93-E245-8A90-028AF915BB40}"/>
              </a:ext>
            </a:extLst>
          </p:cNvPr>
          <p:cNvSpPr txBox="1"/>
          <p:nvPr/>
        </p:nvSpPr>
        <p:spPr>
          <a:xfrm>
            <a:off x="6488486" y="3002761"/>
            <a:ext cx="424878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das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Geschenk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-e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48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DCE2C6C-FDF4-B34E-8F06-3989A4EBD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167" y="221672"/>
            <a:ext cx="3441123" cy="58990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F22BFC2-8E85-5843-A622-5BA234590F42}"/>
              </a:ext>
            </a:extLst>
          </p:cNvPr>
          <p:cNvSpPr txBox="1"/>
          <p:nvPr/>
        </p:nvSpPr>
        <p:spPr>
          <a:xfrm>
            <a:off x="6068290" y="3016615"/>
            <a:ext cx="424878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der </a:t>
            </a:r>
            <a:r>
              <a:rPr lang="fr-FR" sz="4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Eistee</a:t>
            </a:r>
            <a:r>
              <a:rPr lang="fr-FR" sz="4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,-s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878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95</Words>
  <Application>Microsoft Macintosh PowerPoint</Application>
  <PresentationFormat>Grand écran</PresentationFormat>
  <Paragraphs>22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Balazs SUTO</dc:creator>
  <cp:lastModifiedBy>Balazs SUTO</cp:lastModifiedBy>
  <cp:revision>19</cp:revision>
  <dcterms:created xsi:type="dcterms:W3CDTF">2018-12-14T12:09:06Z</dcterms:created>
  <dcterms:modified xsi:type="dcterms:W3CDTF">2018-12-17T15:23:36Z</dcterms:modified>
</cp:coreProperties>
</file>