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20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CDB4C-6C10-4E46-B901-D7B3F5AA9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CAC91D5-DF7C-F540-903F-2812E0ED5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0957EE-DA46-A646-8890-51E4C805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3AC16B-9A52-4949-BF29-8D0730BB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38F9A0-1685-2343-BBFE-F421A3ED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890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53F3EF-6F35-2D46-BCDE-EF368E6B2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9D9DAC2-8B78-4648-872D-41CE3E224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7E4BF0-0D67-1747-B62B-A36E404E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0A3AF2-EDE7-BB4A-BD00-8B7D8D27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5217F1-F05A-6241-BF64-AC51FC40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54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825427-8502-5F4B-A659-523EA7F6C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90029E-6C9E-AC4E-B979-201F61C2E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81BA4A-1A18-4F4C-A9A6-BC2C6BBBA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E0A139-710A-E147-8628-0D4AAC10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8B669-00AC-BC43-8804-FE092CDDD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74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B625A-EF36-544E-A291-37945B2A2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A8F54E-7BE5-6B4E-8C89-449C4180D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BD92D-C574-A94D-B66A-699E9850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0D6A2F-5C75-E64F-911D-AD80F136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AED2F0-6E8C-B24E-9287-797B2442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11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F4280-2E70-D843-AAC4-2CBBB7FA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D1FCE-33FD-1A43-AB10-49DC9A5F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76854D-5BE0-6346-BC93-79E17B1F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50F46E-90E7-C34B-9FCA-48012A9B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10C498-68D9-1D45-92BD-16E61195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431C5C-CF25-BF4A-9736-78395E742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AD147-6621-394D-ABE7-76F026C46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B0422-2799-9946-AF42-978472CB1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2159F6-CE15-4840-897D-B26C4862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360ADC-3633-D646-AE46-A72E9B70F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449765-D850-F344-9F28-C5A4E75F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46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C32D22-27C2-6B4D-807F-50C6081C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75D440-555C-D948-9E41-AD711300B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000825-06F7-DD4D-9BD3-32289229E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4CC2A1-16E4-3544-814E-533D57EF5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ED5E93-378A-6E4D-8BD6-4AACE1541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B31706-ED36-FC4E-8F3E-5300B151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57F3EB-A63D-704E-9ACC-6C5A2E6A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E6222A-04AB-A144-89A1-9E5E413A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342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2AA75A-3932-8149-975F-0DCAE0CA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24AE59-2F90-BC43-9618-EEF82BF4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02EA1D-2DE1-6249-A6AD-37E92297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E811C0-EDEA-5346-86FD-EA408C54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64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52F7DC-7B7A-4447-B88D-E3519DE0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B68F82-8445-CC42-82ED-7A47D0579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2E357-81B4-3A41-A87D-882140D15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44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648E16-6C67-834B-A5A3-D48323AFA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871B90-AE0F-2649-9C41-713EB9B35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B3087C-1DCA-6C43-86E1-B9FFD71B4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4F66C4-89E8-3744-AB52-5580E070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B98F2F-6309-BE4E-87EB-82EAAB20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DD4859-65C7-BF45-A271-99322707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73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83A216-FEDD-5047-A7D7-23901087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36A21F1-8A7C-CC41-B5D7-FB8EAFCDD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4D978C-DCF2-9F4D-BCFB-83E17A032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403753-4844-3A4F-B018-0CE302E6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41F290-12C0-1745-91C6-2DAF26C2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0E6ED3-4E27-2544-A050-3502CE85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3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64FBAB-24A7-F24E-A16C-9ED13F15D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9EB5F5-B2FA-4D4D-B82D-7B56A31B4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EA52B8-721D-3445-B831-E46854B64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FD05-E164-7E40-863F-690F6424384A}" type="datetimeFigureOut">
              <a:rPr lang="fr-FR" smtClean="0"/>
              <a:t>11/02/2021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064B85-B9BE-CB4F-9971-AB7B66DD7B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14FE8F-A29C-454A-AFE9-B29178054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9B59C-B414-CA44-93CE-F7A42982C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97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C87A82-9265-9E45-B0E0-33B10D4156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E417E1-D96E-9147-AF8B-4E1215F5E2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73297C-62C6-7C49-BAD0-0C2ECF936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419"/>
            <a:ext cx="12192000" cy="6385162"/>
          </a:xfrm>
          <a:prstGeom prst="rect">
            <a:avLst/>
          </a:prstGeom>
        </p:spPr>
      </p:pic>
      <p:pic>
        <p:nvPicPr>
          <p:cNvPr id="5" name="Audio Recording 11 févr. 2021 à 11:48:16" descr="Audio Recording 11 févr. 2021 à 11:48:16">
            <a:hlinkClick r:id="" action="ppaction://media"/>
            <a:extLst>
              <a:ext uri="{FF2B5EF4-FFF2-40B4-BE49-F238E27FC236}">
                <a16:creationId xmlns:a16="http://schemas.microsoft.com/office/drawing/2014/main" id="{975D1828-D0BF-DA46-AA10-2DC629BF78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8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3E2CCA881C5A4BB4C375D8F47C03F4" ma:contentTypeVersion="11" ma:contentTypeDescription="Crée un document." ma:contentTypeScope="" ma:versionID="55a74d4534b615f881e1a8ca32fb6b2b">
  <xsd:schema xmlns:xsd="http://www.w3.org/2001/XMLSchema" xmlns:xs="http://www.w3.org/2001/XMLSchema" xmlns:p="http://schemas.microsoft.com/office/2006/metadata/properties" xmlns:ns2="8f07c2da-25a3-4d6c-937a-14bdf57fffca" xmlns:ns3="34cc6c09-5d28-4d69-8565-62677f6fd6fd" targetNamespace="http://schemas.microsoft.com/office/2006/metadata/properties" ma:root="true" ma:fieldsID="3f1c0693ef92fe0a213cc10cdfcd06d6" ns2:_="" ns3:_="">
    <xsd:import namespace="8f07c2da-25a3-4d6c-937a-14bdf57fffca"/>
    <xsd:import namespace="34cc6c09-5d28-4d69-8565-62677f6fd6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7c2da-25a3-4d6c-937a-14bdf57fff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c6c09-5d28-4d69-8565-62677f6fd6f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03B40B-AA6A-4406-BBC6-B399AC020D7C}"/>
</file>

<file path=customXml/itemProps2.xml><?xml version="1.0" encoding="utf-8"?>
<ds:datastoreItem xmlns:ds="http://schemas.openxmlformats.org/officeDocument/2006/customXml" ds:itemID="{E136EF84-FF2B-4DDC-B5E4-A5F2F91CAB68}"/>
</file>

<file path=customXml/itemProps3.xml><?xml version="1.0" encoding="utf-8"?>
<ds:datastoreItem xmlns:ds="http://schemas.openxmlformats.org/officeDocument/2006/customXml" ds:itemID="{7A65AB8F-1DFF-4F9C-BCE6-DDC3218599E6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Grand écran</PresentationFormat>
  <Paragraphs>0</Paragraphs>
  <Slides>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ehue6nqbmf@unifr.ch</dc:creator>
  <cp:lastModifiedBy>ehue6nqbmf@unifr.ch</cp:lastModifiedBy>
  <cp:revision>2</cp:revision>
  <dcterms:created xsi:type="dcterms:W3CDTF">2021-02-11T10:38:54Z</dcterms:created>
  <dcterms:modified xsi:type="dcterms:W3CDTF">2021-02-11T10:48:22Z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0x0101005D3E2CCA881C5A4BB4C375D8F47C03F4</vt:lpwstr>
  </property>
</Properties>
</file>