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81" r:id="rId5"/>
    <p:sldId id="259" r:id="rId6"/>
    <p:sldId id="260" r:id="rId7"/>
    <p:sldId id="261" r:id="rId8"/>
    <p:sldId id="262" r:id="rId9"/>
    <p:sldId id="28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1381"/>
    <p:restoredTop sz="94646"/>
  </p:normalViewPr>
  <p:slideViewPr>
    <p:cSldViewPr snapToGrid="0" snapToObjects="1">
      <p:cViewPr varScale="1">
        <p:scale>
          <a:sx n="67" d="100"/>
          <a:sy n="67" d="100"/>
        </p:scale>
        <p:origin x="176" y="12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075F3CC-631C-DA49-8D39-DE70FB75F9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2492955-19F5-E844-9341-1FA25671DC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E1B04B3-EF59-4744-9109-5C06D7F058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F0CC6-AF5E-A247-9204-54F914228895}" type="datetimeFigureOut">
              <a:rPr lang="fr-FR" smtClean="0"/>
              <a:t>30/06/2020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C40FC85-FC16-CA46-8467-974FA31147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C0F7565-F71F-2940-8333-FB36150078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2E2DB-D6C5-424A-B969-8FD9C14EF447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608360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878B9F9-570B-3B45-A957-F3CE9D1C06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29121575-9574-454B-A3A9-1CCEC42F11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C2404AD-C326-3A4A-B0EE-22C421CE2D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F0CC6-AF5E-A247-9204-54F914228895}" type="datetimeFigureOut">
              <a:rPr lang="fr-FR" smtClean="0"/>
              <a:t>30/06/2020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9FF774D-BD1C-F946-A36B-C5C8DA6182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A4ED166-E8D5-024D-AD0C-5E8DA53171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2E2DB-D6C5-424A-B969-8FD9C14EF447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132047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BB9EA58A-7DF7-464D-9C3F-1D8A5C1FAFB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E215F8D0-518E-2340-8C66-1A3897654F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36C9502-5619-6C40-8FA8-36167DC1E2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F0CC6-AF5E-A247-9204-54F914228895}" type="datetimeFigureOut">
              <a:rPr lang="fr-FR" smtClean="0"/>
              <a:t>30/06/2020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8F53C9F-E8FC-8D46-88ED-031C71FC12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5F64368-FE61-8F4B-A06C-1FD6E27D0D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2E2DB-D6C5-424A-B969-8FD9C14EF447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227906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2E8FC02-C01D-1A41-95C6-B25572CAC3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FDD60B4-288B-8D42-8E74-D9A9F5C679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96B42DE-0078-7848-9A94-BA9514D5FD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F0CC6-AF5E-A247-9204-54F914228895}" type="datetimeFigureOut">
              <a:rPr lang="fr-FR" smtClean="0"/>
              <a:t>30/06/2020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B1DD5CE-EAD8-C74B-81BB-4357C5A6E8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B85A56E-ECF9-6347-9D13-FF8FA237C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2E2DB-D6C5-424A-B969-8FD9C14EF447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049554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142A5C0-E938-DD49-A3AC-F232181A7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096D1E3-B821-634B-AD2A-A1821C2E42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FB38F11-2569-474A-96F2-D958974AE8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F0CC6-AF5E-A247-9204-54F914228895}" type="datetimeFigureOut">
              <a:rPr lang="fr-FR" smtClean="0"/>
              <a:t>30/06/2020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6137C02-182B-044F-815A-1725EA9D8C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5552EE6-4CD4-F54D-8EC8-D07421914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2E2DB-D6C5-424A-B969-8FD9C14EF447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934262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D03E9FA-A224-6647-8192-6585E14D8F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0A8122C-77B6-414B-A069-6701840122F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17CE37DB-C634-9B44-820B-F6013832EF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183E463-69C2-E44E-B52A-51EA1E8BF5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F0CC6-AF5E-A247-9204-54F914228895}" type="datetimeFigureOut">
              <a:rPr lang="fr-FR" smtClean="0"/>
              <a:t>30/06/2020</a:t>
            </a:fld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E0F3C30-ADB7-FD4C-80D9-7DE7F28D4B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3599361-578E-1644-8EF7-FB1EB6A6C3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2E2DB-D6C5-424A-B969-8FD9C14EF447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299457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AB49525-D741-7E4D-A2B5-CFEF997898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B5B0EEC-ED31-A547-B251-13D6B5345C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A257DFE2-5AEC-4A4B-8F6A-39A213820F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B6FFA5CE-2B11-DA40-A924-048518D5FD1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4B530AD3-CF42-754C-BE43-F7887663D71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618481B3-FD1F-AB49-82B3-EC9C3D25C6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F0CC6-AF5E-A247-9204-54F914228895}" type="datetimeFigureOut">
              <a:rPr lang="fr-FR" smtClean="0"/>
              <a:t>30/06/2020</a:t>
            </a:fld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F8796213-379D-134E-B857-4F2869A11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B15DB053-7076-3143-9858-1DE1C6C88A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2E2DB-D6C5-424A-B969-8FD9C14EF447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194127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CF57E3F-F48F-BA49-8F46-2A15FA1F3B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925195BC-9CFB-D541-A03E-6553062BD4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F0CC6-AF5E-A247-9204-54F914228895}" type="datetimeFigureOut">
              <a:rPr lang="fr-FR" smtClean="0"/>
              <a:t>30/06/2020</a:t>
            </a:fld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48316348-ABB0-EC4C-8840-FE500E4A1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BC4B430-AF35-7140-8812-DDAB0895F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2E2DB-D6C5-424A-B969-8FD9C14EF447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334497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9805B290-20F3-2246-B0ED-3D7ED283E1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F0CC6-AF5E-A247-9204-54F914228895}" type="datetimeFigureOut">
              <a:rPr lang="fr-FR" smtClean="0"/>
              <a:t>30/06/2020</a:t>
            </a:fld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20077DA5-1BCE-D942-8895-E9EF6F99D6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36C8297-BFAF-0B43-8B23-D5221A9017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2E2DB-D6C5-424A-B969-8FD9C14EF447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162286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592A032-CEC0-B641-8FDC-67C800CE93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2395B81-83EA-CF41-80A1-A59085800F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08E5D100-810F-F745-A301-B03CEA8C81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D8C59D6-4808-9146-A3D8-CCF4D95BDD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F0CC6-AF5E-A247-9204-54F914228895}" type="datetimeFigureOut">
              <a:rPr lang="fr-FR" smtClean="0"/>
              <a:t>30/06/2020</a:t>
            </a:fld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8AB11C4-ED76-CA4D-8F59-0C5A5D03E4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7BED6CA-FD04-C948-8B49-5D5D0D195D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2E2DB-D6C5-424A-B969-8FD9C14EF447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219714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D1953C5-72C0-0645-8582-E2D3E4D7D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43924BA0-4872-694F-9BB2-D22423B366E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D06708E-CA14-F044-A5D7-E36A44152B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0C4DEB7-A763-CF43-A5B3-26D0C9819C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F0CC6-AF5E-A247-9204-54F914228895}" type="datetimeFigureOut">
              <a:rPr lang="fr-FR" smtClean="0"/>
              <a:t>30/06/2020</a:t>
            </a:fld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156BFDD-7926-A443-B264-641E5CC312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FB6FF92-FF7A-E544-ABC7-F2AD8127BC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2E2DB-D6C5-424A-B969-8FD9C14EF447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070009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DCAAAE2B-3A0F-B249-9D41-909ED3CEB4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014792E-C7C9-604D-8063-8603B83B9C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7C424B9-238E-5C44-AAD8-DD5293FFB3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BF0CC6-AF5E-A247-9204-54F914228895}" type="datetimeFigureOut">
              <a:rPr lang="fr-FR" smtClean="0"/>
              <a:t>30/06/2020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765F7B4-D8B9-EB43-ACF7-90DDFDFCB6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7AC7C9D-B2FA-4B44-86CA-E24F6F1885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32E2DB-D6C5-424A-B969-8FD9C14EF447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76816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2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3.mp3"/><Relationship Id="rId7" Type="http://schemas.openxmlformats.org/officeDocument/2006/relationships/image" Target="../media/image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3.mp3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6F70F55-61FD-8A4D-B19E-BB3351BA67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" y="0"/>
            <a:ext cx="11768255" cy="2239347"/>
          </a:xfrm>
        </p:spPr>
        <p:txBody>
          <a:bodyPr>
            <a:normAutofit fontScale="90000"/>
          </a:bodyPr>
          <a:lstStyle/>
          <a:p>
            <a:r>
              <a:rPr lang="fr-FR" sz="5000" b="1" dirty="0">
                <a:solidFill>
                  <a:schemeClr val="accent1"/>
                </a:solidFill>
                <a:latin typeface="+mn-lt"/>
              </a:rPr>
              <a:t>KB4.Kaufen, </a:t>
            </a:r>
            <a:r>
              <a:rPr lang="fr-FR" sz="5000" b="1" dirty="0" err="1">
                <a:solidFill>
                  <a:schemeClr val="accent1"/>
                </a:solidFill>
                <a:latin typeface="+mn-lt"/>
              </a:rPr>
              <a:t>verkaufen</a:t>
            </a:r>
            <a:r>
              <a:rPr lang="fr-FR" sz="5000" b="1">
                <a:solidFill>
                  <a:schemeClr val="accent1"/>
                </a:solidFill>
                <a:latin typeface="+mn-lt"/>
              </a:rPr>
              <a:t>, </a:t>
            </a:r>
            <a:r>
              <a:rPr lang="fr-FR" sz="5000" b="1" err="1">
                <a:solidFill>
                  <a:schemeClr val="accent1"/>
                </a:solidFill>
                <a:latin typeface="+mn-lt"/>
              </a:rPr>
              <a:t>leihen</a:t>
            </a:r>
            <a:r>
              <a:rPr lang="fr-FR" sz="5000" b="1">
                <a:solidFill>
                  <a:schemeClr val="accent1"/>
                </a:solidFill>
                <a:latin typeface="+mn-lt"/>
              </a:rPr>
              <a:t>…         </a:t>
            </a:r>
            <a:r>
              <a:rPr lang="fr-FR" b="1" err="1">
                <a:solidFill>
                  <a:schemeClr val="accent1"/>
                </a:solidFill>
                <a:latin typeface="+mn-lt"/>
              </a:rPr>
              <a:t>Kapitel</a:t>
            </a:r>
            <a:r>
              <a:rPr lang="fr-FR" b="1">
                <a:solidFill>
                  <a:schemeClr val="accent1"/>
                </a:solidFill>
                <a:latin typeface="+mn-lt"/>
              </a:rPr>
              <a:t> </a:t>
            </a:r>
            <a:br>
              <a:rPr lang="fr-FR" b="1">
                <a:solidFill>
                  <a:schemeClr val="accent1"/>
                </a:solidFill>
                <a:latin typeface="+mn-lt"/>
              </a:rPr>
            </a:br>
            <a:r>
              <a:rPr lang="fr-FR" b="1">
                <a:solidFill>
                  <a:schemeClr val="accent1"/>
                </a:solidFill>
                <a:latin typeface="+mn-lt"/>
              </a:rPr>
              <a:t>								        4</a:t>
            </a:r>
            <a:r>
              <a:rPr lang="fr-FR" sz="5000" b="1">
                <a:solidFill>
                  <a:schemeClr val="accent1"/>
                </a:solidFill>
                <a:latin typeface="+mn-lt"/>
              </a:rPr>
              <a:t> </a:t>
            </a:r>
            <a:br>
              <a:rPr lang="fr-FR" sz="5000" b="1">
                <a:latin typeface="+mn-lt"/>
              </a:rPr>
            </a:br>
            <a:endParaRPr lang="fr-FR" sz="5000" b="1">
              <a:latin typeface="+mn-lt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FFFFC22-983A-6446-B7D8-2845CD5A28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745" y="1735358"/>
            <a:ext cx="11519211" cy="2048656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0903EEE7-C68D-A34E-B9D7-2057785663C4}"/>
              </a:ext>
            </a:extLst>
          </p:cNvPr>
          <p:cNvSpPr txBox="1"/>
          <p:nvPr/>
        </p:nvSpPr>
        <p:spPr>
          <a:xfrm>
            <a:off x="423746" y="3678045"/>
            <a:ext cx="4708092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2400" b="1"/>
          </a:p>
          <a:p>
            <a:r>
              <a:rPr lang="fr-FR" sz="2400" b="1">
                <a:solidFill>
                  <a:schemeClr val="accent1"/>
                </a:solidFill>
              </a:rPr>
              <a:t>1D </a:t>
            </a:r>
          </a:p>
          <a:p>
            <a:r>
              <a:rPr lang="fr-FR" sz="2400" b="1">
                <a:solidFill>
                  <a:schemeClr val="accent1"/>
                </a:solidFill>
              </a:rPr>
              <a:t>2A </a:t>
            </a:r>
          </a:p>
          <a:p>
            <a:r>
              <a:rPr lang="fr-FR" sz="2400" b="1">
                <a:solidFill>
                  <a:schemeClr val="accent1"/>
                </a:solidFill>
              </a:rPr>
              <a:t>3C </a:t>
            </a:r>
          </a:p>
          <a:p>
            <a:r>
              <a:rPr lang="fr-FR" sz="2400" b="1">
                <a:solidFill>
                  <a:schemeClr val="accent1"/>
                </a:solidFill>
              </a:rPr>
              <a:t>4E</a:t>
            </a:r>
          </a:p>
          <a:p>
            <a:r>
              <a:rPr lang="fr-FR" sz="2400" b="1">
                <a:solidFill>
                  <a:schemeClr val="accent1"/>
                </a:solidFill>
              </a:rPr>
              <a:t>5B </a:t>
            </a:r>
          </a:p>
          <a:p>
            <a:r>
              <a:rPr lang="fr-FR" sz="2400" b="1">
                <a:solidFill>
                  <a:schemeClr val="accent1"/>
                </a:solidFill>
              </a:rPr>
              <a:t>6F</a:t>
            </a:r>
          </a:p>
          <a:p>
            <a:endParaRPr lang="fr-FR" sz="2400" b="1">
              <a:solidFill>
                <a:schemeClr val="accent1"/>
              </a:solidFill>
            </a:endParaRPr>
          </a:p>
          <a:p>
            <a:endParaRPr lang="fr-FR"/>
          </a:p>
        </p:txBody>
      </p:sp>
      <p:pic>
        <p:nvPicPr>
          <p:cNvPr id="3" name="gk10_11_Bd1_KB_Track_01.25_K04_A1b.mp3" descr="gk10_11_Bd1_KB_Track_01.25_K04_A1b.mp3">
            <a:hlinkClick r:id="" action="ppaction://media"/>
            <a:extLst>
              <a:ext uri="{FF2B5EF4-FFF2-40B4-BE49-F238E27FC236}">
                <a16:creationId xmlns:a16="http://schemas.microsoft.com/office/drawing/2014/main" id="{1786169C-1D8C-3444-A5C0-A413884B91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3744" y="2737952"/>
            <a:ext cx="641109" cy="641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101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ce réservé du contenu 6">
            <a:extLst>
              <a:ext uri="{FF2B5EF4-FFF2-40B4-BE49-F238E27FC236}">
                <a16:creationId xmlns:a16="http://schemas.microsoft.com/office/drawing/2014/main" id="{5DC73649-7215-1044-9EA8-B1DAA9B1C8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070600" y="3982244"/>
            <a:ext cx="50800" cy="38100"/>
          </a:xfr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EEA23232-A4EF-8C43-9350-31E710377917}"/>
              </a:ext>
            </a:extLst>
          </p:cNvPr>
          <p:cNvSpPr txBox="1"/>
          <p:nvPr/>
        </p:nvSpPr>
        <p:spPr>
          <a:xfrm>
            <a:off x="1025366" y="3982244"/>
            <a:ext cx="1030877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fr-FR" sz="2400" b="1" dirty="0">
                <a:solidFill>
                  <a:schemeClr val="accent1"/>
                </a:solidFill>
              </a:rPr>
              <a:t>H. </a:t>
            </a:r>
            <a:r>
              <a:rPr lang="fr-FR" sz="2400" b="1" dirty="0" err="1">
                <a:solidFill>
                  <a:schemeClr val="accent1"/>
                </a:solidFill>
              </a:rPr>
              <a:t>das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Schuhgeschäft</a:t>
            </a:r>
            <a:endParaRPr lang="fr-FR" sz="2400" b="1" dirty="0">
              <a:solidFill>
                <a:schemeClr val="accent1"/>
              </a:solidFill>
            </a:endParaRPr>
          </a:p>
          <a:p>
            <a:pPr marL="457200" indent="-457200">
              <a:buAutoNum type="arabicPeriod"/>
            </a:pPr>
            <a:r>
              <a:rPr lang="fr-FR" sz="2400" b="1" dirty="0">
                <a:solidFill>
                  <a:schemeClr val="accent1"/>
                </a:solidFill>
              </a:rPr>
              <a:t>G. der Media-Shop</a:t>
            </a:r>
          </a:p>
          <a:p>
            <a:pPr marL="457200" indent="-457200">
              <a:buAutoNum type="arabicPeriod"/>
            </a:pPr>
            <a:r>
              <a:rPr lang="fr-FR" sz="2400" b="1" dirty="0">
                <a:solidFill>
                  <a:schemeClr val="accent1"/>
                </a:solidFill>
              </a:rPr>
              <a:t>J. die Boutique</a:t>
            </a:r>
          </a:p>
          <a:p>
            <a:pPr marL="457200" indent="-457200">
              <a:buAutoNum type="arabicPeriod"/>
            </a:pPr>
            <a:r>
              <a:rPr lang="fr-FR" sz="2400" b="1" dirty="0">
                <a:solidFill>
                  <a:schemeClr val="accent1"/>
                </a:solidFill>
              </a:rPr>
              <a:t>D. </a:t>
            </a:r>
            <a:r>
              <a:rPr lang="fr-FR" sz="2400" b="1" dirty="0" err="1">
                <a:solidFill>
                  <a:schemeClr val="accent1"/>
                </a:solidFill>
              </a:rPr>
              <a:t>das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Sportgeschäft</a:t>
            </a:r>
            <a:endParaRPr lang="fr-FR" sz="2400" b="1" dirty="0">
              <a:solidFill>
                <a:schemeClr val="accent1"/>
              </a:solidFill>
            </a:endParaRPr>
          </a:p>
          <a:p>
            <a:pPr marL="457200" indent="-457200">
              <a:buAutoNum type="arabicPeriod"/>
            </a:pPr>
            <a:r>
              <a:rPr lang="fr-FR" sz="2400" b="1" dirty="0">
                <a:solidFill>
                  <a:schemeClr val="accent1"/>
                </a:solidFill>
              </a:rPr>
              <a:t>F. die </a:t>
            </a:r>
            <a:r>
              <a:rPr lang="fr-FR" sz="2400" b="1" dirty="0" err="1">
                <a:solidFill>
                  <a:schemeClr val="accent1"/>
                </a:solidFill>
              </a:rPr>
              <a:t>Buchhandlung</a:t>
            </a:r>
            <a:endParaRPr lang="fr-FR" sz="2400" b="1" dirty="0">
              <a:solidFill>
                <a:schemeClr val="accent1"/>
              </a:solidFill>
            </a:endParaRPr>
          </a:p>
          <a:p>
            <a:pPr marL="457200" indent="-457200">
              <a:buAutoNum type="arabicPeriod"/>
            </a:pPr>
            <a:r>
              <a:rPr lang="fr-FR" sz="2400" b="1" dirty="0">
                <a:solidFill>
                  <a:schemeClr val="accent1"/>
                </a:solidFill>
              </a:rPr>
              <a:t>K. der </a:t>
            </a:r>
            <a:r>
              <a:rPr lang="fr-FR" sz="2400" b="1" dirty="0" err="1">
                <a:solidFill>
                  <a:schemeClr val="accent1"/>
                </a:solidFill>
              </a:rPr>
              <a:t>Imbiss</a:t>
            </a:r>
            <a:endParaRPr lang="fr-FR" sz="2400" b="1" dirty="0">
              <a:solidFill>
                <a:schemeClr val="accent1"/>
              </a:solidFill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90F94AAA-3326-3C4D-BFE5-F9C5A70112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1453" y="288355"/>
            <a:ext cx="5892792" cy="3693889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12170C98-4AA6-EF42-866C-E23D31C28958}"/>
              </a:ext>
            </a:extLst>
          </p:cNvPr>
          <p:cNvSpPr txBox="1"/>
          <p:nvPr/>
        </p:nvSpPr>
        <p:spPr>
          <a:xfrm>
            <a:off x="517358" y="3296653"/>
            <a:ext cx="508008" cy="72369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fr-FR"/>
          </a:p>
        </p:txBody>
      </p:sp>
      <p:pic>
        <p:nvPicPr>
          <p:cNvPr id="3" name="gk10_11_Bd1_KB_Track_01.29_K04_A7a_b.mp3" descr="gk10_11_Bd1_KB_Track_01.29_K04_A7a_b.mp3">
            <a:hlinkClick r:id="" action="ppaction://media"/>
            <a:extLst>
              <a:ext uri="{FF2B5EF4-FFF2-40B4-BE49-F238E27FC236}">
                <a16:creationId xmlns:a16="http://schemas.microsoft.com/office/drawing/2014/main" id="{24D3F902-A051-AF49-8D4B-FDAF43A0EF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47325" y="1481181"/>
            <a:ext cx="606697" cy="606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663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Espace réservé du contenu 12">
            <a:extLst>
              <a:ext uri="{FF2B5EF4-FFF2-40B4-BE49-F238E27FC236}">
                <a16:creationId xmlns:a16="http://schemas.microsoft.com/office/drawing/2014/main" id="{3111930F-36A9-0448-81AE-6347E7D50D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701757" y="1106905"/>
            <a:ext cx="2187144" cy="1597151"/>
          </a:xfr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07F75BAE-0916-9F40-9681-0E30AE0A66B3}"/>
              </a:ext>
            </a:extLst>
          </p:cNvPr>
          <p:cNvSpPr txBox="1"/>
          <p:nvPr/>
        </p:nvSpPr>
        <p:spPr>
          <a:xfrm>
            <a:off x="252663" y="2803495"/>
            <a:ext cx="11636237" cy="29476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fr-FR" sz="2400" b="1" dirty="0"/>
          </a:p>
          <a:p>
            <a:r>
              <a:rPr lang="fr-FR" sz="2400" b="1" dirty="0">
                <a:solidFill>
                  <a:schemeClr val="accent1"/>
                </a:solidFill>
              </a:rPr>
              <a:t>1. </a:t>
            </a:r>
            <a:r>
              <a:rPr lang="fr-FR" sz="2400" b="1" dirty="0" err="1"/>
              <a:t>Cleo</a:t>
            </a:r>
            <a:r>
              <a:rPr lang="fr-FR" sz="2400" b="1" dirty="0"/>
              <a:t> </a:t>
            </a:r>
            <a:r>
              <a:rPr lang="fr-FR" sz="2400" b="1" dirty="0" err="1"/>
              <a:t>sucht</a:t>
            </a:r>
            <a:r>
              <a:rPr lang="fr-FR" sz="2400" b="1" dirty="0"/>
              <a:t> </a:t>
            </a:r>
            <a:r>
              <a:rPr lang="fr-FR" sz="2400" b="1" dirty="0" err="1"/>
              <a:t>Schuhe</a:t>
            </a:r>
            <a:r>
              <a:rPr lang="fr-FR" sz="2400" b="1" dirty="0"/>
              <a:t> in </a:t>
            </a:r>
            <a:r>
              <a:rPr lang="fr-FR" sz="2400" b="1" dirty="0" err="1"/>
              <a:t>Grösse</a:t>
            </a:r>
            <a:r>
              <a:rPr lang="fr-FR" sz="2400" b="1" dirty="0"/>
              <a:t> 38. </a:t>
            </a:r>
            <a:r>
              <a:rPr lang="fr-FR" sz="2400" b="1" dirty="0">
                <a:solidFill>
                  <a:schemeClr val="accent1"/>
                </a:solidFill>
              </a:rPr>
              <a:t>		</a:t>
            </a:r>
            <a:r>
              <a:rPr lang="fr-FR" sz="2400" b="1" dirty="0" err="1">
                <a:solidFill>
                  <a:schemeClr val="accent1"/>
                </a:solidFill>
              </a:rPr>
              <a:t>Falsch</a:t>
            </a:r>
            <a:r>
              <a:rPr lang="fr-FR" sz="2400" b="1" dirty="0">
                <a:solidFill>
                  <a:schemeClr val="accent1"/>
                </a:solidFill>
              </a:rPr>
              <a:t> (</a:t>
            </a:r>
            <a:r>
              <a:rPr lang="fr-FR" sz="2400" b="1" dirty="0" err="1">
                <a:solidFill>
                  <a:schemeClr val="accent1"/>
                </a:solidFill>
              </a:rPr>
              <a:t>sie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sucht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Grösse</a:t>
            </a:r>
            <a:r>
              <a:rPr lang="fr-FR" sz="2400" b="1" dirty="0">
                <a:solidFill>
                  <a:schemeClr val="accent1"/>
                </a:solidFill>
              </a:rPr>
              <a:t> 39.)</a:t>
            </a:r>
          </a:p>
          <a:p>
            <a:r>
              <a:rPr lang="fr-FR" sz="2400" b="1" dirty="0">
                <a:solidFill>
                  <a:schemeClr val="accent1"/>
                </a:solidFill>
              </a:rPr>
              <a:t>2. </a:t>
            </a:r>
            <a:r>
              <a:rPr lang="fr-FR" sz="2400" b="1" dirty="0"/>
              <a:t>Im Media-Shop </a:t>
            </a:r>
            <a:r>
              <a:rPr lang="fr-FR" sz="2400" b="1" dirty="0" err="1"/>
              <a:t>gibt</a:t>
            </a:r>
            <a:r>
              <a:rPr lang="fr-FR" sz="2400" b="1" dirty="0"/>
              <a:t> es </a:t>
            </a:r>
            <a:r>
              <a:rPr lang="fr-FR" sz="2400" b="1" dirty="0" err="1"/>
              <a:t>Kopfhörer</a:t>
            </a:r>
            <a:r>
              <a:rPr lang="fr-FR" sz="2400" b="1" dirty="0"/>
              <a:t>. </a:t>
            </a:r>
            <a:r>
              <a:rPr lang="fr-FR" sz="2400" b="1" dirty="0">
                <a:solidFill>
                  <a:schemeClr val="accent1"/>
                </a:solidFill>
              </a:rPr>
              <a:t>	</a:t>
            </a:r>
            <a:r>
              <a:rPr lang="fr-FR" sz="2400" b="1" dirty="0" err="1">
                <a:solidFill>
                  <a:schemeClr val="accent1"/>
                </a:solidFill>
              </a:rPr>
              <a:t>Richtig</a:t>
            </a:r>
            <a:endParaRPr lang="fr-FR" sz="2400" b="1" dirty="0">
              <a:solidFill>
                <a:schemeClr val="accent1"/>
              </a:solidFill>
            </a:endParaRPr>
          </a:p>
          <a:p>
            <a:r>
              <a:rPr lang="fr-FR" sz="2400" b="1" dirty="0">
                <a:solidFill>
                  <a:schemeClr val="accent1"/>
                </a:solidFill>
              </a:rPr>
              <a:t>3. </a:t>
            </a:r>
            <a:r>
              <a:rPr lang="fr-FR" sz="2400" b="1" dirty="0" err="1"/>
              <a:t>Cleo</a:t>
            </a:r>
            <a:r>
              <a:rPr lang="fr-FR" sz="2400" b="1" dirty="0"/>
              <a:t> </a:t>
            </a:r>
            <a:r>
              <a:rPr lang="fr-FR" sz="2400" b="1" dirty="0" err="1"/>
              <a:t>möchte</a:t>
            </a:r>
            <a:r>
              <a:rPr lang="fr-FR" sz="2400" b="1" dirty="0"/>
              <a:t> </a:t>
            </a:r>
            <a:r>
              <a:rPr lang="fr-FR" sz="2400" b="1" dirty="0" err="1"/>
              <a:t>einen</a:t>
            </a:r>
            <a:r>
              <a:rPr lang="fr-FR" sz="2400" b="1" dirty="0"/>
              <a:t> Rock </a:t>
            </a:r>
            <a:r>
              <a:rPr lang="fr-FR" sz="2400" b="1" dirty="0" err="1"/>
              <a:t>kaufen</a:t>
            </a:r>
            <a:r>
              <a:rPr lang="fr-FR" sz="2400" b="1" dirty="0"/>
              <a:t>.   </a:t>
            </a:r>
            <a:r>
              <a:rPr lang="fr-FR" sz="2400" b="1" dirty="0">
                <a:solidFill>
                  <a:schemeClr val="accent1"/>
                </a:solidFill>
              </a:rPr>
              <a:t>		</a:t>
            </a:r>
            <a:r>
              <a:rPr lang="fr-FR" sz="2400" b="1" dirty="0" err="1">
                <a:solidFill>
                  <a:schemeClr val="accent1"/>
                </a:solidFill>
              </a:rPr>
              <a:t>Richtig</a:t>
            </a:r>
            <a:endParaRPr lang="fr-FR" sz="2400" b="1" dirty="0">
              <a:solidFill>
                <a:schemeClr val="accent1"/>
              </a:solidFill>
            </a:endParaRPr>
          </a:p>
          <a:p>
            <a:r>
              <a:rPr lang="fr-FR" sz="2400" b="1" dirty="0">
                <a:solidFill>
                  <a:schemeClr val="accent1"/>
                </a:solidFill>
              </a:rPr>
              <a:t>4. </a:t>
            </a:r>
            <a:r>
              <a:rPr lang="fr-FR" sz="2400" b="1" dirty="0" err="1"/>
              <a:t>Cleo</a:t>
            </a:r>
            <a:r>
              <a:rPr lang="fr-FR" sz="2400" b="1" dirty="0"/>
              <a:t> </a:t>
            </a:r>
            <a:r>
              <a:rPr lang="fr-FR" sz="2400" b="1" dirty="0" err="1"/>
              <a:t>findet</a:t>
            </a:r>
            <a:r>
              <a:rPr lang="fr-FR" sz="2400" b="1" dirty="0"/>
              <a:t> </a:t>
            </a:r>
            <a:r>
              <a:rPr lang="fr-FR" sz="2400" b="1" dirty="0" err="1"/>
              <a:t>das</a:t>
            </a:r>
            <a:r>
              <a:rPr lang="fr-FR" sz="2400" b="1" dirty="0"/>
              <a:t> Snowboard </a:t>
            </a:r>
            <a:r>
              <a:rPr lang="fr-FR" sz="2400" b="1" dirty="0" err="1"/>
              <a:t>billig</a:t>
            </a:r>
            <a:r>
              <a:rPr lang="fr-FR" sz="2400" b="1" dirty="0"/>
              <a:t>.   </a:t>
            </a:r>
            <a:r>
              <a:rPr lang="fr-FR" sz="2400" b="1" dirty="0">
                <a:solidFill>
                  <a:schemeClr val="accent1"/>
                </a:solidFill>
              </a:rPr>
              <a:t>	</a:t>
            </a:r>
            <a:r>
              <a:rPr lang="fr-FR" sz="2400" b="1" dirty="0" err="1">
                <a:solidFill>
                  <a:schemeClr val="accent1"/>
                </a:solidFill>
              </a:rPr>
              <a:t>Falsch</a:t>
            </a:r>
            <a:r>
              <a:rPr lang="fr-FR" sz="2400" b="1" dirty="0">
                <a:solidFill>
                  <a:schemeClr val="accent1"/>
                </a:solidFill>
              </a:rPr>
              <a:t> (</a:t>
            </a:r>
            <a:r>
              <a:rPr lang="fr-FR" sz="2400" b="1" dirty="0" err="1">
                <a:solidFill>
                  <a:schemeClr val="accent1"/>
                </a:solidFill>
              </a:rPr>
              <a:t>Sie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findet</a:t>
            </a:r>
            <a:r>
              <a:rPr lang="fr-FR" sz="2400" b="1" dirty="0">
                <a:solidFill>
                  <a:schemeClr val="accent1"/>
                </a:solidFill>
              </a:rPr>
              <a:t> es </a:t>
            </a:r>
            <a:r>
              <a:rPr lang="fr-FR" sz="2400" b="1" dirty="0" err="1">
                <a:solidFill>
                  <a:schemeClr val="accent1"/>
                </a:solidFill>
              </a:rPr>
              <a:t>teuer</a:t>
            </a:r>
            <a:r>
              <a:rPr lang="fr-FR" sz="2400" b="1" dirty="0">
                <a:solidFill>
                  <a:schemeClr val="accent1"/>
                </a:solidFill>
              </a:rPr>
              <a:t>.)</a:t>
            </a:r>
          </a:p>
          <a:p>
            <a:r>
              <a:rPr lang="fr-FR" sz="2400" b="1" dirty="0">
                <a:solidFill>
                  <a:schemeClr val="accent1"/>
                </a:solidFill>
              </a:rPr>
              <a:t>5. </a:t>
            </a:r>
            <a:r>
              <a:rPr lang="fr-FR" sz="2400" b="1" dirty="0"/>
              <a:t>Alain </a:t>
            </a:r>
            <a:r>
              <a:rPr lang="fr-FR" sz="2400" b="1" dirty="0" err="1"/>
              <a:t>möchte</a:t>
            </a:r>
            <a:r>
              <a:rPr lang="fr-FR" sz="2400" b="1" dirty="0"/>
              <a:t> </a:t>
            </a:r>
            <a:r>
              <a:rPr lang="fr-FR" sz="2400" b="1" dirty="0" err="1"/>
              <a:t>zu</a:t>
            </a:r>
            <a:r>
              <a:rPr lang="fr-FR" sz="2400" b="1" dirty="0"/>
              <a:t> </a:t>
            </a:r>
            <a:r>
              <a:rPr lang="fr-FR" sz="2400" b="1" dirty="0" err="1"/>
              <a:t>Hause</a:t>
            </a:r>
            <a:r>
              <a:rPr lang="fr-FR" sz="2400" b="1" dirty="0"/>
              <a:t> </a:t>
            </a:r>
            <a:r>
              <a:rPr lang="fr-FR" sz="2400" b="1" dirty="0" err="1"/>
              <a:t>lesen</a:t>
            </a:r>
            <a:r>
              <a:rPr lang="fr-FR" sz="2400" b="1" dirty="0"/>
              <a:t>.                  </a:t>
            </a:r>
            <a:r>
              <a:rPr lang="fr-FR" sz="2400" b="1" dirty="0">
                <a:solidFill>
                  <a:schemeClr val="accent1"/>
                </a:solidFill>
              </a:rPr>
              <a:t>	</a:t>
            </a:r>
            <a:r>
              <a:rPr lang="fr-FR" sz="2400" b="1" dirty="0" err="1">
                <a:solidFill>
                  <a:schemeClr val="accent1"/>
                </a:solidFill>
              </a:rPr>
              <a:t>Falsch</a:t>
            </a:r>
            <a:r>
              <a:rPr lang="fr-FR" sz="2400" b="1" dirty="0">
                <a:solidFill>
                  <a:schemeClr val="accent1"/>
                </a:solidFill>
              </a:rPr>
              <a:t> (Er </a:t>
            </a:r>
            <a:r>
              <a:rPr lang="fr-FR" sz="2400" b="1" dirty="0" err="1">
                <a:solidFill>
                  <a:schemeClr val="accent1"/>
                </a:solidFill>
              </a:rPr>
              <a:t>braucht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ein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Buch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für</a:t>
            </a:r>
            <a:r>
              <a:rPr lang="fr-FR" sz="2400" b="1" dirty="0">
                <a:solidFill>
                  <a:schemeClr val="accent1"/>
                </a:solidFill>
              </a:rPr>
              <a:t> die </a:t>
            </a:r>
            <a:r>
              <a:rPr lang="fr-FR" sz="2400" b="1" dirty="0" err="1">
                <a:solidFill>
                  <a:schemeClr val="accent1"/>
                </a:solidFill>
              </a:rPr>
              <a:t>Reise</a:t>
            </a:r>
            <a:r>
              <a:rPr lang="fr-FR" sz="2400" b="1" dirty="0">
                <a:solidFill>
                  <a:schemeClr val="accent1"/>
                </a:solidFill>
              </a:rPr>
              <a:t>.)</a:t>
            </a:r>
          </a:p>
          <a:p>
            <a:r>
              <a:rPr lang="fr-FR" sz="2400" b="1" dirty="0">
                <a:solidFill>
                  <a:schemeClr val="accent1"/>
                </a:solidFill>
              </a:rPr>
              <a:t>6. </a:t>
            </a:r>
            <a:r>
              <a:rPr lang="fr-FR" sz="2400" b="1" dirty="0"/>
              <a:t>Am </a:t>
            </a:r>
            <a:r>
              <a:rPr lang="fr-FR" sz="2400" b="1" dirty="0" err="1"/>
              <a:t>Imbiss</a:t>
            </a:r>
            <a:r>
              <a:rPr lang="fr-FR" sz="2400" b="1" dirty="0"/>
              <a:t> </a:t>
            </a:r>
            <a:r>
              <a:rPr lang="fr-FR" sz="2400" b="1" dirty="0" err="1"/>
              <a:t>ist</a:t>
            </a:r>
            <a:r>
              <a:rPr lang="fr-FR" sz="2400" b="1" dirty="0"/>
              <a:t> </a:t>
            </a:r>
            <a:r>
              <a:rPr lang="fr-FR" sz="2400" b="1" dirty="0" err="1"/>
              <a:t>das</a:t>
            </a:r>
            <a:r>
              <a:rPr lang="fr-FR" sz="2400" b="1" dirty="0"/>
              <a:t> Essen </a:t>
            </a:r>
            <a:r>
              <a:rPr lang="fr-FR" sz="2400" b="1" dirty="0" err="1"/>
              <a:t>teuer</a:t>
            </a:r>
            <a:r>
              <a:rPr lang="fr-FR" sz="2400" b="1" dirty="0"/>
              <a:t>.                     </a:t>
            </a:r>
            <a:r>
              <a:rPr lang="fr-FR" sz="2400" b="1" dirty="0" err="1">
                <a:solidFill>
                  <a:schemeClr val="accent1"/>
                </a:solidFill>
              </a:rPr>
              <a:t>Falsch</a:t>
            </a:r>
            <a:r>
              <a:rPr lang="fr-FR" sz="2400" b="1" dirty="0">
                <a:solidFill>
                  <a:schemeClr val="accent1"/>
                </a:solidFill>
              </a:rPr>
              <a:t> (Am </a:t>
            </a:r>
            <a:r>
              <a:rPr lang="fr-FR" sz="2400" b="1" dirty="0" err="1">
                <a:solidFill>
                  <a:schemeClr val="accent1"/>
                </a:solidFill>
              </a:rPr>
              <a:t>Imbiss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ist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das</a:t>
            </a:r>
            <a:r>
              <a:rPr lang="fr-FR" sz="2400" b="1" dirty="0">
                <a:solidFill>
                  <a:schemeClr val="accent1"/>
                </a:solidFill>
              </a:rPr>
              <a:t> Essen </a:t>
            </a:r>
            <a:r>
              <a:rPr lang="fr-FR" sz="2400" b="1" dirty="0" err="1">
                <a:solidFill>
                  <a:schemeClr val="accent1"/>
                </a:solidFill>
              </a:rPr>
              <a:t>nicht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teuer</a:t>
            </a:r>
            <a:r>
              <a:rPr lang="fr-FR" sz="2400" b="1" dirty="0">
                <a:solidFill>
                  <a:schemeClr val="accent1"/>
                </a:solidFill>
              </a:rPr>
              <a:t>.</a:t>
            </a:r>
          </a:p>
          <a:p>
            <a:endParaRPr lang="fr-FR" dirty="0"/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F9AB7A09-F923-E943-BD82-11132A22DF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213" y="459205"/>
            <a:ext cx="9499600" cy="64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641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Espace réservé du contenu 12">
            <a:extLst>
              <a:ext uri="{FF2B5EF4-FFF2-40B4-BE49-F238E27FC236}">
                <a16:creationId xmlns:a16="http://schemas.microsoft.com/office/drawing/2014/main" id="{3111930F-36A9-0448-81AE-6347E7D50D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752193" y="1780095"/>
            <a:ext cx="2187144" cy="1597151"/>
          </a:xfr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07F75BAE-0916-9F40-9681-0E30AE0A66B3}"/>
              </a:ext>
            </a:extLst>
          </p:cNvPr>
          <p:cNvSpPr txBox="1"/>
          <p:nvPr/>
        </p:nvSpPr>
        <p:spPr>
          <a:xfrm>
            <a:off x="252663" y="2803495"/>
            <a:ext cx="11636237" cy="480131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fr-FR" sz="2400" b="1" dirty="0"/>
          </a:p>
          <a:p>
            <a:r>
              <a:rPr lang="fr-FR" sz="2400" b="1" dirty="0">
                <a:solidFill>
                  <a:schemeClr val="accent1"/>
                </a:solidFill>
              </a:rPr>
              <a:t>1. </a:t>
            </a:r>
            <a:r>
              <a:rPr lang="fr-FR" sz="2400" b="1" dirty="0" err="1"/>
              <a:t>Cleo</a:t>
            </a:r>
            <a:r>
              <a:rPr lang="fr-FR" sz="2400" b="1" dirty="0"/>
              <a:t> </a:t>
            </a:r>
            <a:r>
              <a:rPr lang="fr-FR" sz="2400" b="1" dirty="0" err="1"/>
              <a:t>hat</a:t>
            </a:r>
            <a:r>
              <a:rPr lang="fr-FR" sz="2400" b="1" dirty="0"/>
              <a:t> </a:t>
            </a:r>
            <a:r>
              <a:rPr lang="fr-FR" sz="2400" b="1" dirty="0" err="1"/>
              <a:t>im</a:t>
            </a:r>
            <a:r>
              <a:rPr lang="fr-FR" sz="2400" b="1" dirty="0"/>
              <a:t> </a:t>
            </a:r>
            <a:r>
              <a:rPr lang="fr-FR" sz="2400" b="1" dirty="0" err="1"/>
              <a:t>Schuhgeschäft</a:t>
            </a:r>
            <a:r>
              <a:rPr lang="fr-FR" sz="2400" b="1" dirty="0">
                <a:solidFill>
                  <a:srgbClr val="0070C0"/>
                </a:solidFill>
              </a:rPr>
              <a:t> </a:t>
            </a:r>
            <a:r>
              <a:rPr lang="fr-FR" sz="2400" b="1" dirty="0" err="1">
                <a:solidFill>
                  <a:srgbClr val="0070C0"/>
                </a:solidFill>
              </a:rPr>
              <a:t>schwarze</a:t>
            </a:r>
            <a:r>
              <a:rPr lang="fr-FR" sz="2400" b="1" dirty="0">
                <a:solidFill>
                  <a:srgbClr val="0070C0"/>
                </a:solidFill>
              </a:rPr>
              <a:t> </a:t>
            </a:r>
            <a:r>
              <a:rPr lang="fr-FR" sz="2400" b="1" dirty="0" err="1"/>
              <a:t>Schuhe</a:t>
            </a:r>
            <a:r>
              <a:rPr lang="fr-FR" sz="2400" b="1" dirty="0"/>
              <a:t> </a:t>
            </a:r>
            <a:r>
              <a:rPr lang="fr-FR" sz="2400" b="1" dirty="0" err="1"/>
              <a:t>gefunden</a:t>
            </a:r>
            <a:r>
              <a:rPr lang="fr-FR" sz="2400" b="1" dirty="0"/>
              <a:t>. </a:t>
            </a:r>
            <a:r>
              <a:rPr lang="fr-FR" sz="2400" b="1" dirty="0">
                <a:solidFill>
                  <a:schemeClr val="accent1"/>
                </a:solidFill>
              </a:rPr>
              <a:t>		</a:t>
            </a:r>
          </a:p>
          <a:p>
            <a:r>
              <a:rPr lang="fr-FR" sz="2400" b="1" dirty="0">
                <a:solidFill>
                  <a:schemeClr val="accent1"/>
                </a:solidFill>
              </a:rPr>
              <a:t>2. </a:t>
            </a:r>
            <a:r>
              <a:rPr lang="fr-FR" sz="2400" b="1" dirty="0"/>
              <a:t>Im Media-Shop </a:t>
            </a:r>
            <a:r>
              <a:rPr lang="fr-FR" sz="2400" b="1" dirty="0" err="1"/>
              <a:t>hat</a:t>
            </a:r>
            <a:r>
              <a:rPr lang="fr-FR" sz="2400" b="1" dirty="0"/>
              <a:t> Alain </a:t>
            </a:r>
            <a:r>
              <a:rPr lang="fr-FR" sz="2400" b="1" dirty="0" err="1"/>
              <a:t>ein</a:t>
            </a:r>
            <a:r>
              <a:rPr lang="fr-FR" sz="2400" b="1" dirty="0"/>
              <a:t> </a:t>
            </a:r>
            <a:r>
              <a:rPr lang="fr-FR" sz="2400" b="1" dirty="0" err="1">
                <a:solidFill>
                  <a:srgbClr val="0070C0"/>
                </a:solidFill>
              </a:rPr>
              <a:t>interessantes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/>
              <a:t>Computerspiel</a:t>
            </a:r>
            <a:r>
              <a:rPr lang="fr-FR" sz="2400" b="1" dirty="0"/>
              <a:t> </a:t>
            </a:r>
            <a:r>
              <a:rPr lang="fr-FR" sz="2400" b="1" dirty="0" err="1"/>
              <a:t>gefunden</a:t>
            </a:r>
            <a:r>
              <a:rPr lang="fr-FR" sz="2400" b="1" dirty="0"/>
              <a:t>. 	</a:t>
            </a:r>
          </a:p>
          <a:p>
            <a:r>
              <a:rPr lang="fr-FR" sz="2400" b="1" dirty="0">
                <a:solidFill>
                  <a:schemeClr val="accent1"/>
                </a:solidFill>
              </a:rPr>
              <a:t>3. </a:t>
            </a:r>
            <a:r>
              <a:rPr lang="fr-FR" sz="2400" b="1" dirty="0" err="1"/>
              <a:t>Cleo</a:t>
            </a:r>
            <a:r>
              <a:rPr lang="fr-FR" sz="2400" b="1" dirty="0"/>
              <a:t> </a:t>
            </a:r>
            <a:r>
              <a:rPr lang="fr-FR" sz="2400" b="1" dirty="0" err="1"/>
              <a:t>hat</a:t>
            </a:r>
            <a:r>
              <a:rPr lang="fr-FR" sz="2400" b="1" dirty="0"/>
              <a:t> in der Boutique </a:t>
            </a:r>
            <a:r>
              <a:rPr lang="fr-FR" sz="2400" b="1" dirty="0" err="1"/>
              <a:t>einen</a:t>
            </a:r>
            <a:r>
              <a:rPr lang="fr-FR" sz="2400" b="1" dirty="0"/>
              <a:t> </a:t>
            </a:r>
            <a:r>
              <a:rPr lang="fr-FR" sz="2400" b="1" dirty="0" err="1">
                <a:solidFill>
                  <a:srgbClr val="0070C0"/>
                </a:solidFill>
              </a:rPr>
              <a:t>eleganten</a:t>
            </a:r>
            <a:r>
              <a:rPr lang="fr-FR" sz="2400" b="1" dirty="0">
                <a:solidFill>
                  <a:srgbClr val="0070C0"/>
                </a:solidFill>
              </a:rPr>
              <a:t> </a:t>
            </a:r>
            <a:r>
              <a:rPr lang="fr-FR" sz="2400" b="1" dirty="0"/>
              <a:t>Rock </a:t>
            </a:r>
            <a:r>
              <a:rPr lang="fr-FR" sz="2400" b="1" dirty="0" err="1"/>
              <a:t>anprobiert</a:t>
            </a:r>
            <a:r>
              <a:rPr lang="fr-FR" sz="2400" b="1" dirty="0"/>
              <a:t>.   	</a:t>
            </a:r>
            <a:r>
              <a:rPr lang="fr-FR" sz="2400" b="1" dirty="0">
                <a:solidFill>
                  <a:schemeClr val="accent1"/>
                </a:solidFill>
              </a:rPr>
              <a:t>	</a:t>
            </a:r>
          </a:p>
          <a:p>
            <a:r>
              <a:rPr lang="fr-FR" sz="2400" b="1" dirty="0">
                <a:solidFill>
                  <a:schemeClr val="accent1"/>
                </a:solidFill>
              </a:rPr>
              <a:t>4. </a:t>
            </a:r>
            <a:r>
              <a:rPr lang="fr-FR" sz="2400" b="1" dirty="0" err="1"/>
              <a:t>Cleo</a:t>
            </a:r>
            <a:r>
              <a:rPr lang="fr-FR" sz="2400" b="1" dirty="0"/>
              <a:t> </a:t>
            </a:r>
            <a:r>
              <a:rPr lang="fr-FR" sz="2400" b="1" dirty="0" err="1"/>
              <a:t>hat</a:t>
            </a:r>
            <a:r>
              <a:rPr lang="fr-FR" sz="2400" b="1" dirty="0"/>
              <a:t> </a:t>
            </a:r>
            <a:r>
              <a:rPr lang="fr-FR" sz="2400" b="1" dirty="0" err="1"/>
              <a:t>im</a:t>
            </a:r>
            <a:r>
              <a:rPr lang="fr-FR" sz="2400" b="1" dirty="0"/>
              <a:t> </a:t>
            </a:r>
            <a:r>
              <a:rPr lang="fr-FR" sz="2400" b="1" dirty="0" err="1"/>
              <a:t>Sportgeschäft</a:t>
            </a:r>
            <a:r>
              <a:rPr lang="fr-FR" sz="2400" b="1" dirty="0"/>
              <a:t> </a:t>
            </a:r>
            <a:r>
              <a:rPr lang="fr-FR" sz="2400" b="1" dirty="0" err="1"/>
              <a:t>ein</a:t>
            </a:r>
            <a:r>
              <a:rPr lang="fr-FR" sz="2400" b="1" dirty="0"/>
              <a:t> </a:t>
            </a:r>
            <a:r>
              <a:rPr lang="fr-FR" sz="2400" b="1" dirty="0" err="1">
                <a:solidFill>
                  <a:srgbClr val="0070C0"/>
                </a:solidFill>
              </a:rPr>
              <a:t>teures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/>
              <a:t>Snowboard </a:t>
            </a:r>
            <a:r>
              <a:rPr lang="fr-FR" sz="2400" b="1" dirty="0" err="1"/>
              <a:t>gesehen</a:t>
            </a:r>
            <a:r>
              <a:rPr lang="fr-FR" sz="2400" b="1" dirty="0"/>
              <a:t>.   </a:t>
            </a:r>
            <a:r>
              <a:rPr lang="fr-FR" sz="2400" b="1" dirty="0">
                <a:solidFill>
                  <a:schemeClr val="accent1"/>
                </a:solidFill>
              </a:rPr>
              <a:t>	</a:t>
            </a:r>
          </a:p>
          <a:p>
            <a:r>
              <a:rPr lang="fr-FR" sz="2400" b="1" dirty="0">
                <a:solidFill>
                  <a:schemeClr val="accent1"/>
                </a:solidFill>
              </a:rPr>
              <a:t>5. </a:t>
            </a:r>
            <a:r>
              <a:rPr lang="fr-FR" sz="2400" b="1" dirty="0" err="1"/>
              <a:t>Auf</a:t>
            </a:r>
            <a:r>
              <a:rPr lang="fr-FR" sz="2400" b="1" dirty="0"/>
              <a:t> seine </a:t>
            </a:r>
            <a:r>
              <a:rPr lang="fr-FR" sz="2400" b="1" dirty="0" err="1"/>
              <a:t>Reise</a:t>
            </a:r>
            <a:r>
              <a:rPr lang="fr-FR" sz="2400" b="1" dirty="0"/>
              <a:t> </a:t>
            </a:r>
            <a:r>
              <a:rPr lang="fr-FR" sz="2400" b="1" dirty="0" err="1"/>
              <a:t>nimmt</a:t>
            </a:r>
            <a:r>
              <a:rPr lang="fr-FR" sz="2400" b="1" dirty="0"/>
              <a:t> Alain </a:t>
            </a:r>
            <a:r>
              <a:rPr lang="fr-FR" sz="2400" b="1" dirty="0" err="1"/>
              <a:t>einen</a:t>
            </a:r>
            <a:r>
              <a:rPr lang="fr-FR" sz="2400" b="1" dirty="0"/>
              <a:t> </a:t>
            </a:r>
            <a:r>
              <a:rPr lang="fr-FR" sz="2400" b="1" dirty="0" err="1">
                <a:solidFill>
                  <a:srgbClr val="0070C0"/>
                </a:solidFill>
              </a:rPr>
              <a:t>neuen</a:t>
            </a:r>
            <a:r>
              <a:rPr lang="fr-FR" sz="2400" b="1" dirty="0">
                <a:solidFill>
                  <a:srgbClr val="0070C0"/>
                </a:solidFill>
              </a:rPr>
              <a:t> </a:t>
            </a:r>
            <a:r>
              <a:rPr lang="fr-FR" sz="2400" b="1" dirty="0"/>
              <a:t>Thriller mit.                  </a:t>
            </a:r>
            <a:r>
              <a:rPr lang="fr-FR" sz="2400" b="1" dirty="0">
                <a:solidFill>
                  <a:schemeClr val="accent1"/>
                </a:solidFill>
              </a:rPr>
              <a:t>	</a:t>
            </a:r>
          </a:p>
          <a:p>
            <a:r>
              <a:rPr lang="fr-FR" sz="2400" b="1" dirty="0">
                <a:solidFill>
                  <a:schemeClr val="accent1"/>
                </a:solidFill>
              </a:rPr>
              <a:t>6. </a:t>
            </a:r>
            <a:r>
              <a:rPr lang="fr-FR" sz="2400" b="1" dirty="0"/>
              <a:t>Am </a:t>
            </a:r>
            <a:r>
              <a:rPr lang="fr-FR" sz="2400" b="1" dirty="0" err="1"/>
              <a:t>Schluss</a:t>
            </a:r>
            <a:r>
              <a:rPr lang="fr-FR" sz="2400" b="1" dirty="0"/>
              <a:t> </a:t>
            </a:r>
            <a:r>
              <a:rPr lang="fr-FR" sz="2400" b="1" dirty="0" err="1"/>
              <a:t>hat</a:t>
            </a:r>
            <a:r>
              <a:rPr lang="fr-FR" sz="2400" b="1" dirty="0"/>
              <a:t> </a:t>
            </a:r>
            <a:r>
              <a:rPr lang="fr-FR" sz="2400" b="1" dirty="0" err="1"/>
              <a:t>Cleo</a:t>
            </a:r>
            <a:r>
              <a:rPr lang="fr-FR" sz="2400" b="1" dirty="0"/>
              <a:t> </a:t>
            </a:r>
            <a:r>
              <a:rPr lang="fr-FR" sz="2400" b="1" dirty="0" err="1"/>
              <a:t>nur</a:t>
            </a:r>
            <a:r>
              <a:rPr lang="fr-FR" sz="2400" b="1" dirty="0"/>
              <a:t> </a:t>
            </a:r>
            <a:r>
              <a:rPr lang="fr-FR" sz="2400" b="1" dirty="0" err="1"/>
              <a:t>noch</a:t>
            </a:r>
            <a:r>
              <a:rPr lang="fr-FR" sz="2400" b="1" dirty="0"/>
              <a:t> </a:t>
            </a:r>
            <a:r>
              <a:rPr lang="fr-FR" sz="2400" b="1" dirty="0" err="1">
                <a:solidFill>
                  <a:srgbClr val="0070C0"/>
                </a:solidFill>
              </a:rPr>
              <a:t>wenige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/>
              <a:t>Franken.                      </a:t>
            </a:r>
          </a:p>
          <a:p>
            <a:endParaRPr lang="fr-FR" sz="2400" b="1" dirty="0">
              <a:solidFill>
                <a:schemeClr val="accent1"/>
              </a:solidFill>
            </a:endParaRPr>
          </a:p>
          <a:p>
            <a:endParaRPr lang="fr-FR" sz="2400" b="1" dirty="0">
              <a:solidFill>
                <a:schemeClr val="accent1"/>
              </a:solidFill>
            </a:endParaRPr>
          </a:p>
          <a:p>
            <a:endParaRPr lang="fr-FR" sz="2400" b="1" dirty="0">
              <a:solidFill>
                <a:schemeClr val="accent1"/>
              </a:solidFill>
            </a:endParaRPr>
          </a:p>
          <a:p>
            <a:endParaRPr lang="fr-FR" sz="2400" b="1" dirty="0">
              <a:solidFill>
                <a:schemeClr val="accent1"/>
              </a:solidFill>
            </a:endParaRPr>
          </a:p>
          <a:p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A2CEA202-A684-C746-8B4A-7B4B6057D0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978" y="399495"/>
            <a:ext cx="9740900" cy="189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35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CD84145E-E375-A94A-BE49-5FFF8EDD92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1607" y="928648"/>
            <a:ext cx="7689076" cy="3545395"/>
          </a:xfrm>
          <a:prstGeom prst="rect">
            <a:avLst/>
          </a:prstGeom>
        </p:spPr>
      </p:pic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140562F4-4792-8C48-8E7D-D545D29961E8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956288" y="1050739"/>
            <a:ext cx="1090961" cy="47565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2400" b="1"/>
          </a:p>
          <a:p>
            <a:pPr marL="0" indent="0">
              <a:buNone/>
            </a:pPr>
            <a:r>
              <a:rPr lang="fr-FR" sz="2400" b="1">
                <a:solidFill>
                  <a:schemeClr val="accent1"/>
                </a:solidFill>
              </a:rPr>
              <a:t>1d </a:t>
            </a:r>
          </a:p>
          <a:p>
            <a:pPr marL="0" indent="0">
              <a:buNone/>
            </a:pPr>
            <a:r>
              <a:rPr lang="fr-FR" sz="2400" b="1">
                <a:solidFill>
                  <a:schemeClr val="accent1"/>
                </a:solidFill>
              </a:rPr>
              <a:t>2g </a:t>
            </a:r>
          </a:p>
          <a:p>
            <a:pPr marL="0" indent="0">
              <a:buNone/>
            </a:pPr>
            <a:r>
              <a:rPr lang="fr-FR" sz="2400" b="1">
                <a:solidFill>
                  <a:schemeClr val="accent1"/>
                </a:solidFill>
              </a:rPr>
              <a:t>3c </a:t>
            </a:r>
          </a:p>
          <a:p>
            <a:pPr marL="0" indent="0">
              <a:buNone/>
            </a:pPr>
            <a:r>
              <a:rPr lang="fr-FR" sz="2400" b="1">
                <a:solidFill>
                  <a:schemeClr val="accent1"/>
                </a:solidFill>
              </a:rPr>
              <a:t>4b</a:t>
            </a:r>
          </a:p>
          <a:p>
            <a:pPr marL="0" indent="0">
              <a:buNone/>
            </a:pPr>
            <a:r>
              <a:rPr lang="fr-FR" sz="2400" b="1">
                <a:solidFill>
                  <a:schemeClr val="accent1"/>
                </a:solidFill>
              </a:rPr>
              <a:t>5f </a:t>
            </a:r>
          </a:p>
          <a:p>
            <a:pPr marL="0" indent="0">
              <a:buNone/>
            </a:pPr>
            <a:r>
              <a:rPr lang="fr-FR" sz="2400" b="1">
                <a:solidFill>
                  <a:schemeClr val="accent1"/>
                </a:solidFill>
              </a:rPr>
              <a:t>6a</a:t>
            </a:r>
          </a:p>
          <a:p>
            <a:pPr marL="0" indent="0">
              <a:buNone/>
            </a:pPr>
            <a:r>
              <a:rPr lang="fr-FR" sz="2400" b="1">
                <a:solidFill>
                  <a:schemeClr val="accent1"/>
                </a:solidFill>
              </a:rPr>
              <a:t>7e</a:t>
            </a:r>
          </a:p>
          <a:p>
            <a:endParaRPr lang="fr-FR" sz="2400" b="1">
              <a:solidFill>
                <a:schemeClr val="accent1"/>
              </a:solidFill>
            </a:endParaRPr>
          </a:p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91273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755C21D8-69FF-A849-B5A4-DBBD7F4200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801" y="380829"/>
            <a:ext cx="10548398" cy="1979804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0486D7BD-FB5F-E747-8C3F-3216FC197AA3}"/>
              </a:ext>
            </a:extLst>
          </p:cNvPr>
          <p:cNvSpPr txBox="1"/>
          <p:nvPr/>
        </p:nvSpPr>
        <p:spPr>
          <a:xfrm>
            <a:off x="1131768" y="2878959"/>
            <a:ext cx="8058728" cy="27742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200"/>
              </a:spcAft>
              <a:buAutoNum type="alphaLcPeriod"/>
            </a:pPr>
            <a:r>
              <a:rPr lang="fr-FR" sz="2400" b="1" dirty="0">
                <a:solidFill>
                  <a:schemeClr val="accent1"/>
                </a:solidFill>
              </a:rPr>
              <a:t>Er </a:t>
            </a:r>
            <a:r>
              <a:rPr lang="fr-FR" sz="2400" b="1" dirty="0" err="1">
                <a:solidFill>
                  <a:schemeClr val="accent1"/>
                </a:solidFill>
              </a:rPr>
              <a:t>probiert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eine</a:t>
            </a:r>
            <a:r>
              <a:rPr lang="fr-FR" sz="2400" b="1" dirty="0">
                <a:solidFill>
                  <a:schemeClr val="accent1"/>
                </a:solidFill>
              </a:rPr>
              <a:t> Jeans </a:t>
            </a:r>
            <a:r>
              <a:rPr lang="fr-FR" sz="2400" b="1" dirty="0" err="1">
                <a:solidFill>
                  <a:schemeClr val="accent1"/>
                </a:solidFill>
              </a:rPr>
              <a:t>und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ein</a:t>
            </a:r>
            <a:r>
              <a:rPr lang="fr-FR" sz="2400" b="1" dirty="0">
                <a:solidFill>
                  <a:schemeClr val="accent1"/>
                </a:solidFill>
              </a:rPr>
              <a:t> T-Shirt. Er </a:t>
            </a:r>
            <a:r>
              <a:rPr lang="fr-FR" sz="2400" b="1" dirty="0" err="1">
                <a:solidFill>
                  <a:schemeClr val="accent1"/>
                </a:solidFill>
              </a:rPr>
              <a:t>kauft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das</a:t>
            </a:r>
            <a:r>
              <a:rPr lang="fr-FR" sz="2400" b="1" dirty="0">
                <a:solidFill>
                  <a:schemeClr val="accent1"/>
                </a:solidFill>
              </a:rPr>
              <a:t> T-Shirt. </a:t>
            </a:r>
          </a:p>
          <a:p>
            <a:pPr marL="342900" indent="-342900">
              <a:lnSpc>
                <a:spcPct val="150000"/>
              </a:lnSpc>
              <a:buAutoNum type="alphaLcPeriod"/>
            </a:pPr>
            <a:r>
              <a:rPr lang="fr-FR" sz="2400" b="1" dirty="0">
                <a:solidFill>
                  <a:schemeClr val="accent1"/>
                </a:solidFill>
              </a:rPr>
              <a:t>- die Jeans: </a:t>
            </a:r>
            <a:r>
              <a:rPr lang="fr-FR" sz="2400" b="1" dirty="0" err="1">
                <a:solidFill>
                  <a:schemeClr val="accent1"/>
                </a:solidFill>
              </a:rPr>
              <a:t>zu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eng</a:t>
            </a:r>
            <a:r>
              <a:rPr lang="fr-FR" sz="2400" b="1" dirty="0">
                <a:solidFill>
                  <a:schemeClr val="accent1"/>
                </a:solidFill>
              </a:rPr>
              <a:t> (</a:t>
            </a:r>
            <a:r>
              <a:rPr lang="fr-FR" sz="2400" b="1" dirty="0" err="1">
                <a:solidFill>
                  <a:schemeClr val="accent1"/>
                </a:solidFill>
              </a:rPr>
              <a:t>nur</a:t>
            </a:r>
            <a:r>
              <a:rPr lang="fr-FR" sz="2400" b="1" dirty="0">
                <a:solidFill>
                  <a:schemeClr val="accent1"/>
                </a:solidFill>
              </a:rPr>
              <a:t> in </a:t>
            </a:r>
            <a:r>
              <a:rPr lang="fr-FR" sz="2400" b="1" dirty="0" err="1">
                <a:solidFill>
                  <a:schemeClr val="accent1"/>
                </a:solidFill>
              </a:rPr>
              <a:t>Grösse</a:t>
            </a:r>
            <a:r>
              <a:rPr lang="fr-FR" sz="2400" b="1" dirty="0">
                <a:solidFill>
                  <a:schemeClr val="accent1"/>
                </a:solidFill>
              </a:rPr>
              <a:t> S, </a:t>
            </a:r>
            <a:r>
              <a:rPr lang="fr-FR" sz="2400" b="1" dirty="0" err="1">
                <a:solidFill>
                  <a:schemeClr val="accent1"/>
                </a:solidFill>
              </a:rPr>
              <a:t>nicht</a:t>
            </a:r>
            <a:r>
              <a:rPr lang="fr-FR" sz="2400" b="1" dirty="0">
                <a:solidFill>
                  <a:schemeClr val="accent1"/>
                </a:solidFill>
              </a:rPr>
              <a:t> in M) </a:t>
            </a:r>
          </a:p>
          <a:p>
            <a:pPr>
              <a:lnSpc>
                <a:spcPct val="150000"/>
              </a:lnSpc>
            </a:pPr>
            <a:r>
              <a:rPr lang="fr-FR" sz="2400" b="1" dirty="0">
                <a:solidFill>
                  <a:schemeClr val="accent1"/>
                </a:solidFill>
              </a:rPr>
              <a:t>     - die </a:t>
            </a:r>
            <a:r>
              <a:rPr lang="fr-FR" sz="2400" b="1" dirty="0" err="1">
                <a:solidFill>
                  <a:schemeClr val="accent1"/>
                </a:solidFill>
              </a:rPr>
              <a:t>graue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Hose</a:t>
            </a:r>
            <a:r>
              <a:rPr lang="fr-FR" sz="2400" b="1" dirty="0">
                <a:solidFill>
                  <a:schemeClr val="accent1"/>
                </a:solidFill>
              </a:rPr>
              <a:t> : Grau </a:t>
            </a:r>
            <a:r>
              <a:rPr lang="fr-FR" sz="2400" b="1" dirty="0" err="1">
                <a:solidFill>
                  <a:schemeClr val="accent1"/>
                </a:solidFill>
              </a:rPr>
              <a:t>gefällt</a:t>
            </a:r>
            <a:r>
              <a:rPr lang="fr-FR" sz="2400" b="1" dirty="0">
                <a:solidFill>
                  <a:schemeClr val="accent1"/>
                </a:solidFill>
              </a:rPr>
              <a:t> Alain </a:t>
            </a:r>
            <a:r>
              <a:rPr lang="fr-FR" sz="2400" b="1" dirty="0" err="1">
                <a:solidFill>
                  <a:schemeClr val="accent1"/>
                </a:solidFill>
              </a:rPr>
              <a:t>nicht</a:t>
            </a:r>
            <a:endParaRPr lang="fr-FR" sz="2400" b="1" dirty="0">
              <a:solidFill>
                <a:schemeClr val="accent1"/>
              </a:solidFill>
            </a:endParaRPr>
          </a:p>
          <a:p>
            <a:pPr>
              <a:lnSpc>
                <a:spcPct val="150000"/>
              </a:lnSpc>
            </a:pPr>
            <a:r>
              <a:rPr lang="fr-FR" sz="2400" b="1" dirty="0">
                <a:solidFill>
                  <a:schemeClr val="accent1"/>
                </a:solidFill>
              </a:rPr>
              <a:t>     - der Pullover: </a:t>
            </a:r>
            <a:r>
              <a:rPr lang="fr-FR" sz="2400" b="1" dirty="0" err="1">
                <a:solidFill>
                  <a:schemeClr val="accent1"/>
                </a:solidFill>
              </a:rPr>
              <a:t>zu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teuer</a:t>
            </a:r>
            <a:endParaRPr lang="fr-FR" sz="2400" b="1" dirty="0">
              <a:solidFill>
                <a:schemeClr val="accent1"/>
              </a:solidFill>
            </a:endParaRPr>
          </a:p>
          <a:p>
            <a:pPr>
              <a:lnSpc>
                <a:spcPct val="150000"/>
              </a:lnSpc>
            </a:pPr>
            <a:r>
              <a:rPr lang="fr-FR" sz="2400" b="1" dirty="0">
                <a:solidFill>
                  <a:schemeClr val="accent1"/>
                </a:solidFill>
              </a:rPr>
              <a:t>     - die </a:t>
            </a:r>
            <a:r>
              <a:rPr lang="fr-FR" sz="2400" b="1" dirty="0" err="1">
                <a:solidFill>
                  <a:schemeClr val="accent1"/>
                </a:solidFill>
              </a:rPr>
              <a:t>Jacke</a:t>
            </a:r>
            <a:r>
              <a:rPr lang="fr-FR" sz="2400" b="1" dirty="0">
                <a:solidFill>
                  <a:schemeClr val="accent1"/>
                </a:solidFill>
              </a:rPr>
              <a:t>: </a:t>
            </a:r>
            <a:r>
              <a:rPr lang="fr-FR" sz="2400" b="1" dirty="0" err="1">
                <a:solidFill>
                  <a:schemeClr val="accent1"/>
                </a:solidFill>
              </a:rPr>
              <a:t>viel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zu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weit</a:t>
            </a:r>
            <a:endParaRPr lang="fr-FR" sz="2400" b="1" dirty="0">
              <a:solidFill>
                <a:schemeClr val="accent1"/>
              </a:solidFill>
            </a:endParaRPr>
          </a:p>
        </p:txBody>
      </p:sp>
      <p:pic>
        <p:nvPicPr>
          <p:cNvPr id="2" name="gk10_11_Bd1_KB_Track_01.30_K04_A9a.mp3" descr="gk10_11_Bd1_KB_Track_01.30_K04_A9a.mp3">
            <a:hlinkClick r:id="" action="ppaction://media"/>
            <a:extLst>
              <a:ext uri="{FF2B5EF4-FFF2-40B4-BE49-F238E27FC236}">
                <a16:creationId xmlns:a16="http://schemas.microsoft.com/office/drawing/2014/main" id="{1544D8D8-5FAF-9343-9BCE-BDFFF14C77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4526" y="1873068"/>
            <a:ext cx="700314" cy="700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191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8AB9BE4F-0083-6342-A0FC-A81C387A92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58977" y="176684"/>
            <a:ext cx="8665620" cy="5865702"/>
          </a:xfr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3BFD645E-7FB2-3C49-A866-0321E45E18C3}"/>
              </a:ext>
            </a:extLst>
          </p:cNvPr>
          <p:cNvSpPr txBox="1"/>
          <p:nvPr/>
        </p:nvSpPr>
        <p:spPr>
          <a:xfrm>
            <a:off x="7893934" y="787080"/>
            <a:ext cx="4972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>
                <a:solidFill>
                  <a:schemeClr val="accent1"/>
                </a:solidFill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954809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5C45EC09-C76E-2A4C-86BC-B0B9470773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90647" y="749180"/>
            <a:ext cx="9531027" cy="4351338"/>
          </a:xfr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E93034A6-BC5F-4E47-825D-5CB048503D11}"/>
              </a:ext>
            </a:extLst>
          </p:cNvPr>
          <p:cNvSpPr txBox="1"/>
          <p:nvPr/>
        </p:nvSpPr>
        <p:spPr>
          <a:xfrm>
            <a:off x="7581418" y="168990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2D4F30E8-C575-834E-91D6-70635245A8CB}"/>
              </a:ext>
            </a:extLst>
          </p:cNvPr>
          <p:cNvSpPr txBox="1"/>
          <p:nvPr/>
        </p:nvSpPr>
        <p:spPr>
          <a:xfrm>
            <a:off x="7037404" y="1377384"/>
            <a:ext cx="3257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>
                <a:solidFill>
                  <a:schemeClr val="accent1"/>
                </a:solidFill>
              </a:rPr>
              <a:t>F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D90AA6A-CCC3-B34D-A475-93ECFFA1F81F}"/>
              </a:ext>
            </a:extLst>
          </p:cNvPr>
          <p:cNvSpPr/>
          <p:nvPr/>
        </p:nvSpPr>
        <p:spPr>
          <a:xfrm>
            <a:off x="5510925" y="1658604"/>
            <a:ext cx="3257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>
                <a:solidFill>
                  <a:schemeClr val="accent1"/>
                </a:solidFill>
              </a:rPr>
              <a:t>F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DA9650C-1B62-0F41-BEF3-9A5963D87615}"/>
              </a:ext>
            </a:extLst>
          </p:cNvPr>
          <p:cNvSpPr/>
          <p:nvPr/>
        </p:nvSpPr>
        <p:spPr>
          <a:xfrm>
            <a:off x="6622097" y="1866947"/>
            <a:ext cx="3577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>
                <a:solidFill>
                  <a:schemeClr val="accent1"/>
                </a:solidFill>
              </a:rPr>
              <a:t>R</a:t>
            </a:r>
          </a:p>
        </p:txBody>
      </p:sp>
    </p:spTree>
    <p:extLst>
      <p:ext uri="{BB962C8B-B14F-4D97-AF65-F5344CB8AC3E}">
        <p14:creationId xmlns:p14="http://schemas.microsoft.com/office/powerpoint/2010/main" val="3307250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19D41BF6-F330-004A-A340-D704F09E6E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3046" y="646305"/>
            <a:ext cx="9157713" cy="3379284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3C94581D-FC61-4343-A1A9-E8AAB49EA4EB}"/>
              </a:ext>
            </a:extLst>
          </p:cNvPr>
          <p:cNvSpPr txBox="1"/>
          <p:nvPr/>
        </p:nvSpPr>
        <p:spPr>
          <a:xfrm>
            <a:off x="2268609" y="3903371"/>
            <a:ext cx="1030877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fr-FR" sz="2400" b="1" err="1">
                <a:solidFill>
                  <a:schemeClr val="accent1"/>
                </a:solidFill>
              </a:rPr>
              <a:t>Klara</a:t>
            </a:r>
            <a:endParaRPr lang="fr-FR" sz="2400" b="1">
              <a:solidFill>
                <a:schemeClr val="accent1"/>
              </a:solidFill>
            </a:endParaRPr>
          </a:p>
          <a:p>
            <a:pPr marL="457200" indent="-457200">
              <a:buAutoNum type="arabicPeriod"/>
            </a:pPr>
            <a:r>
              <a:rPr lang="fr-FR" sz="2400" b="1">
                <a:solidFill>
                  <a:schemeClr val="accent1"/>
                </a:solidFill>
              </a:rPr>
              <a:t>Thierry</a:t>
            </a:r>
          </a:p>
          <a:p>
            <a:pPr marL="457200" indent="-457200">
              <a:buAutoNum type="arabicPeriod"/>
            </a:pPr>
            <a:r>
              <a:rPr lang="fr-FR" sz="2400" b="1">
                <a:solidFill>
                  <a:schemeClr val="accent1"/>
                </a:solidFill>
              </a:rPr>
              <a:t>Ethan</a:t>
            </a:r>
          </a:p>
          <a:p>
            <a:pPr marL="457200" indent="-457200">
              <a:buAutoNum type="arabicPeriod"/>
            </a:pPr>
            <a:r>
              <a:rPr lang="fr-FR" sz="2400" b="1">
                <a:solidFill>
                  <a:schemeClr val="accent1"/>
                </a:solidFill>
              </a:rPr>
              <a:t>Thierry</a:t>
            </a:r>
          </a:p>
          <a:p>
            <a:pPr marL="457200" indent="-457200">
              <a:buAutoNum type="arabicPeriod"/>
            </a:pPr>
            <a:r>
              <a:rPr lang="fr-FR" sz="2400" b="1">
                <a:solidFill>
                  <a:schemeClr val="accent1"/>
                </a:solidFill>
              </a:rPr>
              <a:t>Linda</a:t>
            </a:r>
          </a:p>
        </p:txBody>
      </p:sp>
      <p:pic>
        <p:nvPicPr>
          <p:cNvPr id="2" name="gk10_11_Bd1_KB_Track_01.31_K04_A14a.mp3" descr="gk10_11_Bd1_KB_Track_01.31_K04_A14a.mp3">
            <a:hlinkClick r:id="" action="ppaction://media"/>
            <a:extLst>
              <a:ext uri="{FF2B5EF4-FFF2-40B4-BE49-F238E27FC236}">
                <a16:creationId xmlns:a16="http://schemas.microsoft.com/office/drawing/2014/main" id="{74D9EBC6-76E7-B842-B60F-B9211B7C9C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26596" y="1977571"/>
            <a:ext cx="635000" cy="63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323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E708CC8C-00FB-F945-94F1-CD21854697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5756" y="539964"/>
            <a:ext cx="8783126" cy="436888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C71C93ED-F8B1-654F-9D23-42D9E2D3A8B4}"/>
              </a:ext>
            </a:extLst>
          </p:cNvPr>
          <p:cNvSpPr/>
          <p:nvPr/>
        </p:nvSpPr>
        <p:spPr>
          <a:xfrm>
            <a:off x="8493073" y="1968284"/>
            <a:ext cx="914398" cy="573438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D3871091-3260-A644-8C6D-CE33BC2B3131}"/>
              </a:ext>
            </a:extLst>
          </p:cNvPr>
          <p:cNvSpPr/>
          <p:nvPr/>
        </p:nvSpPr>
        <p:spPr>
          <a:xfrm>
            <a:off x="8093076" y="2397835"/>
            <a:ext cx="759416" cy="415872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FF7059BA-FC5C-F141-98FD-8B4BBDD7D4FB}"/>
              </a:ext>
            </a:extLst>
          </p:cNvPr>
          <p:cNvSpPr/>
          <p:nvPr/>
        </p:nvSpPr>
        <p:spPr>
          <a:xfrm>
            <a:off x="9027763" y="2705614"/>
            <a:ext cx="759416" cy="415872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45A057F2-7995-C840-B703-5E0910DB4C73}"/>
              </a:ext>
            </a:extLst>
          </p:cNvPr>
          <p:cNvSpPr/>
          <p:nvPr/>
        </p:nvSpPr>
        <p:spPr>
          <a:xfrm>
            <a:off x="8648055" y="3079641"/>
            <a:ext cx="1139124" cy="526943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0326AF43-4FF3-4146-ABDB-BE2DD040B194}"/>
              </a:ext>
            </a:extLst>
          </p:cNvPr>
          <p:cNvSpPr/>
          <p:nvPr/>
        </p:nvSpPr>
        <p:spPr>
          <a:xfrm>
            <a:off x="8093076" y="3351626"/>
            <a:ext cx="759416" cy="526943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80962DEA-59A0-F440-8273-0BE3C16E22A3}"/>
              </a:ext>
            </a:extLst>
          </p:cNvPr>
          <p:cNvCxnSpPr>
            <a:cxnSpLocks/>
          </p:cNvCxnSpPr>
          <p:nvPr/>
        </p:nvCxnSpPr>
        <p:spPr>
          <a:xfrm>
            <a:off x="3914274" y="2397835"/>
            <a:ext cx="593558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291EAD31-10DA-4848-BFFC-E2368B3A3DE2}"/>
              </a:ext>
            </a:extLst>
          </p:cNvPr>
          <p:cNvCxnSpPr>
            <a:cxnSpLocks/>
          </p:cNvCxnSpPr>
          <p:nvPr/>
        </p:nvCxnSpPr>
        <p:spPr>
          <a:xfrm>
            <a:off x="4056145" y="2745124"/>
            <a:ext cx="699251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3E810926-FA40-D748-A41E-3DAD09C28769}"/>
              </a:ext>
            </a:extLst>
          </p:cNvPr>
          <p:cNvCxnSpPr>
            <a:cxnSpLocks/>
          </p:cNvCxnSpPr>
          <p:nvPr/>
        </p:nvCxnSpPr>
        <p:spPr>
          <a:xfrm>
            <a:off x="6737352" y="3079641"/>
            <a:ext cx="551344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9620D00D-796C-5442-AF7A-CBE7C6739D0F}"/>
              </a:ext>
            </a:extLst>
          </p:cNvPr>
          <p:cNvCxnSpPr>
            <a:cxnSpLocks/>
          </p:cNvCxnSpPr>
          <p:nvPr/>
        </p:nvCxnSpPr>
        <p:spPr>
          <a:xfrm>
            <a:off x="4056145" y="3429000"/>
            <a:ext cx="699251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ECAFF8F9-8569-2549-BD99-3E9ABA646CDC}"/>
              </a:ext>
            </a:extLst>
          </p:cNvPr>
          <p:cNvCxnSpPr>
            <a:cxnSpLocks/>
          </p:cNvCxnSpPr>
          <p:nvPr/>
        </p:nvCxnSpPr>
        <p:spPr>
          <a:xfrm>
            <a:off x="6387726" y="3759103"/>
            <a:ext cx="699251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ZoneTexte 19">
            <a:extLst>
              <a:ext uri="{FF2B5EF4-FFF2-40B4-BE49-F238E27FC236}">
                <a16:creationId xmlns:a16="http://schemas.microsoft.com/office/drawing/2014/main" id="{4E3DFBCD-F7ED-614E-892D-D814B64E27A8}"/>
              </a:ext>
            </a:extLst>
          </p:cNvPr>
          <p:cNvSpPr txBox="1"/>
          <p:nvPr/>
        </p:nvSpPr>
        <p:spPr>
          <a:xfrm>
            <a:off x="2408093" y="4888124"/>
            <a:ext cx="103087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err="1">
                <a:solidFill>
                  <a:schemeClr val="accent1"/>
                </a:solidFill>
              </a:rPr>
              <a:t>Das</a:t>
            </a:r>
            <a:r>
              <a:rPr lang="fr-FR" sz="2400" b="1">
                <a:solidFill>
                  <a:schemeClr val="accent1"/>
                </a:solidFill>
              </a:rPr>
              <a:t> </a:t>
            </a:r>
            <a:r>
              <a:rPr lang="fr-FR" sz="2400" b="1" err="1">
                <a:solidFill>
                  <a:schemeClr val="accent1"/>
                </a:solidFill>
              </a:rPr>
              <a:t>Verb</a:t>
            </a:r>
            <a:r>
              <a:rPr lang="fr-FR" sz="2400" b="1">
                <a:solidFill>
                  <a:schemeClr val="accent1"/>
                </a:solidFill>
              </a:rPr>
              <a:t> </a:t>
            </a:r>
            <a:r>
              <a:rPr lang="fr-FR" sz="2400" b="1" err="1">
                <a:solidFill>
                  <a:schemeClr val="accent1"/>
                </a:solidFill>
              </a:rPr>
              <a:t>ist</a:t>
            </a:r>
            <a:r>
              <a:rPr lang="fr-FR" sz="2400" b="1">
                <a:solidFill>
                  <a:schemeClr val="accent1"/>
                </a:solidFill>
              </a:rPr>
              <a:t> </a:t>
            </a:r>
            <a:r>
              <a:rPr lang="fr-FR" sz="2400" b="1" err="1">
                <a:solidFill>
                  <a:schemeClr val="accent1"/>
                </a:solidFill>
              </a:rPr>
              <a:t>am</a:t>
            </a:r>
            <a:r>
              <a:rPr lang="fr-FR" sz="2400" b="1">
                <a:solidFill>
                  <a:schemeClr val="accent1"/>
                </a:solidFill>
              </a:rPr>
              <a:t> Ende des </a:t>
            </a:r>
            <a:r>
              <a:rPr lang="fr-FR" sz="2400" b="1" err="1">
                <a:solidFill>
                  <a:schemeClr val="accent1"/>
                </a:solidFill>
              </a:rPr>
              <a:t>Satzes</a:t>
            </a:r>
            <a:r>
              <a:rPr lang="fr-FR" sz="2400" b="1">
                <a:solidFill>
                  <a:schemeClr val="accent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59661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CCF6152B-A734-6347-A36E-FCE87EB8D1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702" y="628606"/>
            <a:ext cx="9397528" cy="3222463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C93399D-B065-A645-9240-E0A47E9C50CF}"/>
              </a:ext>
            </a:extLst>
          </p:cNvPr>
          <p:cNvSpPr txBox="1"/>
          <p:nvPr/>
        </p:nvSpPr>
        <p:spPr>
          <a:xfrm>
            <a:off x="1447985" y="3491584"/>
            <a:ext cx="10308771" cy="16970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sz="2400" b="1">
                <a:solidFill>
                  <a:schemeClr val="accent1"/>
                </a:solidFill>
              </a:rPr>
              <a:t>Alain </a:t>
            </a:r>
            <a:r>
              <a:rPr lang="fr-FR" sz="2400" b="1" err="1">
                <a:solidFill>
                  <a:schemeClr val="accent1"/>
                </a:solidFill>
              </a:rPr>
              <a:t>sagt</a:t>
            </a:r>
            <a:r>
              <a:rPr lang="fr-FR" sz="2400" b="1">
                <a:solidFill>
                  <a:schemeClr val="accent1"/>
                </a:solidFill>
              </a:rPr>
              <a:t>, </a:t>
            </a:r>
            <a:r>
              <a:rPr lang="fr-FR" sz="2400" b="1" err="1">
                <a:solidFill>
                  <a:schemeClr val="accent1"/>
                </a:solidFill>
              </a:rPr>
              <a:t>dass</a:t>
            </a:r>
            <a:r>
              <a:rPr lang="fr-FR" sz="2400" b="1">
                <a:solidFill>
                  <a:schemeClr val="accent1"/>
                </a:solidFill>
              </a:rPr>
              <a:t> es </a:t>
            </a:r>
            <a:r>
              <a:rPr lang="fr-FR" sz="2400" b="1" err="1">
                <a:solidFill>
                  <a:schemeClr val="accent1"/>
                </a:solidFill>
              </a:rPr>
              <a:t>durch</a:t>
            </a:r>
            <a:r>
              <a:rPr lang="fr-FR" sz="2400" b="1">
                <a:solidFill>
                  <a:schemeClr val="accent1"/>
                </a:solidFill>
              </a:rPr>
              <a:t> die </a:t>
            </a:r>
            <a:r>
              <a:rPr lang="fr-FR" sz="2400" b="1" err="1">
                <a:solidFill>
                  <a:schemeClr val="accent1"/>
                </a:solidFill>
              </a:rPr>
              <a:t>Regeln</a:t>
            </a:r>
            <a:r>
              <a:rPr lang="fr-FR" sz="2400" b="1">
                <a:solidFill>
                  <a:schemeClr val="accent1"/>
                </a:solidFill>
              </a:rPr>
              <a:t> in der </a:t>
            </a:r>
            <a:r>
              <a:rPr lang="fr-FR" sz="2400" b="1" err="1">
                <a:solidFill>
                  <a:schemeClr val="accent1"/>
                </a:solidFill>
              </a:rPr>
              <a:t>Schule</a:t>
            </a:r>
            <a:r>
              <a:rPr lang="fr-FR" sz="2400" b="1">
                <a:solidFill>
                  <a:schemeClr val="accent1"/>
                </a:solidFill>
              </a:rPr>
              <a:t> </a:t>
            </a:r>
            <a:r>
              <a:rPr lang="fr-FR" sz="2400" b="1" err="1">
                <a:solidFill>
                  <a:schemeClr val="accent1"/>
                </a:solidFill>
              </a:rPr>
              <a:t>weniger</a:t>
            </a:r>
            <a:r>
              <a:rPr lang="fr-FR" sz="2400" b="1">
                <a:solidFill>
                  <a:schemeClr val="accent1"/>
                </a:solidFill>
              </a:rPr>
              <a:t> </a:t>
            </a:r>
            <a:r>
              <a:rPr lang="fr-FR" sz="2400" b="1" err="1">
                <a:solidFill>
                  <a:schemeClr val="accent1"/>
                </a:solidFill>
              </a:rPr>
              <a:t>Probleme</a:t>
            </a:r>
            <a:r>
              <a:rPr lang="fr-FR" sz="2400" b="1">
                <a:solidFill>
                  <a:schemeClr val="accent1"/>
                </a:solidFill>
              </a:rPr>
              <a:t> </a:t>
            </a:r>
            <a:r>
              <a:rPr lang="fr-FR" sz="2400" b="1" err="1">
                <a:solidFill>
                  <a:schemeClr val="accent1"/>
                </a:solidFill>
              </a:rPr>
              <a:t>gibt</a:t>
            </a:r>
            <a:r>
              <a:rPr lang="fr-FR" sz="2400" b="1">
                <a:solidFill>
                  <a:schemeClr val="accent1"/>
                </a:solidFill>
              </a:rPr>
              <a:t>. </a:t>
            </a:r>
          </a:p>
          <a:p>
            <a:pPr>
              <a:lnSpc>
                <a:spcPct val="150000"/>
              </a:lnSpc>
            </a:pPr>
            <a:r>
              <a:rPr lang="fr-FR" sz="2400" b="1">
                <a:solidFill>
                  <a:schemeClr val="accent1"/>
                </a:solidFill>
              </a:rPr>
              <a:t>Lisa </a:t>
            </a:r>
            <a:r>
              <a:rPr lang="fr-FR" sz="2400" b="1" err="1">
                <a:solidFill>
                  <a:schemeClr val="accent1"/>
                </a:solidFill>
              </a:rPr>
              <a:t>glaubt</a:t>
            </a:r>
            <a:r>
              <a:rPr lang="fr-FR" sz="2400" b="1">
                <a:solidFill>
                  <a:schemeClr val="accent1"/>
                </a:solidFill>
              </a:rPr>
              <a:t>, </a:t>
            </a:r>
            <a:r>
              <a:rPr lang="fr-FR" sz="2400" b="1" err="1">
                <a:solidFill>
                  <a:schemeClr val="accent1"/>
                </a:solidFill>
              </a:rPr>
              <a:t>dass</a:t>
            </a:r>
            <a:r>
              <a:rPr lang="fr-FR" sz="2400" b="1">
                <a:solidFill>
                  <a:schemeClr val="accent1"/>
                </a:solidFill>
              </a:rPr>
              <a:t> </a:t>
            </a:r>
            <a:r>
              <a:rPr lang="fr-FR" sz="2400" b="1" err="1">
                <a:solidFill>
                  <a:schemeClr val="accent1"/>
                </a:solidFill>
              </a:rPr>
              <a:t>sie</a:t>
            </a:r>
            <a:r>
              <a:rPr lang="fr-FR" sz="2400" b="1">
                <a:solidFill>
                  <a:schemeClr val="accent1"/>
                </a:solidFill>
              </a:rPr>
              <a:t> </a:t>
            </a:r>
            <a:r>
              <a:rPr lang="fr-FR" sz="2400" b="1" err="1">
                <a:solidFill>
                  <a:schemeClr val="accent1"/>
                </a:solidFill>
              </a:rPr>
              <a:t>sich</a:t>
            </a:r>
            <a:r>
              <a:rPr lang="fr-FR" sz="2400" b="1">
                <a:solidFill>
                  <a:schemeClr val="accent1"/>
                </a:solidFill>
              </a:rPr>
              <a:t> </a:t>
            </a:r>
            <a:r>
              <a:rPr lang="fr-FR" sz="2400" b="1" err="1">
                <a:solidFill>
                  <a:schemeClr val="accent1"/>
                </a:solidFill>
              </a:rPr>
              <a:t>auch</a:t>
            </a:r>
            <a:r>
              <a:rPr lang="fr-FR" sz="2400" b="1">
                <a:solidFill>
                  <a:schemeClr val="accent1"/>
                </a:solidFill>
              </a:rPr>
              <a:t> </a:t>
            </a:r>
            <a:r>
              <a:rPr lang="fr-FR" sz="2400" b="1" err="1">
                <a:solidFill>
                  <a:schemeClr val="accent1"/>
                </a:solidFill>
              </a:rPr>
              <a:t>ohne</a:t>
            </a:r>
            <a:r>
              <a:rPr lang="fr-FR" sz="2400" b="1">
                <a:solidFill>
                  <a:schemeClr val="accent1"/>
                </a:solidFill>
              </a:rPr>
              <a:t> </a:t>
            </a:r>
            <a:r>
              <a:rPr lang="fr-FR" sz="2400" b="1" err="1">
                <a:solidFill>
                  <a:schemeClr val="accent1"/>
                </a:solidFill>
              </a:rPr>
              <a:t>Regeln</a:t>
            </a:r>
            <a:r>
              <a:rPr lang="fr-FR" sz="2400" b="1">
                <a:solidFill>
                  <a:schemeClr val="accent1"/>
                </a:solidFill>
              </a:rPr>
              <a:t> </a:t>
            </a:r>
            <a:r>
              <a:rPr lang="fr-FR" sz="2400" b="1" err="1">
                <a:solidFill>
                  <a:schemeClr val="accent1"/>
                </a:solidFill>
              </a:rPr>
              <a:t>immer</a:t>
            </a:r>
            <a:r>
              <a:rPr lang="fr-FR" sz="2400" b="1">
                <a:solidFill>
                  <a:schemeClr val="accent1"/>
                </a:solidFill>
              </a:rPr>
              <a:t> </a:t>
            </a:r>
            <a:r>
              <a:rPr lang="fr-FR" sz="2400" b="1" err="1">
                <a:solidFill>
                  <a:schemeClr val="accent1"/>
                </a:solidFill>
              </a:rPr>
              <a:t>ordentlich</a:t>
            </a:r>
            <a:r>
              <a:rPr lang="fr-FR" sz="2400" b="1">
                <a:solidFill>
                  <a:schemeClr val="accent1"/>
                </a:solidFill>
              </a:rPr>
              <a:t> </a:t>
            </a:r>
            <a:r>
              <a:rPr lang="fr-FR" sz="2400" b="1" err="1">
                <a:solidFill>
                  <a:schemeClr val="accent1"/>
                </a:solidFill>
              </a:rPr>
              <a:t>anzieht</a:t>
            </a:r>
            <a:r>
              <a:rPr lang="fr-FR" sz="2400" b="1">
                <a:solidFill>
                  <a:schemeClr val="accent1"/>
                </a:solidFill>
              </a:rPr>
              <a:t>. </a:t>
            </a:r>
          </a:p>
          <a:p>
            <a:pPr>
              <a:lnSpc>
                <a:spcPct val="150000"/>
              </a:lnSpc>
            </a:pPr>
            <a:r>
              <a:rPr lang="fr-FR" sz="2400" b="1" err="1">
                <a:solidFill>
                  <a:schemeClr val="accent1"/>
                </a:solidFill>
              </a:rPr>
              <a:t>Cleo</a:t>
            </a:r>
            <a:r>
              <a:rPr lang="fr-FR" sz="2400" b="1">
                <a:solidFill>
                  <a:schemeClr val="accent1"/>
                </a:solidFill>
              </a:rPr>
              <a:t> </a:t>
            </a:r>
            <a:r>
              <a:rPr lang="fr-FR" sz="2400" b="1" err="1">
                <a:solidFill>
                  <a:schemeClr val="accent1"/>
                </a:solidFill>
              </a:rPr>
              <a:t>meint</a:t>
            </a:r>
            <a:r>
              <a:rPr lang="fr-FR" sz="2400" b="1">
                <a:solidFill>
                  <a:schemeClr val="accent1"/>
                </a:solidFill>
              </a:rPr>
              <a:t>, </a:t>
            </a:r>
            <a:r>
              <a:rPr lang="fr-FR" sz="2400" b="1" err="1">
                <a:solidFill>
                  <a:schemeClr val="accent1"/>
                </a:solidFill>
              </a:rPr>
              <a:t>dass</a:t>
            </a:r>
            <a:r>
              <a:rPr lang="fr-FR" sz="2400" b="1">
                <a:solidFill>
                  <a:schemeClr val="accent1"/>
                </a:solidFill>
              </a:rPr>
              <a:t> es </a:t>
            </a:r>
            <a:r>
              <a:rPr lang="fr-FR" sz="2400" b="1" err="1">
                <a:solidFill>
                  <a:schemeClr val="accent1"/>
                </a:solidFill>
              </a:rPr>
              <a:t>für</a:t>
            </a:r>
            <a:r>
              <a:rPr lang="fr-FR" sz="2400" b="1">
                <a:solidFill>
                  <a:schemeClr val="accent1"/>
                </a:solidFill>
              </a:rPr>
              <a:t> </a:t>
            </a:r>
            <a:r>
              <a:rPr lang="fr-FR" sz="2400" b="1" err="1">
                <a:solidFill>
                  <a:schemeClr val="accent1"/>
                </a:solidFill>
              </a:rPr>
              <a:t>Kleidung</a:t>
            </a:r>
            <a:r>
              <a:rPr lang="fr-FR" sz="2400" b="1">
                <a:solidFill>
                  <a:schemeClr val="accent1"/>
                </a:solidFill>
              </a:rPr>
              <a:t> </a:t>
            </a:r>
            <a:r>
              <a:rPr lang="fr-FR" sz="2400" b="1" err="1">
                <a:solidFill>
                  <a:schemeClr val="accent1"/>
                </a:solidFill>
              </a:rPr>
              <a:t>keine</a:t>
            </a:r>
            <a:r>
              <a:rPr lang="fr-FR" sz="2400" b="1">
                <a:solidFill>
                  <a:schemeClr val="accent1"/>
                </a:solidFill>
              </a:rPr>
              <a:t> </a:t>
            </a:r>
            <a:r>
              <a:rPr lang="fr-FR" sz="2400" b="1" err="1">
                <a:solidFill>
                  <a:schemeClr val="accent1"/>
                </a:solidFill>
              </a:rPr>
              <a:t>Regeln</a:t>
            </a:r>
            <a:r>
              <a:rPr lang="fr-FR" sz="2400" b="1">
                <a:solidFill>
                  <a:schemeClr val="accent1"/>
                </a:solidFill>
              </a:rPr>
              <a:t> </a:t>
            </a:r>
            <a:r>
              <a:rPr lang="fr-FR" sz="2400" b="1" err="1">
                <a:solidFill>
                  <a:schemeClr val="accent1"/>
                </a:solidFill>
              </a:rPr>
              <a:t>geben</a:t>
            </a:r>
            <a:r>
              <a:rPr lang="fr-FR" sz="2400" b="1">
                <a:solidFill>
                  <a:schemeClr val="accent1"/>
                </a:solidFill>
              </a:rPr>
              <a:t> </a:t>
            </a:r>
            <a:r>
              <a:rPr lang="fr-FR" sz="2400" b="1" err="1">
                <a:solidFill>
                  <a:schemeClr val="accent1"/>
                </a:solidFill>
              </a:rPr>
              <a:t>darf</a:t>
            </a:r>
            <a:r>
              <a:rPr lang="fr-FR" sz="2400" b="1">
                <a:solidFill>
                  <a:schemeClr val="accent1"/>
                </a:solidFill>
              </a:rPr>
              <a:t>. </a:t>
            </a:r>
            <a:endParaRPr lang="fr-FR" sz="240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ABDFD620-2271-D64B-8B15-FB099935FECC}"/>
              </a:ext>
            </a:extLst>
          </p:cNvPr>
          <p:cNvSpPr txBox="1"/>
          <p:nvPr/>
        </p:nvSpPr>
        <p:spPr>
          <a:xfrm>
            <a:off x="3881219" y="3135583"/>
            <a:ext cx="103087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err="1">
                <a:solidFill>
                  <a:schemeClr val="accent1"/>
                </a:solidFill>
              </a:rPr>
              <a:t>klare</a:t>
            </a:r>
            <a:r>
              <a:rPr lang="fr-FR" sz="2400" b="1">
                <a:solidFill>
                  <a:schemeClr val="accent1"/>
                </a:solidFill>
              </a:rPr>
              <a:t> </a:t>
            </a:r>
            <a:r>
              <a:rPr lang="fr-FR" sz="2400" b="1" err="1">
                <a:solidFill>
                  <a:schemeClr val="accent1"/>
                </a:solidFill>
              </a:rPr>
              <a:t>Regeln</a:t>
            </a:r>
            <a:r>
              <a:rPr lang="fr-FR" sz="2400" b="1">
                <a:solidFill>
                  <a:schemeClr val="accent1"/>
                </a:solidFill>
              </a:rPr>
              <a:t> </a:t>
            </a:r>
            <a:r>
              <a:rPr lang="fr-FR" sz="2400" b="1" err="1">
                <a:solidFill>
                  <a:schemeClr val="accent1"/>
                </a:solidFill>
              </a:rPr>
              <a:t>wichtig</a:t>
            </a:r>
            <a:r>
              <a:rPr lang="fr-FR" sz="2400" b="1">
                <a:solidFill>
                  <a:schemeClr val="accent1"/>
                </a:solidFill>
              </a:rPr>
              <a:t> </a:t>
            </a:r>
            <a:r>
              <a:rPr lang="fr-FR" sz="2400" b="1" err="1">
                <a:solidFill>
                  <a:schemeClr val="accent1"/>
                </a:solidFill>
              </a:rPr>
              <a:t>sind</a:t>
            </a:r>
            <a:r>
              <a:rPr lang="fr-FR" sz="2400" b="1">
                <a:solidFill>
                  <a:schemeClr val="accent1"/>
                </a:solidFill>
              </a:rPr>
              <a:t>. </a:t>
            </a:r>
            <a:endParaRPr lang="fr-FR" sz="2400"/>
          </a:p>
        </p:txBody>
      </p:sp>
    </p:spTree>
    <p:extLst>
      <p:ext uri="{BB962C8B-B14F-4D97-AF65-F5344CB8AC3E}">
        <p14:creationId xmlns:p14="http://schemas.microsoft.com/office/powerpoint/2010/main" val="3237610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58A7AD3-DCA7-8A40-B510-46252EC916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B0E67E5-2168-B04C-B117-E0346260E7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781FC85-43C8-3E4A-847B-4ACA29F508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3152" y="511442"/>
            <a:ext cx="10515600" cy="196850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EEA23232-A4EF-8C43-9350-31E710377917}"/>
              </a:ext>
            </a:extLst>
          </p:cNvPr>
          <p:cNvSpPr txBox="1"/>
          <p:nvPr/>
        </p:nvSpPr>
        <p:spPr>
          <a:xfrm>
            <a:off x="1045029" y="2886894"/>
            <a:ext cx="1030877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de-CH" sz="2400" b="1" dirty="0">
                <a:solidFill>
                  <a:schemeClr val="accent1"/>
                </a:solidFill>
              </a:rPr>
              <a:t>für</a:t>
            </a:r>
            <a:r>
              <a:rPr lang="fr-FR" sz="2400" b="1" dirty="0">
                <a:solidFill>
                  <a:schemeClr val="accent1"/>
                </a:solidFill>
              </a:rPr>
              <a:t> die Party </a:t>
            </a:r>
            <a:r>
              <a:rPr lang="fr-FR" sz="2400" b="1" dirty="0" err="1">
                <a:solidFill>
                  <a:schemeClr val="accent1"/>
                </a:solidFill>
              </a:rPr>
              <a:t>von</a:t>
            </a:r>
            <a:r>
              <a:rPr lang="fr-FR" sz="2400" b="1" dirty="0">
                <a:solidFill>
                  <a:schemeClr val="accent1"/>
                </a:solidFill>
              </a:rPr>
              <a:t> Tim</a:t>
            </a:r>
          </a:p>
          <a:p>
            <a:pPr marL="457200" indent="-457200">
              <a:buAutoNum type="arabicPeriod"/>
            </a:pPr>
            <a:r>
              <a:rPr lang="fr-FR" sz="2400" b="1" dirty="0" err="1">
                <a:solidFill>
                  <a:schemeClr val="accent1"/>
                </a:solidFill>
              </a:rPr>
              <a:t>schwarz</a:t>
            </a:r>
            <a:endParaRPr lang="fr-FR" sz="2400" b="1" dirty="0">
              <a:solidFill>
                <a:schemeClr val="accent1"/>
              </a:solidFill>
            </a:endParaRPr>
          </a:p>
          <a:p>
            <a:pPr marL="457200" indent="-457200">
              <a:buAutoNum type="arabicPeriod"/>
            </a:pPr>
            <a:r>
              <a:rPr lang="fr-FR" sz="2400" b="1" dirty="0" err="1">
                <a:solidFill>
                  <a:schemeClr val="accent1"/>
                </a:solidFill>
              </a:rPr>
              <a:t>Samstag</a:t>
            </a:r>
            <a:endParaRPr lang="fr-FR" sz="2400" b="1" dirty="0">
              <a:solidFill>
                <a:schemeClr val="accent1"/>
              </a:solidFill>
            </a:endParaRPr>
          </a:p>
          <a:p>
            <a:pPr marL="457200" indent="-457200">
              <a:buAutoNum type="arabicPeriod"/>
            </a:pPr>
            <a:r>
              <a:rPr lang="fr-FR" sz="2400" b="1" dirty="0" err="1">
                <a:solidFill>
                  <a:schemeClr val="accent1"/>
                </a:solidFill>
              </a:rPr>
              <a:t>im</a:t>
            </a:r>
            <a:r>
              <a:rPr lang="fr-FR" sz="2400" b="1" dirty="0">
                <a:solidFill>
                  <a:schemeClr val="accent1"/>
                </a:solidFill>
              </a:rPr>
              <a:t> (</a:t>
            </a:r>
            <a:r>
              <a:rPr lang="fr-FR" sz="2400" b="1" dirty="0" err="1">
                <a:solidFill>
                  <a:schemeClr val="accent1"/>
                </a:solidFill>
              </a:rPr>
              <a:t>neuen</a:t>
            </a:r>
            <a:r>
              <a:rPr lang="fr-FR" sz="2400" b="1" dirty="0">
                <a:solidFill>
                  <a:schemeClr val="accent1"/>
                </a:solidFill>
              </a:rPr>
              <a:t>) </a:t>
            </a:r>
            <a:r>
              <a:rPr lang="fr-FR" sz="2400" b="1" dirty="0" err="1">
                <a:solidFill>
                  <a:schemeClr val="accent1"/>
                </a:solidFill>
              </a:rPr>
              <a:t>Shoppingcenter</a:t>
            </a:r>
            <a:endParaRPr lang="fr-FR" sz="2400" b="1" dirty="0">
              <a:solidFill>
                <a:schemeClr val="accent1"/>
              </a:solidFill>
            </a:endParaRPr>
          </a:p>
          <a:p>
            <a:pPr marL="457200" indent="-457200">
              <a:buAutoNum type="arabicPeriod"/>
            </a:pPr>
            <a:r>
              <a:rPr lang="fr-FR" sz="2400" b="1" dirty="0">
                <a:solidFill>
                  <a:schemeClr val="accent1"/>
                </a:solidFill>
              </a:rPr>
              <a:t>in der </a:t>
            </a:r>
            <a:r>
              <a:rPr lang="fr-FR" sz="2400" b="1" dirty="0" err="1">
                <a:solidFill>
                  <a:schemeClr val="accent1"/>
                </a:solidFill>
              </a:rPr>
              <a:t>Klasse</a:t>
            </a:r>
            <a:endParaRPr lang="fr-FR" sz="2400" b="1" dirty="0">
              <a:solidFill>
                <a:schemeClr val="accent1"/>
              </a:solidFill>
            </a:endParaRPr>
          </a:p>
          <a:p>
            <a:pPr marL="457200" indent="-457200">
              <a:buAutoNum type="arabicPeriod"/>
            </a:pPr>
            <a:r>
              <a:rPr lang="fr-FR" sz="2400" b="1" dirty="0" err="1">
                <a:solidFill>
                  <a:schemeClr val="accent1"/>
                </a:solidFill>
              </a:rPr>
              <a:t>zum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Geburtstag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3726102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99A53A9F-24B1-E24D-AA2B-6E2CE4B21C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600" y="286389"/>
            <a:ext cx="10464800" cy="3136900"/>
          </a:xfrm>
          <a:prstGeom prst="rect">
            <a:avLst/>
          </a:prstGeom>
        </p:spPr>
      </p:pic>
      <p:sp>
        <p:nvSpPr>
          <p:cNvPr id="7" name="Ellipse 6">
            <a:extLst>
              <a:ext uri="{FF2B5EF4-FFF2-40B4-BE49-F238E27FC236}">
                <a16:creationId xmlns:a16="http://schemas.microsoft.com/office/drawing/2014/main" id="{95D13DD0-8368-5F46-903A-477F1C15F150}"/>
              </a:ext>
            </a:extLst>
          </p:cNvPr>
          <p:cNvSpPr/>
          <p:nvPr/>
        </p:nvSpPr>
        <p:spPr>
          <a:xfrm>
            <a:off x="8507392" y="2847372"/>
            <a:ext cx="2361236" cy="575917"/>
          </a:xfrm>
          <a:prstGeom prst="ellipse">
            <a:avLst/>
          </a:prstGeom>
          <a:solidFill>
            <a:schemeClr val="accent1">
              <a:alpha val="5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40C518C1-6256-8546-BB1D-C56AAD38E1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922" y="3608050"/>
            <a:ext cx="11156950" cy="304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613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1114C327-BD4A-024E-B390-8014B7213F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950" y="479406"/>
            <a:ext cx="11468100" cy="275590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442254C8-648A-D446-A466-4BC1359E4924}"/>
              </a:ext>
            </a:extLst>
          </p:cNvPr>
          <p:cNvSpPr txBox="1"/>
          <p:nvPr/>
        </p:nvSpPr>
        <p:spPr>
          <a:xfrm>
            <a:off x="785813" y="3429000"/>
            <a:ext cx="10215562" cy="28050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AutoNum type="arabicPeriod"/>
            </a:pPr>
            <a:r>
              <a:rPr lang="fr-FR" sz="2400" b="1" dirty="0" err="1">
                <a:solidFill>
                  <a:schemeClr val="accent1"/>
                </a:solidFill>
              </a:rPr>
              <a:t>Sie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findet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nicht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das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richtige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Kleidungsstück</a:t>
            </a:r>
            <a:r>
              <a:rPr lang="fr-FR" sz="2400" b="1" dirty="0">
                <a:solidFill>
                  <a:schemeClr val="accent1"/>
                </a:solidFill>
              </a:rPr>
              <a:t>, </a:t>
            </a:r>
            <a:r>
              <a:rPr lang="fr-FR" sz="2400" b="1" dirty="0" err="1">
                <a:solidFill>
                  <a:schemeClr val="accent1"/>
                </a:solidFill>
              </a:rPr>
              <a:t>ihr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gefällt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kein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Kleidungsstück</a:t>
            </a:r>
            <a:r>
              <a:rPr lang="fr-FR" sz="2400" b="1" dirty="0">
                <a:solidFill>
                  <a:schemeClr val="accent1"/>
                </a:solidFill>
              </a:rPr>
              <a:t>.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fr-FR" sz="2400" b="1" dirty="0" err="1">
                <a:solidFill>
                  <a:schemeClr val="accent1"/>
                </a:solidFill>
              </a:rPr>
              <a:t>Sie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hat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zu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viele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Sachen</a:t>
            </a:r>
            <a:r>
              <a:rPr lang="fr-FR" sz="2400" b="1" dirty="0">
                <a:solidFill>
                  <a:schemeClr val="accent1"/>
                </a:solidFill>
              </a:rPr>
              <a:t>, </a:t>
            </a:r>
            <a:r>
              <a:rPr lang="fr-FR" sz="2400" b="1" dirty="0" err="1">
                <a:solidFill>
                  <a:schemeClr val="accent1"/>
                </a:solidFill>
              </a:rPr>
              <a:t>weil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sie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nicht</a:t>
            </a:r>
            <a:r>
              <a:rPr lang="fr-FR" sz="2400" b="1" dirty="0">
                <a:solidFill>
                  <a:schemeClr val="accent1"/>
                </a:solidFill>
              </a:rPr>
              <a:t> arm </a:t>
            </a:r>
            <a:r>
              <a:rPr lang="fr-FR" sz="2400" b="1" dirty="0" err="1">
                <a:solidFill>
                  <a:schemeClr val="accent1"/>
                </a:solidFill>
              </a:rPr>
              <a:t>ist</a:t>
            </a:r>
            <a:r>
              <a:rPr lang="fr-FR" sz="2400" b="1" dirty="0">
                <a:solidFill>
                  <a:schemeClr val="accent1"/>
                </a:solidFill>
              </a:rPr>
              <a:t>.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fr-FR" sz="2400" b="1" dirty="0" err="1">
                <a:solidFill>
                  <a:schemeClr val="accent1"/>
                </a:solidFill>
              </a:rPr>
              <a:t>Aus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Baumwolle</a:t>
            </a:r>
            <a:r>
              <a:rPr lang="fr-FR" sz="2400" b="1" dirty="0">
                <a:solidFill>
                  <a:schemeClr val="accent1"/>
                </a:solidFill>
              </a:rPr>
              <a:t>.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fr-FR" sz="2400" b="1" dirty="0" err="1">
                <a:solidFill>
                  <a:schemeClr val="accent1"/>
                </a:solidFill>
              </a:rPr>
              <a:t>Aus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Afrika</a:t>
            </a:r>
            <a:r>
              <a:rPr lang="fr-FR" sz="2400" b="1" dirty="0">
                <a:solidFill>
                  <a:schemeClr val="accent1"/>
                </a:solidFill>
              </a:rPr>
              <a:t>.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fr-FR" sz="2400" b="1" dirty="0">
                <a:solidFill>
                  <a:schemeClr val="accent1"/>
                </a:solidFill>
              </a:rPr>
              <a:t>Es </a:t>
            </a:r>
            <a:r>
              <a:rPr lang="fr-FR" sz="2400" b="1" dirty="0" err="1">
                <a:solidFill>
                  <a:schemeClr val="accent1"/>
                </a:solidFill>
              </a:rPr>
              <a:t>sind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viele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Arbeitsschritte</a:t>
            </a:r>
            <a:r>
              <a:rPr lang="fr-FR" sz="2400" b="1" dirty="0">
                <a:solidFill>
                  <a:schemeClr val="accent1"/>
                </a:solidFill>
              </a:rPr>
              <a:t> in </a:t>
            </a:r>
            <a:r>
              <a:rPr lang="fr-FR" sz="2400" b="1" dirty="0" err="1">
                <a:solidFill>
                  <a:schemeClr val="accent1"/>
                </a:solidFill>
              </a:rPr>
              <a:t>verschiedenen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Ländern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nötig</a:t>
            </a:r>
            <a:r>
              <a:rPr lang="fr-FR" sz="2400" b="1" dirty="0">
                <a:solidFill>
                  <a:schemeClr val="accent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0964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5D0940F4-3A1D-284D-B0D3-971ECD5739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294" y="528630"/>
            <a:ext cx="11899769" cy="1789112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06C0BED0-3CBB-CE44-8F91-C9AFF7EEB1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605" y="2647950"/>
            <a:ext cx="3619500" cy="15621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F7CAD4BF-054B-544E-AE38-8761BABEEBC7}"/>
              </a:ext>
            </a:extLst>
          </p:cNvPr>
          <p:cNvSpPr txBox="1"/>
          <p:nvPr/>
        </p:nvSpPr>
        <p:spPr>
          <a:xfrm>
            <a:off x="4486275" y="2647950"/>
            <a:ext cx="7527788" cy="37283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err="1">
                <a:solidFill>
                  <a:schemeClr val="accent1"/>
                </a:solidFill>
              </a:rPr>
              <a:t>Lösungsvorschlag</a:t>
            </a:r>
            <a:r>
              <a:rPr lang="fr-FR" sz="2400" b="1">
                <a:solidFill>
                  <a:schemeClr val="accent1"/>
                </a:solidFill>
              </a:rPr>
              <a:t> 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400" b="1" err="1">
                <a:solidFill>
                  <a:schemeClr val="accent1"/>
                </a:solidFill>
              </a:rPr>
              <a:t>tauschen</a:t>
            </a:r>
            <a:r>
              <a:rPr lang="fr-FR" sz="2400" b="1">
                <a:solidFill>
                  <a:schemeClr val="accent1"/>
                </a:solidFill>
              </a:rPr>
              <a:t> (</a:t>
            </a:r>
            <a:r>
              <a:rPr lang="fr-FR" sz="2400" b="1" err="1">
                <a:solidFill>
                  <a:schemeClr val="accent1"/>
                </a:solidFill>
              </a:rPr>
              <a:t>Tauschpartys</a:t>
            </a:r>
            <a:r>
              <a:rPr lang="fr-FR" sz="2400" b="1">
                <a:solidFill>
                  <a:schemeClr val="accent1"/>
                </a:solidFill>
              </a:rPr>
              <a:t>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400" b="1" err="1">
                <a:solidFill>
                  <a:schemeClr val="accent1"/>
                </a:solidFill>
              </a:rPr>
              <a:t>verschenken</a:t>
            </a:r>
            <a:endParaRPr lang="fr-FR" sz="2400" b="1">
              <a:solidFill>
                <a:schemeClr val="accent1"/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400" b="1" err="1">
                <a:solidFill>
                  <a:schemeClr val="accent1"/>
                </a:solidFill>
              </a:rPr>
              <a:t>verkaufen</a:t>
            </a:r>
            <a:r>
              <a:rPr lang="fr-FR" sz="2400" b="1">
                <a:solidFill>
                  <a:schemeClr val="accent1"/>
                </a:solidFill>
              </a:rPr>
              <a:t> (</a:t>
            </a:r>
            <a:r>
              <a:rPr lang="fr-FR" sz="2400" b="1" err="1">
                <a:solidFill>
                  <a:schemeClr val="accent1"/>
                </a:solidFill>
              </a:rPr>
              <a:t>Secondhandladen</a:t>
            </a:r>
            <a:r>
              <a:rPr lang="fr-FR" sz="2400" b="1">
                <a:solidFill>
                  <a:schemeClr val="accent1"/>
                </a:solidFill>
              </a:rPr>
              <a:t>, </a:t>
            </a:r>
            <a:r>
              <a:rPr lang="fr-FR" sz="2400" b="1" err="1">
                <a:solidFill>
                  <a:schemeClr val="accent1"/>
                </a:solidFill>
              </a:rPr>
              <a:t>Flohmarkt</a:t>
            </a:r>
            <a:r>
              <a:rPr lang="fr-FR" sz="2400" b="1">
                <a:solidFill>
                  <a:schemeClr val="accent1"/>
                </a:solidFill>
              </a:rPr>
              <a:t>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400" b="1" err="1">
                <a:solidFill>
                  <a:schemeClr val="accent1"/>
                </a:solidFill>
              </a:rPr>
              <a:t>spenden</a:t>
            </a:r>
            <a:r>
              <a:rPr lang="fr-FR" sz="2400" b="1">
                <a:solidFill>
                  <a:schemeClr val="accent1"/>
                </a:solidFill>
              </a:rPr>
              <a:t> (</a:t>
            </a:r>
            <a:r>
              <a:rPr lang="fr-FR" sz="2400" b="1" err="1">
                <a:solidFill>
                  <a:schemeClr val="accent1"/>
                </a:solidFill>
              </a:rPr>
              <a:t>gemeinnützige</a:t>
            </a:r>
            <a:r>
              <a:rPr lang="fr-FR" sz="2400" b="1">
                <a:solidFill>
                  <a:schemeClr val="accent1"/>
                </a:solidFill>
              </a:rPr>
              <a:t> </a:t>
            </a:r>
            <a:r>
              <a:rPr lang="fr-FR" sz="2400" b="1" err="1">
                <a:solidFill>
                  <a:schemeClr val="accent1"/>
                </a:solidFill>
              </a:rPr>
              <a:t>Institutionen</a:t>
            </a:r>
            <a:r>
              <a:rPr lang="fr-FR" sz="2400" b="1">
                <a:solidFill>
                  <a:schemeClr val="accent1"/>
                </a:solidFill>
              </a:rPr>
              <a:t>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400" b="1" err="1">
                <a:solidFill>
                  <a:schemeClr val="accent1"/>
                </a:solidFill>
              </a:rPr>
              <a:t>Altkleidercontainer</a:t>
            </a:r>
            <a:endParaRPr lang="fr-FR" sz="2400" b="1">
              <a:solidFill>
                <a:schemeClr val="accent1"/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400" b="1">
                <a:solidFill>
                  <a:schemeClr val="accent1"/>
                </a:solidFill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562629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3CA8892-9F44-9149-A8C8-1E27218DBB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DB19B433-54D1-3947-BF75-C4E76528FC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805391"/>
            <a:ext cx="10822386" cy="4562475"/>
          </a:xfrm>
        </p:spPr>
      </p:pic>
    </p:spTree>
    <p:extLst>
      <p:ext uri="{BB962C8B-B14F-4D97-AF65-F5344CB8AC3E}">
        <p14:creationId xmlns:p14="http://schemas.microsoft.com/office/powerpoint/2010/main" val="38356445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A57B7FB1-C60F-544A-B170-7C9729740A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5632"/>
          <a:stretch/>
        </p:blipFill>
        <p:spPr>
          <a:xfrm>
            <a:off x="2194895" y="612660"/>
            <a:ext cx="5246583" cy="2209468"/>
          </a:xfr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15B1C656-EA0F-0A44-8D94-CA23EDC4A820}"/>
              </a:ext>
            </a:extLst>
          </p:cNvPr>
          <p:cNvSpPr txBox="1"/>
          <p:nvPr/>
        </p:nvSpPr>
        <p:spPr>
          <a:xfrm>
            <a:off x="838200" y="3759200"/>
            <a:ext cx="17005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err="1">
                <a:solidFill>
                  <a:schemeClr val="accent1"/>
                </a:solidFill>
              </a:rPr>
              <a:t>ein</a:t>
            </a:r>
            <a:r>
              <a:rPr lang="fr-FR" sz="2400" b="1">
                <a:solidFill>
                  <a:schemeClr val="accent1"/>
                </a:solidFill>
              </a:rPr>
              <a:t> Pullover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C9ADB0ED-17E9-2142-A9EA-61561E35136D}"/>
              </a:ext>
            </a:extLst>
          </p:cNvPr>
          <p:cNvSpPr txBox="1"/>
          <p:nvPr/>
        </p:nvSpPr>
        <p:spPr>
          <a:xfrm>
            <a:off x="838200" y="4220865"/>
            <a:ext cx="14827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err="1">
                <a:solidFill>
                  <a:schemeClr val="accent1"/>
                </a:solidFill>
              </a:rPr>
              <a:t>eine</a:t>
            </a:r>
            <a:r>
              <a:rPr lang="fr-FR" sz="2400" b="1">
                <a:solidFill>
                  <a:schemeClr val="accent1"/>
                </a:solidFill>
              </a:rPr>
              <a:t> </a:t>
            </a:r>
            <a:r>
              <a:rPr lang="fr-FR" sz="2400" b="1" err="1">
                <a:solidFill>
                  <a:schemeClr val="accent1"/>
                </a:solidFill>
              </a:rPr>
              <a:t>Jacke</a:t>
            </a:r>
            <a:endParaRPr lang="fr-FR" sz="2400" b="1">
              <a:solidFill>
                <a:schemeClr val="accent1"/>
              </a:solidFill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D63FFCB5-7474-754A-B485-9A05B18D336F}"/>
              </a:ext>
            </a:extLst>
          </p:cNvPr>
          <p:cNvSpPr txBox="1"/>
          <p:nvPr/>
        </p:nvSpPr>
        <p:spPr>
          <a:xfrm>
            <a:off x="838200" y="5093395"/>
            <a:ext cx="14430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err="1">
                <a:solidFill>
                  <a:schemeClr val="accent1"/>
                </a:solidFill>
              </a:rPr>
              <a:t>eine</a:t>
            </a:r>
            <a:r>
              <a:rPr lang="fr-FR" sz="2400" b="1">
                <a:solidFill>
                  <a:schemeClr val="accent1"/>
                </a:solidFill>
              </a:rPr>
              <a:t> </a:t>
            </a:r>
            <a:r>
              <a:rPr lang="fr-FR" sz="2400" b="1" err="1">
                <a:solidFill>
                  <a:schemeClr val="accent1"/>
                </a:solidFill>
              </a:rPr>
              <a:t>Hose</a:t>
            </a:r>
            <a:endParaRPr lang="fr-FR" sz="2400" b="1">
              <a:solidFill>
                <a:schemeClr val="accent1"/>
              </a:solidFill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85E3860D-87FA-B744-8F9D-05334CF6A6AC}"/>
              </a:ext>
            </a:extLst>
          </p:cNvPr>
          <p:cNvSpPr txBox="1"/>
          <p:nvPr/>
        </p:nvSpPr>
        <p:spPr>
          <a:xfrm>
            <a:off x="838200" y="4682530"/>
            <a:ext cx="12586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err="1">
                <a:solidFill>
                  <a:schemeClr val="accent1"/>
                </a:solidFill>
              </a:rPr>
              <a:t>ein</a:t>
            </a:r>
            <a:r>
              <a:rPr lang="fr-FR" sz="2400" b="1">
                <a:solidFill>
                  <a:schemeClr val="accent1"/>
                </a:solidFill>
              </a:rPr>
              <a:t> Rock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49B53D3C-1B9B-D848-B409-A6FB11F4E46B}"/>
              </a:ext>
            </a:extLst>
          </p:cNvPr>
          <p:cNvSpPr txBox="1"/>
          <p:nvPr/>
        </p:nvSpPr>
        <p:spPr>
          <a:xfrm>
            <a:off x="3449587" y="3759199"/>
            <a:ext cx="12891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err="1">
                <a:solidFill>
                  <a:schemeClr val="accent1"/>
                </a:solidFill>
              </a:rPr>
              <a:t>ein</a:t>
            </a:r>
            <a:r>
              <a:rPr lang="fr-FR" sz="2400" b="1">
                <a:solidFill>
                  <a:schemeClr val="accent1"/>
                </a:solidFill>
              </a:rPr>
              <a:t> </a:t>
            </a:r>
            <a:r>
              <a:rPr lang="fr-FR" sz="2400" b="1" err="1">
                <a:solidFill>
                  <a:schemeClr val="accent1"/>
                </a:solidFill>
              </a:rPr>
              <a:t>Kleid</a:t>
            </a:r>
            <a:endParaRPr lang="fr-FR" sz="2400" b="1">
              <a:solidFill>
                <a:schemeClr val="accent1"/>
              </a:solidFill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F8B3DE77-236C-EF4F-8F47-EE7B824B4AA1}"/>
              </a:ext>
            </a:extLst>
          </p:cNvPr>
          <p:cNvSpPr txBox="1"/>
          <p:nvPr/>
        </p:nvSpPr>
        <p:spPr>
          <a:xfrm>
            <a:off x="3449587" y="4214629"/>
            <a:ext cx="14141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err="1">
                <a:solidFill>
                  <a:schemeClr val="accent1"/>
                </a:solidFill>
              </a:rPr>
              <a:t>ein</a:t>
            </a:r>
            <a:r>
              <a:rPr lang="fr-FR" sz="2400" b="1">
                <a:solidFill>
                  <a:schemeClr val="accent1"/>
                </a:solidFill>
              </a:rPr>
              <a:t> </a:t>
            </a:r>
            <a:r>
              <a:rPr lang="fr-FR" sz="2400" b="1" err="1">
                <a:solidFill>
                  <a:schemeClr val="accent1"/>
                </a:solidFill>
              </a:rPr>
              <a:t>Hemd</a:t>
            </a:r>
            <a:endParaRPr lang="fr-FR" sz="2400" b="1">
              <a:solidFill>
                <a:schemeClr val="accent1"/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A5C8B1DE-A189-AB4C-8E9A-71CB85DEB937}"/>
              </a:ext>
            </a:extLst>
          </p:cNvPr>
          <p:cNvSpPr txBox="1"/>
          <p:nvPr/>
        </p:nvSpPr>
        <p:spPr>
          <a:xfrm>
            <a:off x="3449587" y="4655824"/>
            <a:ext cx="11095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err="1">
                <a:solidFill>
                  <a:schemeClr val="accent1"/>
                </a:solidFill>
              </a:rPr>
              <a:t>Schuhe</a:t>
            </a:r>
            <a:endParaRPr lang="fr-FR" sz="2400" b="1">
              <a:solidFill>
                <a:schemeClr val="accent1"/>
              </a:solidFill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1067F506-AD41-DF4C-B2E2-3856D86302D6}"/>
              </a:ext>
            </a:extLst>
          </p:cNvPr>
          <p:cNvSpPr txBox="1"/>
          <p:nvPr/>
        </p:nvSpPr>
        <p:spPr>
          <a:xfrm>
            <a:off x="3449587" y="5144195"/>
            <a:ext cx="16184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err="1">
                <a:solidFill>
                  <a:schemeClr val="accent1"/>
                </a:solidFill>
              </a:rPr>
              <a:t>eine</a:t>
            </a:r>
            <a:r>
              <a:rPr lang="fr-FR" sz="2400" b="1">
                <a:solidFill>
                  <a:schemeClr val="accent1"/>
                </a:solidFill>
              </a:rPr>
              <a:t> </a:t>
            </a:r>
            <a:r>
              <a:rPr lang="fr-FR" sz="2400" b="1" err="1">
                <a:solidFill>
                  <a:schemeClr val="accent1"/>
                </a:solidFill>
              </a:rPr>
              <a:t>Mütze</a:t>
            </a:r>
            <a:endParaRPr lang="fr-FR" sz="2400" b="1">
              <a:solidFill>
                <a:schemeClr val="accent1"/>
              </a:solidFill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B4AC8760-8A40-964F-BF49-F525923A902D}"/>
              </a:ext>
            </a:extLst>
          </p:cNvPr>
          <p:cNvSpPr txBox="1"/>
          <p:nvPr/>
        </p:nvSpPr>
        <p:spPr>
          <a:xfrm>
            <a:off x="5760353" y="3759199"/>
            <a:ext cx="13163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err="1">
                <a:solidFill>
                  <a:schemeClr val="accent1"/>
                </a:solidFill>
              </a:rPr>
              <a:t>ein</a:t>
            </a:r>
            <a:r>
              <a:rPr lang="fr-FR" sz="2400" b="1">
                <a:solidFill>
                  <a:schemeClr val="accent1"/>
                </a:solidFill>
              </a:rPr>
              <a:t> </a:t>
            </a:r>
            <a:r>
              <a:rPr lang="fr-FR" sz="2400" b="1" err="1">
                <a:solidFill>
                  <a:schemeClr val="accent1"/>
                </a:solidFill>
              </a:rPr>
              <a:t>Schal</a:t>
            </a:r>
            <a:endParaRPr lang="fr-FR" sz="2400" b="1">
              <a:solidFill>
                <a:schemeClr val="accent1"/>
              </a:solidFill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BB886011-14A9-8D41-9DBD-388696893597}"/>
              </a:ext>
            </a:extLst>
          </p:cNvPr>
          <p:cNvSpPr txBox="1"/>
          <p:nvPr/>
        </p:nvSpPr>
        <p:spPr>
          <a:xfrm>
            <a:off x="5760353" y="4214629"/>
            <a:ext cx="14840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err="1">
                <a:solidFill>
                  <a:schemeClr val="accent1"/>
                </a:solidFill>
              </a:rPr>
              <a:t>eine</a:t>
            </a:r>
            <a:r>
              <a:rPr lang="fr-FR" sz="2400" b="1">
                <a:solidFill>
                  <a:schemeClr val="accent1"/>
                </a:solidFill>
              </a:rPr>
              <a:t> </a:t>
            </a:r>
            <a:r>
              <a:rPr lang="fr-FR" sz="2400" b="1" err="1">
                <a:solidFill>
                  <a:schemeClr val="accent1"/>
                </a:solidFill>
              </a:rPr>
              <a:t>Kette</a:t>
            </a:r>
            <a:endParaRPr lang="fr-FR" sz="2400" b="1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6764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0" grpId="0"/>
      <p:bldP spid="11" grpId="0"/>
      <p:bldP spid="12" grpId="0"/>
      <p:bldP spid="14" grpId="0"/>
      <p:bldP spid="15" grpId="0"/>
      <p:bldP spid="1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ce réservé du contenu 8">
            <a:extLst>
              <a:ext uri="{FF2B5EF4-FFF2-40B4-BE49-F238E27FC236}">
                <a16:creationId xmlns:a16="http://schemas.microsoft.com/office/drawing/2014/main" id="{73C2342D-7ACC-934B-A8DC-CF176B4EE7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399285"/>
            <a:ext cx="10515600" cy="1621519"/>
          </a:xfr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1A5210D0-AD18-8849-90E3-D30AC17F6B86}"/>
              </a:ext>
            </a:extLst>
          </p:cNvPr>
          <p:cNvSpPr txBox="1"/>
          <p:nvPr/>
        </p:nvSpPr>
        <p:spPr>
          <a:xfrm>
            <a:off x="581025" y="2941312"/>
            <a:ext cx="45534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b="1" err="1">
                <a:solidFill>
                  <a:schemeClr val="accent1"/>
                </a:solidFill>
              </a:rPr>
              <a:t>Wo</a:t>
            </a:r>
            <a:r>
              <a:rPr lang="fr-FR" sz="2400" b="1">
                <a:solidFill>
                  <a:schemeClr val="accent1"/>
                </a:solidFill>
              </a:rPr>
              <a:t> </a:t>
            </a:r>
            <a:r>
              <a:rPr lang="fr-FR" sz="2400" b="1" err="1">
                <a:solidFill>
                  <a:schemeClr val="accent1"/>
                </a:solidFill>
              </a:rPr>
              <a:t>kann</a:t>
            </a:r>
            <a:r>
              <a:rPr lang="fr-FR" sz="2400" b="1">
                <a:solidFill>
                  <a:schemeClr val="accent1"/>
                </a:solidFill>
              </a:rPr>
              <a:t> man </a:t>
            </a:r>
            <a:r>
              <a:rPr lang="fr-FR" sz="2400" b="1" err="1">
                <a:solidFill>
                  <a:schemeClr val="accent1"/>
                </a:solidFill>
              </a:rPr>
              <a:t>ein</a:t>
            </a:r>
            <a:r>
              <a:rPr lang="fr-FR" sz="2400" b="1">
                <a:solidFill>
                  <a:schemeClr val="accent1"/>
                </a:solidFill>
              </a:rPr>
              <a:t> </a:t>
            </a:r>
            <a:r>
              <a:rPr lang="fr-FR" sz="2400" b="1" err="1">
                <a:solidFill>
                  <a:schemeClr val="accent1"/>
                </a:solidFill>
              </a:rPr>
              <a:t>Kleid</a:t>
            </a:r>
            <a:r>
              <a:rPr lang="fr-FR" sz="2400" b="1">
                <a:solidFill>
                  <a:schemeClr val="accent1"/>
                </a:solidFill>
              </a:rPr>
              <a:t> </a:t>
            </a:r>
            <a:r>
              <a:rPr lang="fr-FR" sz="2400" b="1" err="1">
                <a:solidFill>
                  <a:schemeClr val="accent1"/>
                </a:solidFill>
              </a:rPr>
              <a:t>kaufen</a:t>
            </a:r>
            <a:r>
              <a:rPr lang="fr-FR" sz="2400" b="1">
                <a:solidFill>
                  <a:schemeClr val="accent1"/>
                </a:solidFill>
              </a:rPr>
              <a:t>?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A1220938-DDBF-FC49-8F5C-3DB94AAD2D74}"/>
              </a:ext>
            </a:extLst>
          </p:cNvPr>
          <p:cNvSpPr txBox="1"/>
          <p:nvPr/>
        </p:nvSpPr>
        <p:spPr>
          <a:xfrm>
            <a:off x="581025" y="4063760"/>
            <a:ext cx="55244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b="1" err="1">
                <a:solidFill>
                  <a:schemeClr val="accent1"/>
                </a:solidFill>
              </a:rPr>
              <a:t>Wo</a:t>
            </a:r>
            <a:r>
              <a:rPr lang="fr-FR" sz="2400" b="1">
                <a:solidFill>
                  <a:schemeClr val="accent1"/>
                </a:solidFill>
              </a:rPr>
              <a:t> </a:t>
            </a:r>
            <a:r>
              <a:rPr lang="fr-FR" sz="2400" b="1" err="1">
                <a:solidFill>
                  <a:schemeClr val="accent1"/>
                </a:solidFill>
              </a:rPr>
              <a:t>kann</a:t>
            </a:r>
            <a:r>
              <a:rPr lang="fr-FR" sz="2400" b="1">
                <a:solidFill>
                  <a:schemeClr val="accent1"/>
                </a:solidFill>
              </a:rPr>
              <a:t> man </a:t>
            </a:r>
            <a:r>
              <a:rPr lang="fr-FR" sz="2400" b="1" err="1">
                <a:solidFill>
                  <a:schemeClr val="accent1"/>
                </a:solidFill>
              </a:rPr>
              <a:t>einen</a:t>
            </a:r>
            <a:r>
              <a:rPr lang="fr-FR" sz="2400" b="1">
                <a:solidFill>
                  <a:schemeClr val="accent1"/>
                </a:solidFill>
              </a:rPr>
              <a:t> </a:t>
            </a:r>
            <a:r>
              <a:rPr lang="fr-FR" sz="2400" b="1" err="1">
                <a:solidFill>
                  <a:schemeClr val="accent1"/>
                </a:solidFill>
              </a:rPr>
              <a:t>Kopfhörer</a:t>
            </a:r>
            <a:r>
              <a:rPr lang="fr-FR" sz="2400" b="1">
                <a:solidFill>
                  <a:schemeClr val="accent1"/>
                </a:solidFill>
              </a:rPr>
              <a:t> </a:t>
            </a:r>
            <a:r>
              <a:rPr lang="fr-FR" sz="2400" b="1" err="1">
                <a:solidFill>
                  <a:schemeClr val="accent1"/>
                </a:solidFill>
              </a:rPr>
              <a:t>kaufen</a:t>
            </a:r>
            <a:r>
              <a:rPr lang="fr-FR" sz="2400" b="1">
                <a:solidFill>
                  <a:schemeClr val="accent1"/>
                </a:solidFill>
              </a:rPr>
              <a:t>?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08FD9F07-7B5D-0F4E-BFDA-3EA54EDC99C8}"/>
              </a:ext>
            </a:extLst>
          </p:cNvPr>
          <p:cNvSpPr txBox="1"/>
          <p:nvPr/>
        </p:nvSpPr>
        <p:spPr>
          <a:xfrm>
            <a:off x="581025" y="5154120"/>
            <a:ext cx="50352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b="1" err="1">
                <a:solidFill>
                  <a:schemeClr val="accent1"/>
                </a:solidFill>
              </a:rPr>
              <a:t>Wo</a:t>
            </a:r>
            <a:r>
              <a:rPr lang="fr-FR" sz="2400" b="1">
                <a:solidFill>
                  <a:schemeClr val="accent1"/>
                </a:solidFill>
              </a:rPr>
              <a:t> </a:t>
            </a:r>
            <a:r>
              <a:rPr lang="fr-FR" sz="2400" b="1" err="1">
                <a:solidFill>
                  <a:schemeClr val="accent1"/>
                </a:solidFill>
              </a:rPr>
              <a:t>kann</a:t>
            </a:r>
            <a:r>
              <a:rPr lang="fr-FR" sz="2400" b="1">
                <a:solidFill>
                  <a:schemeClr val="accent1"/>
                </a:solidFill>
              </a:rPr>
              <a:t> man </a:t>
            </a:r>
            <a:r>
              <a:rPr lang="fr-FR" sz="2400" b="1" err="1">
                <a:solidFill>
                  <a:schemeClr val="accent1"/>
                </a:solidFill>
              </a:rPr>
              <a:t>einen</a:t>
            </a:r>
            <a:r>
              <a:rPr lang="fr-FR" sz="2400" b="1">
                <a:solidFill>
                  <a:schemeClr val="accent1"/>
                </a:solidFill>
              </a:rPr>
              <a:t> Kebab </a:t>
            </a:r>
            <a:r>
              <a:rPr lang="fr-FR" sz="2400" b="1" err="1">
                <a:solidFill>
                  <a:schemeClr val="accent1"/>
                </a:solidFill>
              </a:rPr>
              <a:t>kaufen</a:t>
            </a:r>
            <a:r>
              <a:rPr lang="fr-FR" sz="2400" b="1">
                <a:solidFill>
                  <a:schemeClr val="accent1"/>
                </a:solidFill>
              </a:rPr>
              <a:t>?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267F6381-3DBB-7C49-AA82-C053FB85541C}"/>
              </a:ext>
            </a:extLst>
          </p:cNvPr>
          <p:cNvSpPr txBox="1"/>
          <p:nvPr/>
        </p:nvSpPr>
        <p:spPr>
          <a:xfrm>
            <a:off x="6096000" y="2919086"/>
            <a:ext cx="45454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b="1" err="1">
                <a:solidFill>
                  <a:schemeClr val="accent1"/>
                </a:solidFill>
              </a:rPr>
              <a:t>Wo</a:t>
            </a:r>
            <a:r>
              <a:rPr lang="fr-FR" sz="2400" b="1">
                <a:solidFill>
                  <a:schemeClr val="accent1"/>
                </a:solidFill>
              </a:rPr>
              <a:t> </a:t>
            </a:r>
            <a:r>
              <a:rPr lang="fr-FR" sz="2400" b="1" err="1">
                <a:solidFill>
                  <a:schemeClr val="accent1"/>
                </a:solidFill>
              </a:rPr>
              <a:t>kann</a:t>
            </a:r>
            <a:r>
              <a:rPr lang="fr-FR" sz="2400" b="1">
                <a:solidFill>
                  <a:schemeClr val="accent1"/>
                </a:solidFill>
              </a:rPr>
              <a:t> man </a:t>
            </a:r>
            <a:r>
              <a:rPr lang="fr-FR" sz="2400" b="1" err="1">
                <a:solidFill>
                  <a:schemeClr val="accent1"/>
                </a:solidFill>
              </a:rPr>
              <a:t>ein</a:t>
            </a:r>
            <a:r>
              <a:rPr lang="fr-FR" sz="2400" b="1">
                <a:solidFill>
                  <a:schemeClr val="accent1"/>
                </a:solidFill>
              </a:rPr>
              <a:t> </a:t>
            </a:r>
            <a:r>
              <a:rPr lang="fr-FR" sz="2400" b="1" err="1">
                <a:solidFill>
                  <a:schemeClr val="accent1"/>
                </a:solidFill>
              </a:rPr>
              <a:t>Buch</a:t>
            </a:r>
            <a:r>
              <a:rPr lang="fr-FR" sz="2400" b="1">
                <a:solidFill>
                  <a:schemeClr val="accent1"/>
                </a:solidFill>
              </a:rPr>
              <a:t> </a:t>
            </a:r>
            <a:r>
              <a:rPr lang="fr-FR" sz="2400" b="1" err="1">
                <a:solidFill>
                  <a:schemeClr val="accent1"/>
                </a:solidFill>
              </a:rPr>
              <a:t>kaufen</a:t>
            </a:r>
            <a:r>
              <a:rPr lang="fr-FR" sz="2400" b="1">
                <a:solidFill>
                  <a:schemeClr val="accent1"/>
                </a:solidFill>
              </a:rPr>
              <a:t>?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24BE95B0-A48A-5246-B2E9-E284FA21F98E}"/>
              </a:ext>
            </a:extLst>
          </p:cNvPr>
          <p:cNvSpPr txBox="1"/>
          <p:nvPr/>
        </p:nvSpPr>
        <p:spPr>
          <a:xfrm>
            <a:off x="6105486" y="4043070"/>
            <a:ext cx="47682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b="1" err="1">
                <a:solidFill>
                  <a:schemeClr val="accent1"/>
                </a:solidFill>
              </a:rPr>
              <a:t>Wo</a:t>
            </a:r>
            <a:r>
              <a:rPr lang="fr-FR" sz="2400" b="1">
                <a:solidFill>
                  <a:schemeClr val="accent1"/>
                </a:solidFill>
              </a:rPr>
              <a:t> </a:t>
            </a:r>
            <a:r>
              <a:rPr lang="fr-FR" sz="2400" b="1" err="1">
                <a:solidFill>
                  <a:schemeClr val="accent1"/>
                </a:solidFill>
              </a:rPr>
              <a:t>kann</a:t>
            </a:r>
            <a:r>
              <a:rPr lang="fr-FR" sz="2400" b="1">
                <a:solidFill>
                  <a:schemeClr val="accent1"/>
                </a:solidFill>
              </a:rPr>
              <a:t> man </a:t>
            </a:r>
            <a:r>
              <a:rPr lang="fr-FR" sz="2400" b="1" err="1">
                <a:solidFill>
                  <a:schemeClr val="accent1"/>
                </a:solidFill>
              </a:rPr>
              <a:t>eine</a:t>
            </a:r>
            <a:r>
              <a:rPr lang="fr-FR" sz="2400" b="1">
                <a:solidFill>
                  <a:schemeClr val="accent1"/>
                </a:solidFill>
              </a:rPr>
              <a:t> Jeans </a:t>
            </a:r>
            <a:r>
              <a:rPr lang="fr-FR" sz="2400" b="1" err="1">
                <a:solidFill>
                  <a:schemeClr val="accent1"/>
                </a:solidFill>
              </a:rPr>
              <a:t>kaufen</a:t>
            </a:r>
            <a:r>
              <a:rPr lang="fr-FR" sz="2400" b="1">
                <a:solidFill>
                  <a:schemeClr val="accent1"/>
                </a:solidFill>
              </a:rPr>
              <a:t>?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CA4A87FF-B1DD-8A4B-BD2A-A4D5E94F24A7}"/>
              </a:ext>
            </a:extLst>
          </p:cNvPr>
          <p:cNvSpPr txBox="1"/>
          <p:nvPr/>
        </p:nvSpPr>
        <p:spPr>
          <a:xfrm>
            <a:off x="6105486" y="5159475"/>
            <a:ext cx="52925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b="1" dirty="0" err="1">
                <a:solidFill>
                  <a:schemeClr val="accent1"/>
                </a:solidFill>
              </a:rPr>
              <a:t>Wo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kann</a:t>
            </a:r>
            <a:r>
              <a:rPr lang="fr-FR" sz="2400" b="1" dirty="0">
                <a:solidFill>
                  <a:schemeClr val="accent1"/>
                </a:solidFill>
              </a:rPr>
              <a:t> man </a:t>
            </a:r>
            <a:r>
              <a:rPr lang="fr-FR" sz="2400" b="1" dirty="0" err="1">
                <a:solidFill>
                  <a:schemeClr val="accent1"/>
                </a:solidFill>
              </a:rPr>
              <a:t>eine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Fahrkarte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kaufen</a:t>
            </a:r>
            <a:r>
              <a:rPr lang="fr-FR" sz="2400" b="1" dirty="0">
                <a:solidFill>
                  <a:schemeClr val="accent1"/>
                </a:solidFill>
              </a:rPr>
              <a:t>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F306046-DF39-8B43-B241-088593E46221}"/>
              </a:ext>
            </a:extLst>
          </p:cNvPr>
          <p:cNvSpPr/>
          <p:nvPr/>
        </p:nvSpPr>
        <p:spPr>
          <a:xfrm>
            <a:off x="603438" y="2154094"/>
            <a:ext cx="56695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>
                <a:solidFill>
                  <a:schemeClr val="accent1"/>
                </a:solidFill>
              </a:rPr>
              <a:t>---&gt; </a:t>
            </a:r>
            <a:r>
              <a:rPr lang="fr-FR" sz="2400" b="1" err="1">
                <a:solidFill>
                  <a:schemeClr val="accent1"/>
                </a:solidFill>
              </a:rPr>
              <a:t>Beispiel</a:t>
            </a:r>
            <a:r>
              <a:rPr lang="fr-FR" sz="2400" b="1">
                <a:solidFill>
                  <a:schemeClr val="accent1"/>
                </a:solidFill>
              </a:rPr>
              <a:t> : </a:t>
            </a:r>
            <a:r>
              <a:rPr lang="fr-FR" sz="2400" b="1" err="1">
                <a:solidFill>
                  <a:schemeClr val="accent1"/>
                </a:solidFill>
              </a:rPr>
              <a:t>Wo</a:t>
            </a:r>
            <a:r>
              <a:rPr lang="fr-FR" sz="2400" b="1">
                <a:solidFill>
                  <a:schemeClr val="accent1"/>
                </a:solidFill>
              </a:rPr>
              <a:t> </a:t>
            </a:r>
            <a:r>
              <a:rPr lang="fr-FR" sz="2400" b="1" err="1">
                <a:solidFill>
                  <a:schemeClr val="accent1"/>
                </a:solidFill>
              </a:rPr>
              <a:t>kann</a:t>
            </a:r>
            <a:r>
              <a:rPr lang="fr-FR" sz="2400" b="1">
                <a:solidFill>
                  <a:schemeClr val="accent1"/>
                </a:solidFill>
              </a:rPr>
              <a:t> man </a:t>
            </a:r>
            <a:r>
              <a:rPr lang="fr-FR" sz="2400" b="1" err="1">
                <a:solidFill>
                  <a:schemeClr val="accent1"/>
                </a:solidFill>
              </a:rPr>
              <a:t>Stiefel</a:t>
            </a:r>
            <a:r>
              <a:rPr lang="fr-FR" sz="2400" b="1">
                <a:solidFill>
                  <a:schemeClr val="accent1"/>
                </a:solidFill>
              </a:rPr>
              <a:t> </a:t>
            </a:r>
            <a:r>
              <a:rPr lang="fr-FR" sz="2400" b="1" err="1">
                <a:solidFill>
                  <a:schemeClr val="accent1"/>
                </a:solidFill>
              </a:rPr>
              <a:t>kaufen</a:t>
            </a:r>
            <a:r>
              <a:rPr lang="fr-FR" sz="2400" b="1">
                <a:solidFill>
                  <a:schemeClr val="accent1"/>
                </a:solidFill>
              </a:rPr>
              <a:t>? 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E34C210D-C40D-3D48-87DB-75427E991CD1}"/>
              </a:ext>
            </a:extLst>
          </p:cNvPr>
          <p:cNvSpPr txBox="1"/>
          <p:nvPr/>
        </p:nvSpPr>
        <p:spPr>
          <a:xfrm>
            <a:off x="6260125" y="2133602"/>
            <a:ext cx="25889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>
                <a:solidFill>
                  <a:schemeClr val="accent1"/>
                </a:solidFill>
              </a:rPr>
              <a:t>- Im </a:t>
            </a:r>
            <a:r>
              <a:rPr lang="fr-FR" sz="2400" b="1" err="1">
                <a:solidFill>
                  <a:schemeClr val="accent1"/>
                </a:solidFill>
              </a:rPr>
              <a:t>Schuhgeschäft</a:t>
            </a:r>
            <a:endParaRPr lang="fr-FR" sz="2400" b="1">
              <a:solidFill>
                <a:schemeClr val="accent1"/>
              </a:solidFill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AE50E19E-4835-484C-97A7-F34ED855C0A7}"/>
              </a:ext>
            </a:extLst>
          </p:cNvPr>
          <p:cNvSpPr txBox="1"/>
          <p:nvPr/>
        </p:nvSpPr>
        <p:spPr>
          <a:xfrm>
            <a:off x="593559" y="3449054"/>
            <a:ext cx="262283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-    In der Boutique.</a:t>
            </a:r>
          </a:p>
          <a:p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002F519-ADA4-3546-A1EF-43CBC94DCCE7}"/>
              </a:ext>
            </a:extLst>
          </p:cNvPr>
          <p:cNvSpPr txBox="1"/>
          <p:nvPr/>
        </p:nvSpPr>
        <p:spPr>
          <a:xfrm>
            <a:off x="577515" y="4475750"/>
            <a:ext cx="247375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>
                <a:solidFill>
                  <a:schemeClr val="accent1"/>
                </a:solidFill>
              </a:rPr>
              <a:t>-    Im </a:t>
            </a:r>
            <a:r>
              <a:rPr lang="fr-FR" sz="2400" b="1" err="1">
                <a:solidFill>
                  <a:schemeClr val="accent1"/>
                </a:solidFill>
              </a:rPr>
              <a:t>Mediashop</a:t>
            </a:r>
            <a:r>
              <a:rPr lang="fr-FR" sz="2400" b="1">
                <a:solidFill>
                  <a:schemeClr val="accent1"/>
                </a:solidFill>
              </a:rPr>
              <a:t>.</a:t>
            </a:r>
          </a:p>
          <a:p>
            <a:endParaRPr lang="fr-FR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80EE1B18-11B7-214F-A50F-8D416E3D9C54}"/>
              </a:ext>
            </a:extLst>
          </p:cNvPr>
          <p:cNvSpPr txBox="1"/>
          <p:nvPr/>
        </p:nvSpPr>
        <p:spPr>
          <a:xfrm>
            <a:off x="577515" y="5582656"/>
            <a:ext cx="196079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>
                <a:solidFill>
                  <a:schemeClr val="accent1"/>
                </a:solidFill>
              </a:rPr>
              <a:t>-    Am </a:t>
            </a:r>
            <a:r>
              <a:rPr lang="fr-FR" sz="2400" b="1" err="1">
                <a:solidFill>
                  <a:schemeClr val="accent1"/>
                </a:solidFill>
              </a:rPr>
              <a:t>Imbiss</a:t>
            </a:r>
            <a:r>
              <a:rPr lang="fr-FR" sz="2400" b="1">
                <a:solidFill>
                  <a:schemeClr val="accent1"/>
                </a:solidFill>
              </a:rPr>
              <a:t>.</a:t>
            </a:r>
          </a:p>
          <a:p>
            <a:endParaRPr lang="fr-FR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2D560D7B-42AA-C348-831E-7763D522983B}"/>
              </a:ext>
            </a:extLst>
          </p:cNvPr>
          <p:cNvSpPr txBox="1"/>
          <p:nvPr/>
        </p:nvSpPr>
        <p:spPr>
          <a:xfrm>
            <a:off x="6112042" y="3368843"/>
            <a:ext cx="328166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>
                <a:solidFill>
                  <a:schemeClr val="accent1"/>
                </a:solidFill>
              </a:rPr>
              <a:t>-    In der </a:t>
            </a:r>
            <a:r>
              <a:rPr lang="fr-FR" sz="2400" b="1" err="1">
                <a:solidFill>
                  <a:schemeClr val="accent1"/>
                </a:solidFill>
              </a:rPr>
              <a:t>Buchhandlung</a:t>
            </a:r>
            <a:r>
              <a:rPr lang="fr-FR" sz="2400" b="1">
                <a:solidFill>
                  <a:schemeClr val="accent1"/>
                </a:solidFill>
              </a:rPr>
              <a:t>.</a:t>
            </a:r>
          </a:p>
          <a:p>
            <a:endParaRPr lang="fr-FR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5BD7DA60-38D5-B346-BF1C-5D552BC915DC}"/>
              </a:ext>
            </a:extLst>
          </p:cNvPr>
          <p:cNvSpPr txBox="1"/>
          <p:nvPr/>
        </p:nvSpPr>
        <p:spPr>
          <a:xfrm>
            <a:off x="6128085" y="4427623"/>
            <a:ext cx="390613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>
                <a:solidFill>
                  <a:schemeClr val="accent1"/>
                </a:solidFill>
              </a:rPr>
              <a:t>-    Im </a:t>
            </a:r>
            <a:r>
              <a:rPr lang="fr-FR" sz="2400" b="1" err="1">
                <a:solidFill>
                  <a:schemeClr val="accent1"/>
                </a:solidFill>
              </a:rPr>
              <a:t>Jeansladen</a:t>
            </a:r>
            <a:r>
              <a:rPr lang="fr-FR" sz="2400" b="1">
                <a:solidFill>
                  <a:schemeClr val="accent1"/>
                </a:solidFill>
              </a:rPr>
              <a:t> / </a:t>
            </a:r>
            <a:r>
              <a:rPr lang="fr-FR" sz="2400" b="1" err="1">
                <a:solidFill>
                  <a:schemeClr val="accent1"/>
                </a:solidFill>
              </a:rPr>
              <a:t>Kaufhaus</a:t>
            </a:r>
            <a:r>
              <a:rPr lang="fr-FR" sz="2400" b="1">
                <a:solidFill>
                  <a:schemeClr val="accent1"/>
                </a:solidFill>
              </a:rPr>
              <a:t>.</a:t>
            </a:r>
          </a:p>
          <a:p>
            <a:endParaRPr lang="fr-FR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EB1BCD33-D494-B641-87C9-F9DF44D7B25A}"/>
              </a:ext>
            </a:extLst>
          </p:cNvPr>
          <p:cNvSpPr txBox="1"/>
          <p:nvPr/>
        </p:nvSpPr>
        <p:spPr>
          <a:xfrm>
            <a:off x="6128085" y="5609890"/>
            <a:ext cx="2143536" cy="81253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fr-FR" sz="2400" b="1">
                <a:solidFill>
                  <a:schemeClr val="accent1"/>
                </a:solidFill>
              </a:rPr>
              <a:t>-    Am Bahnhof</a:t>
            </a:r>
          </a:p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96462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  <p:bldP spid="17" grpId="0"/>
      <p:bldP spid="4" grpId="0"/>
      <p:bldP spid="7" grpId="0"/>
      <p:bldP spid="8" grpId="0"/>
      <p:bldP spid="10" grpId="0"/>
      <p:bldP spid="18" grpId="0"/>
      <p:bldP spid="19" grpId="0"/>
      <p:bldP spid="2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99832E5-039D-AD4D-8085-6C91F250D6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EF804DC7-63A3-4744-ABCA-9065004897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749799"/>
            <a:ext cx="10515600" cy="2902540"/>
          </a:xfr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C21DB5E0-8CC5-8D4C-A8D7-39F9C65F7DAC}"/>
              </a:ext>
            </a:extLst>
          </p:cNvPr>
          <p:cNvSpPr txBox="1"/>
          <p:nvPr/>
        </p:nvSpPr>
        <p:spPr>
          <a:xfrm>
            <a:off x="1400175" y="4411133"/>
            <a:ext cx="7062383" cy="16970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sz="2400" b="1" dirty="0" err="1">
                <a:solidFill>
                  <a:schemeClr val="accent1"/>
                </a:solidFill>
              </a:rPr>
              <a:t>Ich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denke</a:t>
            </a:r>
            <a:r>
              <a:rPr lang="fr-FR" sz="2400" b="1" dirty="0">
                <a:solidFill>
                  <a:schemeClr val="accent1"/>
                </a:solidFill>
              </a:rPr>
              <a:t>, </a:t>
            </a:r>
            <a:r>
              <a:rPr lang="fr-FR" sz="2400" b="1" i="1" dirty="0" err="1">
                <a:solidFill>
                  <a:schemeClr val="accent1"/>
                </a:solidFill>
              </a:rPr>
              <a:t>dass</a:t>
            </a:r>
            <a:r>
              <a:rPr lang="fr-FR" sz="2400" b="1" i="1" dirty="0">
                <a:solidFill>
                  <a:schemeClr val="accent1"/>
                </a:solidFill>
              </a:rPr>
              <a:t> Mode </a:t>
            </a:r>
            <a:r>
              <a:rPr lang="fr-FR" sz="2400" b="1" i="1" dirty="0" err="1">
                <a:solidFill>
                  <a:schemeClr val="accent1"/>
                </a:solidFill>
              </a:rPr>
              <a:t>wichtig</a:t>
            </a:r>
            <a:r>
              <a:rPr lang="fr-FR" sz="2400" b="1" i="1" dirty="0">
                <a:solidFill>
                  <a:schemeClr val="accent1"/>
                </a:solidFill>
              </a:rPr>
              <a:t> / </a:t>
            </a:r>
            <a:r>
              <a:rPr lang="fr-FR" sz="2400" b="1" i="1" dirty="0" err="1">
                <a:solidFill>
                  <a:schemeClr val="accent1"/>
                </a:solidFill>
              </a:rPr>
              <a:t>unwichtig</a:t>
            </a:r>
            <a:r>
              <a:rPr lang="fr-FR" sz="2400" b="1" i="1" dirty="0">
                <a:solidFill>
                  <a:schemeClr val="accent1"/>
                </a:solidFill>
              </a:rPr>
              <a:t> </a:t>
            </a:r>
            <a:r>
              <a:rPr lang="fr-FR" sz="2400" b="1" i="1" dirty="0" err="1">
                <a:solidFill>
                  <a:schemeClr val="accent1"/>
                </a:solidFill>
              </a:rPr>
              <a:t>ist</a:t>
            </a:r>
            <a:r>
              <a:rPr lang="fr-FR" sz="2400" b="1" i="1" dirty="0">
                <a:solidFill>
                  <a:schemeClr val="accent1"/>
                </a:solidFill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fr-FR" sz="2400" b="1" dirty="0" err="1">
                <a:solidFill>
                  <a:schemeClr val="accent1"/>
                </a:solidFill>
              </a:rPr>
              <a:t>Ich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glaube</a:t>
            </a:r>
            <a:r>
              <a:rPr lang="fr-FR" sz="2400" b="1" i="1" dirty="0">
                <a:solidFill>
                  <a:schemeClr val="accent1"/>
                </a:solidFill>
              </a:rPr>
              <a:t>, </a:t>
            </a:r>
            <a:r>
              <a:rPr lang="fr-FR" sz="2400" b="1" i="1" dirty="0" err="1">
                <a:solidFill>
                  <a:schemeClr val="accent1"/>
                </a:solidFill>
              </a:rPr>
              <a:t>dass</a:t>
            </a:r>
            <a:r>
              <a:rPr lang="fr-FR" sz="2400" b="1" i="1" dirty="0">
                <a:solidFill>
                  <a:schemeClr val="accent1"/>
                </a:solidFill>
              </a:rPr>
              <a:t> </a:t>
            </a:r>
            <a:r>
              <a:rPr lang="fr-FR" sz="2400" b="1" i="1" dirty="0" err="1">
                <a:solidFill>
                  <a:schemeClr val="accent1"/>
                </a:solidFill>
              </a:rPr>
              <a:t>Shoppen</a:t>
            </a:r>
            <a:r>
              <a:rPr lang="fr-FR" sz="2400" b="1" i="1" dirty="0">
                <a:solidFill>
                  <a:schemeClr val="accent1"/>
                </a:solidFill>
              </a:rPr>
              <a:t> </a:t>
            </a:r>
            <a:r>
              <a:rPr lang="fr-FR" sz="2400" b="1" i="1" dirty="0" err="1">
                <a:solidFill>
                  <a:schemeClr val="accent1"/>
                </a:solidFill>
              </a:rPr>
              <a:t>langweilig</a:t>
            </a:r>
            <a:r>
              <a:rPr lang="fr-FR" sz="2400" b="1" i="1" dirty="0">
                <a:solidFill>
                  <a:schemeClr val="accent1"/>
                </a:solidFill>
              </a:rPr>
              <a:t> </a:t>
            </a:r>
            <a:r>
              <a:rPr lang="fr-FR" sz="2400" b="1" i="1" dirty="0" err="1">
                <a:solidFill>
                  <a:schemeClr val="accent1"/>
                </a:solidFill>
              </a:rPr>
              <a:t>ist</a:t>
            </a:r>
            <a:r>
              <a:rPr lang="fr-FR" sz="2400" b="1" i="1" dirty="0">
                <a:solidFill>
                  <a:schemeClr val="accent1"/>
                </a:solidFill>
              </a:rPr>
              <a:t> / </a:t>
            </a:r>
            <a:r>
              <a:rPr lang="fr-FR" sz="2400" b="1" i="1" dirty="0" err="1">
                <a:solidFill>
                  <a:schemeClr val="accent1"/>
                </a:solidFill>
              </a:rPr>
              <a:t>Spass</a:t>
            </a:r>
            <a:r>
              <a:rPr lang="fr-FR" sz="2400" b="1" i="1" dirty="0">
                <a:solidFill>
                  <a:schemeClr val="accent1"/>
                </a:solidFill>
              </a:rPr>
              <a:t> </a:t>
            </a:r>
            <a:r>
              <a:rPr lang="fr-FR" sz="2400" b="1" i="1" dirty="0" err="1">
                <a:solidFill>
                  <a:schemeClr val="accent1"/>
                </a:solidFill>
              </a:rPr>
              <a:t>macht</a:t>
            </a:r>
            <a:r>
              <a:rPr lang="fr-FR" sz="2400" b="1" dirty="0">
                <a:solidFill>
                  <a:schemeClr val="accent1"/>
                </a:solidFill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fr-FR" sz="2400" b="1" dirty="0" err="1">
                <a:solidFill>
                  <a:schemeClr val="accent1"/>
                </a:solidFill>
              </a:rPr>
              <a:t>Ich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finde</a:t>
            </a:r>
            <a:r>
              <a:rPr lang="fr-FR" sz="2400" b="1" dirty="0">
                <a:solidFill>
                  <a:schemeClr val="accent1"/>
                </a:solidFill>
              </a:rPr>
              <a:t>, </a:t>
            </a:r>
            <a:r>
              <a:rPr lang="fr-FR" sz="2400" b="1" i="1" dirty="0" err="1">
                <a:solidFill>
                  <a:schemeClr val="accent1"/>
                </a:solidFill>
              </a:rPr>
              <a:t>dass</a:t>
            </a:r>
            <a:r>
              <a:rPr lang="fr-FR" sz="2400" b="1" i="1" dirty="0">
                <a:solidFill>
                  <a:schemeClr val="accent1"/>
                </a:solidFill>
              </a:rPr>
              <a:t> grosse </a:t>
            </a:r>
            <a:r>
              <a:rPr lang="fr-FR" sz="2400" b="1" i="1" dirty="0" err="1">
                <a:solidFill>
                  <a:schemeClr val="accent1"/>
                </a:solidFill>
              </a:rPr>
              <a:t>Brillen</a:t>
            </a:r>
            <a:r>
              <a:rPr lang="fr-FR" sz="2400" b="1" i="1" dirty="0">
                <a:solidFill>
                  <a:schemeClr val="accent1"/>
                </a:solidFill>
              </a:rPr>
              <a:t> </a:t>
            </a:r>
            <a:r>
              <a:rPr lang="fr-FR" sz="2400" b="1" i="1" dirty="0" err="1">
                <a:solidFill>
                  <a:schemeClr val="accent1"/>
                </a:solidFill>
              </a:rPr>
              <a:t>furchtbar</a:t>
            </a:r>
            <a:r>
              <a:rPr lang="fr-FR" sz="2400" b="1" i="1" dirty="0">
                <a:solidFill>
                  <a:schemeClr val="accent1"/>
                </a:solidFill>
              </a:rPr>
              <a:t> / </a:t>
            </a:r>
            <a:r>
              <a:rPr lang="fr-FR" sz="2400" b="1" i="1" dirty="0" err="1">
                <a:solidFill>
                  <a:schemeClr val="accent1"/>
                </a:solidFill>
              </a:rPr>
              <a:t>toll</a:t>
            </a:r>
            <a:r>
              <a:rPr lang="fr-FR" sz="2400" b="1" i="1" dirty="0">
                <a:solidFill>
                  <a:schemeClr val="accent1"/>
                </a:solidFill>
              </a:rPr>
              <a:t> </a:t>
            </a:r>
            <a:r>
              <a:rPr lang="fr-FR" sz="2400" b="1" i="1" dirty="0" err="1">
                <a:solidFill>
                  <a:schemeClr val="accent1"/>
                </a:solidFill>
              </a:rPr>
              <a:t>sind</a:t>
            </a:r>
            <a:r>
              <a:rPr lang="fr-FR" sz="2400" b="1" i="1" dirty="0">
                <a:solidFill>
                  <a:schemeClr val="accent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27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C34FF41-C1A7-9B4B-821D-A64DAAAB96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61FA8E18-541E-8A4E-B125-A75944E88A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481831"/>
            <a:ext cx="10515600" cy="2417714"/>
          </a:xfr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0BD4DC20-A13E-BB43-B19E-0BE209F3457E}"/>
              </a:ext>
            </a:extLst>
          </p:cNvPr>
          <p:cNvSpPr txBox="1"/>
          <p:nvPr/>
        </p:nvSpPr>
        <p:spPr>
          <a:xfrm>
            <a:off x="628650" y="3496791"/>
            <a:ext cx="10515600" cy="22510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r-FR" sz="2400" b="1" dirty="0" err="1">
                <a:solidFill>
                  <a:schemeClr val="accent1"/>
                </a:solidFill>
              </a:rPr>
              <a:t>Lösungsvorschlag</a:t>
            </a:r>
            <a:endParaRPr lang="fr-FR" sz="2400" b="1" dirty="0">
              <a:solidFill>
                <a:schemeClr val="accent1"/>
              </a:solidFill>
            </a:endParaRPr>
          </a:p>
          <a:p>
            <a:pPr algn="just">
              <a:lnSpc>
                <a:spcPct val="150000"/>
              </a:lnSpc>
            </a:pPr>
            <a:r>
              <a:rPr lang="fr-FR" sz="2400" b="1" dirty="0"/>
              <a:t>Am </a:t>
            </a:r>
            <a:r>
              <a:rPr lang="fr-FR" sz="2400" b="1" dirty="0" err="1"/>
              <a:t>liebsten</a:t>
            </a:r>
            <a:r>
              <a:rPr lang="fr-FR" sz="2400" b="1" dirty="0"/>
              <a:t> </a:t>
            </a:r>
            <a:r>
              <a:rPr lang="fr-FR" sz="2400" b="1" dirty="0" err="1"/>
              <a:t>trage</a:t>
            </a:r>
            <a:r>
              <a:rPr lang="fr-FR" sz="2400" b="1" dirty="0"/>
              <a:t> </a:t>
            </a:r>
            <a:r>
              <a:rPr lang="fr-FR" sz="2400" b="1" dirty="0" err="1"/>
              <a:t>ich</a:t>
            </a:r>
            <a:r>
              <a:rPr lang="fr-FR" sz="2400" b="1" dirty="0"/>
              <a:t> </a:t>
            </a:r>
            <a:r>
              <a:rPr lang="fr-FR" sz="2400" b="1" i="1" dirty="0" err="1">
                <a:solidFill>
                  <a:schemeClr val="accent1"/>
                </a:solidFill>
              </a:rPr>
              <a:t>dunkelblaue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/>
              <a:t>Jeans </a:t>
            </a:r>
            <a:r>
              <a:rPr lang="fr-FR" sz="2400" b="1" dirty="0" err="1"/>
              <a:t>und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i="1" dirty="0" err="1">
                <a:solidFill>
                  <a:schemeClr val="accent1"/>
                </a:solidFill>
              </a:rPr>
              <a:t>helle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/>
              <a:t>Sweatshirts. </a:t>
            </a:r>
            <a:r>
              <a:rPr lang="fr-FR" sz="2400" b="1" dirty="0" err="1"/>
              <a:t>Und</a:t>
            </a:r>
            <a:r>
              <a:rPr lang="fr-FR" sz="2400" b="1" dirty="0"/>
              <a:t> </a:t>
            </a:r>
            <a:r>
              <a:rPr lang="fr-FR" sz="2400" b="1" dirty="0" err="1"/>
              <a:t>ich</a:t>
            </a:r>
            <a:r>
              <a:rPr lang="fr-FR" sz="2400" b="1" dirty="0"/>
              <a:t> </a:t>
            </a:r>
            <a:r>
              <a:rPr lang="fr-FR" sz="2400" b="1" dirty="0" err="1"/>
              <a:t>liebe</a:t>
            </a:r>
            <a:r>
              <a:rPr lang="fr-FR" sz="2400" b="1" dirty="0"/>
              <a:t> </a:t>
            </a:r>
            <a:r>
              <a:rPr lang="fr-FR" sz="2400" b="1" i="1" dirty="0" err="1">
                <a:solidFill>
                  <a:schemeClr val="accent1"/>
                </a:solidFill>
              </a:rPr>
              <a:t>weite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/>
              <a:t>Jacken</a:t>
            </a:r>
            <a:r>
              <a:rPr lang="fr-FR" sz="2400" b="1" dirty="0"/>
              <a:t>. </a:t>
            </a:r>
            <a:r>
              <a:rPr lang="fr-FR" sz="2400" b="1" dirty="0" err="1"/>
              <a:t>Meinen</a:t>
            </a:r>
            <a:r>
              <a:rPr lang="fr-FR" sz="2400" b="1" dirty="0"/>
              <a:t> </a:t>
            </a:r>
            <a:r>
              <a:rPr lang="fr-FR" sz="2400" b="1" i="1" dirty="0" err="1">
                <a:solidFill>
                  <a:schemeClr val="accent1"/>
                </a:solidFill>
              </a:rPr>
              <a:t>dicken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/>
              <a:t>Pullover </a:t>
            </a:r>
            <a:r>
              <a:rPr lang="fr-FR" sz="2400" b="1" dirty="0" err="1"/>
              <a:t>ziehe</a:t>
            </a:r>
            <a:r>
              <a:rPr lang="fr-FR" sz="2400" b="1" dirty="0"/>
              <a:t> </a:t>
            </a:r>
            <a:r>
              <a:rPr lang="fr-FR" sz="2400" b="1" dirty="0" err="1"/>
              <a:t>ich</a:t>
            </a:r>
            <a:r>
              <a:rPr lang="fr-FR" sz="2400" b="1" dirty="0"/>
              <a:t> </a:t>
            </a:r>
            <a:r>
              <a:rPr lang="fr-FR" sz="2400" b="1" dirty="0" err="1"/>
              <a:t>nur</a:t>
            </a:r>
            <a:r>
              <a:rPr lang="fr-FR" sz="2400" b="1" dirty="0"/>
              <a:t> </a:t>
            </a:r>
            <a:r>
              <a:rPr lang="fr-FR" sz="2400" b="1" dirty="0" err="1"/>
              <a:t>im</a:t>
            </a:r>
            <a:r>
              <a:rPr lang="fr-FR" sz="2400" b="1" dirty="0"/>
              <a:t> Winter an. Im Sommer </a:t>
            </a:r>
            <a:r>
              <a:rPr lang="fr-FR" sz="2400" b="1" dirty="0" err="1"/>
              <a:t>trage</a:t>
            </a:r>
            <a:r>
              <a:rPr lang="fr-FR" sz="2400" b="1" dirty="0"/>
              <a:t> </a:t>
            </a:r>
            <a:r>
              <a:rPr lang="fr-FR" sz="2400" b="1" dirty="0" err="1"/>
              <a:t>ich</a:t>
            </a:r>
            <a:r>
              <a:rPr lang="fr-FR" sz="2400" b="1" dirty="0"/>
              <a:t> </a:t>
            </a:r>
            <a:r>
              <a:rPr lang="fr-FR" sz="2400" b="1" dirty="0" err="1"/>
              <a:t>gern</a:t>
            </a:r>
            <a:r>
              <a:rPr lang="fr-FR" sz="2400" b="1" dirty="0"/>
              <a:t> </a:t>
            </a:r>
            <a:r>
              <a:rPr lang="fr-FR" sz="2400" b="1" dirty="0" err="1"/>
              <a:t>eine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i="1" dirty="0" err="1">
                <a:solidFill>
                  <a:schemeClr val="accent1"/>
                </a:solidFill>
              </a:rPr>
              <a:t>bunte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/>
              <a:t>Mütze</a:t>
            </a:r>
            <a:r>
              <a:rPr lang="fr-FR" sz="2400" b="1" dirty="0"/>
              <a:t> </a:t>
            </a:r>
            <a:r>
              <a:rPr lang="fr-FR" sz="2400" b="1" dirty="0" err="1"/>
              <a:t>und</a:t>
            </a:r>
            <a:r>
              <a:rPr lang="fr-FR" sz="2400" b="1" dirty="0"/>
              <a:t> </a:t>
            </a:r>
            <a:r>
              <a:rPr lang="fr-FR" sz="2400" b="1" dirty="0" err="1"/>
              <a:t>ein</a:t>
            </a:r>
            <a:r>
              <a:rPr lang="fr-FR" sz="2400" b="1" dirty="0"/>
              <a:t> </a:t>
            </a:r>
            <a:r>
              <a:rPr lang="fr-FR" sz="2400" b="1" i="1" dirty="0" err="1">
                <a:solidFill>
                  <a:schemeClr val="accent1"/>
                </a:solidFill>
              </a:rPr>
              <a:t>weisses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/>
              <a:t>T-Shirt.</a:t>
            </a:r>
          </a:p>
        </p:txBody>
      </p:sp>
    </p:spTree>
    <p:extLst>
      <p:ext uri="{BB962C8B-B14F-4D97-AF65-F5344CB8AC3E}">
        <p14:creationId xmlns:p14="http://schemas.microsoft.com/office/powerpoint/2010/main" val="995258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9819042-D622-564C-873F-8DDCDDE812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24205C5-733E-9A43-873F-5DFF1F3E56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7493EF8-19C2-5D42-ACED-7D06C29B76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5401" y="354463"/>
            <a:ext cx="9296400" cy="4809896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341D23AD-ABBD-5146-8F13-EA2669B8EBEA}"/>
              </a:ext>
            </a:extLst>
          </p:cNvPr>
          <p:cNvSpPr txBox="1"/>
          <p:nvPr/>
        </p:nvSpPr>
        <p:spPr>
          <a:xfrm>
            <a:off x="1175657" y="4911631"/>
            <a:ext cx="101781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fr-FR" sz="2400" b="1" err="1">
                <a:solidFill>
                  <a:schemeClr val="accent1"/>
                </a:solidFill>
              </a:rPr>
              <a:t>Eine</a:t>
            </a:r>
            <a:r>
              <a:rPr lang="fr-FR" sz="2400" b="1">
                <a:solidFill>
                  <a:schemeClr val="accent1"/>
                </a:solidFill>
              </a:rPr>
              <a:t> </a:t>
            </a:r>
            <a:r>
              <a:rPr lang="fr-FR" sz="2400" b="1" err="1">
                <a:solidFill>
                  <a:schemeClr val="accent1"/>
                </a:solidFill>
              </a:rPr>
              <a:t>Einladung</a:t>
            </a:r>
            <a:endParaRPr lang="fr-FR" sz="2400" b="1">
              <a:solidFill>
                <a:schemeClr val="accent1"/>
              </a:solidFill>
            </a:endParaRPr>
          </a:p>
          <a:p>
            <a:pPr marL="285750" indent="-285750">
              <a:buFontTx/>
              <a:buChar char="-"/>
            </a:pPr>
            <a:r>
              <a:rPr lang="fr-FR" sz="2400" b="1" err="1">
                <a:solidFill>
                  <a:schemeClr val="accent1"/>
                </a:solidFill>
              </a:rPr>
              <a:t>Typisch</a:t>
            </a:r>
            <a:r>
              <a:rPr lang="fr-FR" sz="2400" b="1">
                <a:solidFill>
                  <a:schemeClr val="accent1"/>
                </a:solidFill>
              </a:rPr>
              <a:t> : </a:t>
            </a:r>
            <a:r>
              <a:rPr lang="fr-FR" sz="2400" b="1" err="1">
                <a:solidFill>
                  <a:schemeClr val="accent1"/>
                </a:solidFill>
              </a:rPr>
              <a:t>Anrede</a:t>
            </a:r>
            <a:r>
              <a:rPr lang="fr-FR" sz="2400" b="1">
                <a:solidFill>
                  <a:schemeClr val="accent1"/>
                </a:solidFill>
              </a:rPr>
              <a:t> (</a:t>
            </a:r>
            <a:r>
              <a:rPr lang="fr-FR" sz="2400" b="1" err="1">
                <a:solidFill>
                  <a:schemeClr val="accent1"/>
                </a:solidFill>
              </a:rPr>
              <a:t>Gäste</a:t>
            </a:r>
            <a:r>
              <a:rPr lang="fr-FR" sz="2400" b="1">
                <a:solidFill>
                  <a:schemeClr val="accent1"/>
                </a:solidFill>
              </a:rPr>
              <a:t>) - </a:t>
            </a:r>
            <a:r>
              <a:rPr lang="fr-FR" sz="2400" b="1" err="1">
                <a:solidFill>
                  <a:schemeClr val="accent1"/>
                </a:solidFill>
              </a:rPr>
              <a:t>Veranstaltung</a:t>
            </a:r>
            <a:r>
              <a:rPr lang="fr-FR" sz="2400" b="1">
                <a:solidFill>
                  <a:schemeClr val="accent1"/>
                </a:solidFill>
              </a:rPr>
              <a:t> (</a:t>
            </a:r>
            <a:r>
              <a:rPr lang="fr-FR" sz="2400" b="1" err="1">
                <a:solidFill>
                  <a:schemeClr val="accent1"/>
                </a:solidFill>
              </a:rPr>
              <a:t>was</a:t>
            </a:r>
            <a:r>
              <a:rPr lang="fr-FR" sz="2400" b="1">
                <a:solidFill>
                  <a:schemeClr val="accent1"/>
                </a:solidFill>
              </a:rPr>
              <a:t>, </a:t>
            </a:r>
            <a:r>
              <a:rPr lang="fr-FR" sz="2400" b="1" err="1">
                <a:solidFill>
                  <a:schemeClr val="accent1"/>
                </a:solidFill>
              </a:rPr>
              <a:t>wann</a:t>
            </a:r>
            <a:r>
              <a:rPr lang="fr-FR" sz="2400" b="1">
                <a:solidFill>
                  <a:schemeClr val="accent1"/>
                </a:solidFill>
              </a:rPr>
              <a:t>, </a:t>
            </a:r>
            <a:r>
              <a:rPr lang="fr-FR" sz="2400" b="1" err="1">
                <a:solidFill>
                  <a:schemeClr val="accent1"/>
                </a:solidFill>
              </a:rPr>
              <a:t>wo</a:t>
            </a:r>
            <a:r>
              <a:rPr lang="fr-FR" sz="2400" b="1">
                <a:solidFill>
                  <a:schemeClr val="accent1"/>
                </a:solidFill>
              </a:rPr>
              <a:t>, </a:t>
            </a:r>
            <a:r>
              <a:rPr lang="fr-FR" sz="2400" b="1" err="1">
                <a:solidFill>
                  <a:schemeClr val="accent1"/>
                </a:solidFill>
              </a:rPr>
              <a:t>warum</a:t>
            </a:r>
            <a:r>
              <a:rPr lang="fr-FR" sz="2400" b="1">
                <a:solidFill>
                  <a:schemeClr val="accent1"/>
                </a:solidFill>
              </a:rPr>
              <a:t>), </a:t>
            </a:r>
            <a:br>
              <a:rPr lang="fr-FR" sz="2400" b="1">
                <a:solidFill>
                  <a:schemeClr val="accent1"/>
                </a:solidFill>
              </a:rPr>
            </a:br>
            <a:r>
              <a:rPr lang="fr-FR" sz="2400" b="1" err="1">
                <a:solidFill>
                  <a:schemeClr val="accent1"/>
                </a:solidFill>
              </a:rPr>
              <a:t>Gruss</a:t>
            </a:r>
            <a:r>
              <a:rPr lang="fr-FR" sz="2400" b="1">
                <a:solidFill>
                  <a:schemeClr val="accent1"/>
                </a:solidFill>
              </a:rPr>
              <a:t> (</a:t>
            </a:r>
            <a:r>
              <a:rPr lang="fr-FR" sz="2400" b="1" err="1">
                <a:solidFill>
                  <a:schemeClr val="accent1"/>
                </a:solidFill>
              </a:rPr>
              <a:t>wer</a:t>
            </a:r>
            <a:r>
              <a:rPr lang="fr-FR" sz="2400" b="1">
                <a:solidFill>
                  <a:schemeClr val="accent1"/>
                </a:solidFill>
              </a:rPr>
              <a:t> </a:t>
            </a:r>
            <a:r>
              <a:rPr lang="fr-FR" sz="2400" b="1" err="1">
                <a:solidFill>
                  <a:schemeClr val="accent1"/>
                </a:solidFill>
              </a:rPr>
              <a:t>lädt</a:t>
            </a:r>
            <a:r>
              <a:rPr lang="fr-FR" sz="2400" b="1">
                <a:solidFill>
                  <a:schemeClr val="accent1"/>
                </a:solidFill>
              </a:rPr>
              <a:t> </a:t>
            </a:r>
            <a:r>
              <a:rPr lang="fr-FR" sz="2400" b="1" err="1">
                <a:solidFill>
                  <a:schemeClr val="accent1"/>
                </a:solidFill>
              </a:rPr>
              <a:t>ein</a:t>
            </a:r>
            <a:r>
              <a:rPr lang="fr-FR" sz="2400" b="1">
                <a:solidFill>
                  <a:schemeClr val="accent1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229961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300D8EC3-95B3-FE43-B85F-0A2B060B76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4400" y="445294"/>
            <a:ext cx="8356600" cy="1854200"/>
          </a:xfr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7D64D848-F22A-CA4B-B364-A49966E51E97}"/>
              </a:ext>
            </a:extLst>
          </p:cNvPr>
          <p:cNvSpPr txBox="1"/>
          <p:nvPr/>
        </p:nvSpPr>
        <p:spPr>
          <a:xfrm>
            <a:off x="965200" y="1984836"/>
            <a:ext cx="240194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>
                <a:solidFill>
                  <a:schemeClr val="accent1"/>
                </a:solidFill>
              </a:rPr>
              <a:t>Lösungsvorschlag</a:t>
            </a:r>
          </a:p>
          <a:p>
            <a:endParaRPr lang="fr-FR" sz="2400" b="1">
              <a:solidFill>
                <a:schemeClr val="accent1"/>
              </a:solidFill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708628-B55E-4E41-9836-944A86D5D2BB}"/>
              </a:ext>
            </a:extLst>
          </p:cNvPr>
          <p:cNvSpPr txBox="1"/>
          <p:nvPr/>
        </p:nvSpPr>
        <p:spPr>
          <a:xfrm>
            <a:off x="914400" y="2522642"/>
            <a:ext cx="5870819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b)</a:t>
            </a:r>
          </a:p>
          <a:p>
            <a:r>
              <a:rPr lang="fr-FR" sz="2400" b="1" dirty="0" err="1">
                <a:solidFill>
                  <a:schemeClr val="accent1"/>
                </a:solidFill>
              </a:rPr>
              <a:t>wer</a:t>
            </a:r>
            <a:r>
              <a:rPr lang="fr-FR" sz="2400" b="1" dirty="0">
                <a:solidFill>
                  <a:schemeClr val="accent1"/>
                </a:solidFill>
              </a:rPr>
              <a:t>: </a:t>
            </a:r>
            <a:r>
              <a:rPr lang="fr-FR" sz="2400" b="1" dirty="0" err="1">
                <a:solidFill>
                  <a:schemeClr val="accent1"/>
                </a:solidFill>
              </a:rPr>
              <a:t>das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Modeschau</a:t>
            </a:r>
            <a:r>
              <a:rPr lang="fr-FR" sz="2400" b="1" dirty="0">
                <a:solidFill>
                  <a:schemeClr val="accent1"/>
                </a:solidFill>
              </a:rPr>
              <a:t>-Team</a:t>
            </a:r>
          </a:p>
          <a:p>
            <a:r>
              <a:rPr lang="fr-FR" sz="2400" b="1" dirty="0" err="1">
                <a:solidFill>
                  <a:schemeClr val="accent1"/>
                </a:solidFill>
              </a:rPr>
              <a:t>was</a:t>
            </a:r>
            <a:r>
              <a:rPr lang="fr-FR" sz="2400" b="1" dirty="0">
                <a:solidFill>
                  <a:schemeClr val="accent1"/>
                </a:solidFill>
              </a:rPr>
              <a:t>: </a:t>
            </a:r>
            <a:r>
              <a:rPr lang="fr-FR" sz="2400" b="1" dirty="0" err="1">
                <a:solidFill>
                  <a:schemeClr val="accent1"/>
                </a:solidFill>
              </a:rPr>
              <a:t>Modeschau</a:t>
            </a:r>
            <a:r>
              <a:rPr lang="fr-FR" sz="2400" b="1" dirty="0">
                <a:solidFill>
                  <a:schemeClr val="accent1"/>
                </a:solidFill>
              </a:rPr>
              <a:t> mit </a:t>
            </a:r>
            <a:r>
              <a:rPr lang="fr-FR" sz="2400" b="1" dirty="0" err="1">
                <a:solidFill>
                  <a:schemeClr val="accent1"/>
                </a:solidFill>
              </a:rPr>
              <a:t>Secondhandkleidung</a:t>
            </a:r>
            <a:endParaRPr lang="fr-FR" sz="2400" b="1" dirty="0">
              <a:solidFill>
                <a:schemeClr val="accent1"/>
              </a:solidFill>
            </a:endParaRPr>
          </a:p>
          <a:p>
            <a:r>
              <a:rPr lang="fr-FR" sz="2400" b="1" dirty="0" err="1">
                <a:solidFill>
                  <a:schemeClr val="accent1"/>
                </a:solidFill>
              </a:rPr>
              <a:t>wo</a:t>
            </a:r>
            <a:r>
              <a:rPr lang="fr-FR" sz="2400" b="1" dirty="0">
                <a:solidFill>
                  <a:schemeClr val="accent1"/>
                </a:solidFill>
              </a:rPr>
              <a:t>: in der </a:t>
            </a:r>
            <a:r>
              <a:rPr lang="fr-FR" sz="2400" b="1" dirty="0" err="1">
                <a:solidFill>
                  <a:schemeClr val="accent1"/>
                </a:solidFill>
              </a:rPr>
              <a:t>Sporthalle</a:t>
            </a:r>
            <a:endParaRPr lang="fr-FR" sz="2400" b="1" dirty="0">
              <a:solidFill>
                <a:schemeClr val="accent1"/>
              </a:solidFill>
            </a:endParaRPr>
          </a:p>
          <a:p>
            <a:r>
              <a:rPr lang="fr-FR" sz="2400" b="1" dirty="0" err="1">
                <a:solidFill>
                  <a:schemeClr val="accent1"/>
                </a:solidFill>
              </a:rPr>
              <a:t>wann</a:t>
            </a:r>
            <a:r>
              <a:rPr lang="fr-FR" sz="2400" b="1" dirty="0">
                <a:solidFill>
                  <a:schemeClr val="accent1"/>
                </a:solidFill>
              </a:rPr>
              <a:t>: </a:t>
            </a:r>
            <a:r>
              <a:rPr lang="fr-FR" sz="2400" b="1" dirty="0" err="1">
                <a:solidFill>
                  <a:schemeClr val="accent1"/>
                </a:solidFill>
              </a:rPr>
              <a:t>am</a:t>
            </a:r>
            <a:r>
              <a:rPr lang="fr-FR" sz="2400" b="1" dirty="0">
                <a:solidFill>
                  <a:schemeClr val="accent1"/>
                </a:solidFill>
              </a:rPr>
              <a:t> 12. </a:t>
            </a:r>
            <a:r>
              <a:rPr lang="fr-FR" sz="2400" b="1" dirty="0" err="1">
                <a:solidFill>
                  <a:schemeClr val="accent1"/>
                </a:solidFill>
              </a:rPr>
              <a:t>Februar</a:t>
            </a:r>
            <a:r>
              <a:rPr lang="fr-FR" sz="2400" b="1" dirty="0">
                <a:solidFill>
                  <a:schemeClr val="accent1"/>
                </a:solidFill>
              </a:rPr>
              <a:t> (</a:t>
            </a:r>
            <a:r>
              <a:rPr lang="fr-FR" sz="2400" b="1" dirty="0" err="1">
                <a:solidFill>
                  <a:schemeClr val="accent1"/>
                </a:solidFill>
              </a:rPr>
              <a:t>Samstag</a:t>
            </a:r>
            <a:r>
              <a:rPr lang="fr-FR" sz="2400" b="1" dirty="0">
                <a:solidFill>
                  <a:schemeClr val="accent1"/>
                </a:solidFill>
              </a:rPr>
              <a:t>) </a:t>
            </a:r>
            <a:r>
              <a:rPr lang="fr-FR" sz="2400" b="1" dirty="0" err="1">
                <a:solidFill>
                  <a:schemeClr val="accent1"/>
                </a:solidFill>
              </a:rPr>
              <a:t>um</a:t>
            </a:r>
            <a:r>
              <a:rPr lang="fr-FR" sz="2400" b="1" dirty="0">
                <a:solidFill>
                  <a:schemeClr val="accent1"/>
                </a:solidFill>
              </a:rPr>
              <a:t> 16 </a:t>
            </a:r>
            <a:r>
              <a:rPr lang="fr-FR" sz="2400" b="1" dirty="0" err="1">
                <a:solidFill>
                  <a:schemeClr val="accent1"/>
                </a:solidFill>
              </a:rPr>
              <a:t>Uhr</a:t>
            </a:r>
            <a:endParaRPr lang="fr-FR" sz="2400" b="1" dirty="0">
              <a:solidFill>
                <a:schemeClr val="accent1"/>
              </a:solidFill>
            </a:endParaRPr>
          </a:p>
          <a:p>
            <a:r>
              <a:rPr lang="fr-FR" sz="2400" b="1" dirty="0" err="1">
                <a:solidFill>
                  <a:schemeClr val="accent1"/>
                </a:solidFill>
              </a:rPr>
              <a:t>warum</a:t>
            </a:r>
            <a:r>
              <a:rPr lang="fr-FR" sz="2400" b="1" dirty="0">
                <a:solidFill>
                  <a:schemeClr val="accent1"/>
                </a:solidFill>
              </a:rPr>
              <a:t>: </a:t>
            </a:r>
            <a:r>
              <a:rPr lang="fr-FR" sz="2400" b="1" dirty="0" err="1">
                <a:solidFill>
                  <a:schemeClr val="accent1"/>
                </a:solidFill>
              </a:rPr>
              <a:t>Aktion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für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Jugendliche</a:t>
            </a:r>
            <a:r>
              <a:rPr lang="fr-FR" sz="2400" b="1" dirty="0">
                <a:solidFill>
                  <a:schemeClr val="accent1"/>
                </a:solidFill>
              </a:rPr>
              <a:t> in Not</a:t>
            </a:r>
          </a:p>
          <a:p>
            <a:r>
              <a:rPr lang="fr-FR" sz="2400" b="1" dirty="0" err="1">
                <a:solidFill>
                  <a:schemeClr val="accent1"/>
                </a:solidFill>
              </a:rPr>
              <a:t>wie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viel</a:t>
            </a:r>
            <a:r>
              <a:rPr lang="fr-FR" sz="2400" b="1" dirty="0">
                <a:solidFill>
                  <a:schemeClr val="accent1"/>
                </a:solidFill>
              </a:rPr>
              <a:t>: 3 Franken </a:t>
            </a:r>
          </a:p>
          <a:p>
            <a:endParaRPr lang="fr-FR" dirty="0"/>
          </a:p>
          <a:p>
            <a:endParaRPr lang="fr-FR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BED91550-2524-A74D-AB1B-786C7B5D8ED9}"/>
              </a:ext>
            </a:extLst>
          </p:cNvPr>
          <p:cNvSpPr txBox="1"/>
          <p:nvPr/>
        </p:nvSpPr>
        <p:spPr>
          <a:xfrm>
            <a:off x="1026367" y="5673016"/>
            <a:ext cx="103606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Die </a:t>
            </a:r>
            <a:r>
              <a:rPr lang="fr-FR" sz="2400" b="1" dirty="0" err="1">
                <a:solidFill>
                  <a:schemeClr val="accent1"/>
                </a:solidFill>
              </a:rPr>
              <a:t>Modeschau</a:t>
            </a:r>
            <a:r>
              <a:rPr lang="fr-FR" sz="2400" b="1">
                <a:solidFill>
                  <a:schemeClr val="accent1"/>
                </a:solidFill>
              </a:rPr>
              <a:t> </a:t>
            </a:r>
            <a:r>
              <a:rPr lang="fr-FR" sz="2400" b="1" err="1">
                <a:solidFill>
                  <a:schemeClr val="accent1"/>
                </a:solidFill>
              </a:rPr>
              <a:t>ist</a:t>
            </a:r>
            <a:r>
              <a:rPr lang="fr-FR" sz="2400" b="1">
                <a:solidFill>
                  <a:schemeClr val="accent1"/>
                </a:solidFill>
              </a:rPr>
              <a:t> </a:t>
            </a:r>
            <a:r>
              <a:rPr lang="fr-FR" sz="2400" b="1" err="1">
                <a:solidFill>
                  <a:schemeClr val="accent1"/>
                </a:solidFill>
              </a:rPr>
              <a:t>für</a:t>
            </a:r>
            <a:r>
              <a:rPr lang="fr-FR" sz="2400" b="1">
                <a:solidFill>
                  <a:schemeClr val="accent1"/>
                </a:solidFill>
              </a:rPr>
              <a:t> die </a:t>
            </a:r>
            <a:r>
              <a:rPr lang="fr-FR" sz="2400" b="1" err="1">
                <a:solidFill>
                  <a:schemeClr val="accent1"/>
                </a:solidFill>
              </a:rPr>
              <a:t>Eltern</a:t>
            </a:r>
            <a:r>
              <a:rPr lang="fr-FR" sz="2400" b="1">
                <a:solidFill>
                  <a:schemeClr val="accent1"/>
                </a:solidFill>
              </a:rPr>
              <a:t>, Lehrer </a:t>
            </a:r>
            <a:r>
              <a:rPr lang="fr-FR" sz="2400" b="1" err="1">
                <a:solidFill>
                  <a:schemeClr val="accent1"/>
                </a:solidFill>
              </a:rPr>
              <a:t>und</a:t>
            </a:r>
            <a:r>
              <a:rPr lang="fr-FR" sz="2400" b="1">
                <a:solidFill>
                  <a:schemeClr val="accent1"/>
                </a:solidFill>
              </a:rPr>
              <a:t> </a:t>
            </a:r>
            <a:r>
              <a:rPr lang="fr-FR" sz="2400" b="1" err="1">
                <a:solidFill>
                  <a:schemeClr val="accent1"/>
                </a:solidFill>
              </a:rPr>
              <a:t>Lehrerinnen</a:t>
            </a:r>
            <a:r>
              <a:rPr lang="fr-FR" sz="2400" b="1">
                <a:solidFill>
                  <a:schemeClr val="accent1"/>
                </a:solidFill>
              </a:rPr>
              <a:t>, </a:t>
            </a:r>
            <a:r>
              <a:rPr lang="fr-FR" sz="2400" b="1" err="1">
                <a:solidFill>
                  <a:schemeClr val="accent1"/>
                </a:solidFill>
              </a:rPr>
              <a:t>für</a:t>
            </a:r>
            <a:r>
              <a:rPr lang="fr-FR" sz="2400" b="1">
                <a:solidFill>
                  <a:schemeClr val="accent1"/>
                </a:solidFill>
              </a:rPr>
              <a:t> </a:t>
            </a:r>
            <a:r>
              <a:rPr lang="fr-FR" sz="2400" b="1" err="1">
                <a:solidFill>
                  <a:schemeClr val="accent1"/>
                </a:solidFill>
              </a:rPr>
              <a:t>Jugendliche</a:t>
            </a:r>
            <a:r>
              <a:rPr lang="fr-FR" sz="2400" b="1">
                <a:solidFill>
                  <a:schemeClr val="accent1"/>
                </a:solidFill>
              </a:rPr>
              <a:t> in Not.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04E17FBA-AED0-9A4E-873D-E4EF9235C149}"/>
              </a:ext>
            </a:extLst>
          </p:cNvPr>
          <p:cNvSpPr txBox="1"/>
          <p:nvPr/>
        </p:nvSpPr>
        <p:spPr>
          <a:xfrm>
            <a:off x="1082352" y="6158207"/>
            <a:ext cx="98638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>
                <a:solidFill>
                  <a:schemeClr val="accent1"/>
                </a:solidFill>
              </a:rPr>
              <a:t>!!  Aber </a:t>
            </a:r>
            <a:r>
              <a:rPr lang="fr-FR" sz="2400" b="1" u="sng" err="1">
                <a:solidFill>
                  <a:schemeClr val="accent1"/>
                </a:solidFill>
              </a:rPr>
              <a:t>wofür</a:t>
            </a:r>
            <a:r>
              <a:rPr lang="fr-FR" sz="2400" b="1">
                <a:solidFill>
                  <a:schemeClr val="accent1"/>
                </a:solidFill>
              </a:rPr>
              <a:t> </a:t>
            </a:r>
            <a:r>
              <a:rPr lang="fr-FR" sz="2400" b="1" err="1">
                <a:solidFill>
                  <a:schemeClr val="accent1"/>
                </a:solidFill>
              </a:rPr>
              <a:t>ist</a:t>
            </a:r>
            <a:r>
              <a:rPr lang="fr-FR" sz="2400" b="1">
                <a:solidFill>
                  <a:schemeClr val="accent1"/>
                </a:solidFill>
              </a:rPr>
              <a:t> die </a:t>
            </a:r>
            <a:r>
              <a:rPr lang="fr-FR" sz="2400" b="1" err="1">
                <a:solidFill>
                  <a:schemeClr val="accent1"/>
                </a:solidFill>
              </a:rPr>
              <a:t>Modeschau</a:t>
            </a:r>
            <a:r>
              <a:rPr lang="fr-FR" sz="2400" b="1">
                <a:solidFill>
                  <a:schemeClr val="accent1"/>
                </a:solidFill>
              </a:rPr>
              <a:t> ? Die </a:t>
            </a:r>
            <a:r>
              <a:rPr lang="fr-FR" sz="2400" b="1" err="1">
                <a:solidFill>
                  <a:schemeClr val="accent1"/>
                </a:solidFill>
              </a:rPr>
              <a:t>Modeschau</a:t>
            </a:r>
            <a:r>
              <a:rPr lang="fr-FR" sz="2400" b="1">
                <a:solidFill>
                  <a:schemeClr val="accent1"/>
                </a:solidFill>
              </a:rPr>
              <a:t> </a:t>
            </a:r>
            <a:r>
              <a:rPr lang="fr-FR" sz="2400" b="1" err="1">
                <a:solidFill>
                  <a:schemeClr val="accent1"/>
                </a:solidFill>
              </a:rPr>
              <a:t>ist</a:t>
            </a:r>
            <a:r>
              <a:rPr lang="fr-FR" sz="2400" b="1">
                <a:solidFill>
                  <a:schemeClr val="accent1"/>
                </a:solidFill>
              </a:rPr>
              <a:t> </a:t>
            </a:r>
            <a:r>
              <a:rPr lang="fr-FR" sz="2400" b="1" err="1">
                <a:solidFill>
                  <a:schemeClr val="accent1"/>
                </a:solidFill>
              </a:rPr>
              <a:t>für</a:t>
            </a:r>
            <a:r>
              <a:rPr lang="fr-FR" sz="2400" b="1">
                <a:solidFill>
                  <a:schemeClr val="accent1"/>
                </a:solidFill>
              </a:rPr>
              <a:t> die </a:t>
            </a:r>
            <a:r>
              <a:rPr lang="fr-FR" sz="2400" b="1" err="1">
                <a:solidFill>
                  <a:schemeClr val="accent1"/>
                </a:solidFill>
              </a:rPr>
              <a:t>Aktion</a:t>
            </a:r>
            <a:r>
              <a:rPr lang="fr-FR" sz="2400" b="1">
                <a:solidFill>
                  <a:schemeClr val="accent1"/>
                </a:solidFill>
              </a:rPr>
              <a:t> « JRZ ».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94FE63CB-9204-E241-9B6E-CCF53ECA06C9}"/>
              </a:ext>
            </a:extLst>
          </p:cNvPr>
          <p:cNvSpPr txBox="1"/>
          <p:nvPr/>
        </p:nvSpPr>
        <p:spPr>
          <a:xfrm>
            <a:off x="8117633" y="470262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4BFF1361-B6BB-344F-A54C-55612AD8D4B2}"/>
              </a:ext>
            </a:extLst>
          </p:cNvPr>
          <p:cNvSpPr txBox="1"/>
          <p:nvPr/>
        </p:nvSpPr>
        <p:spPr>
          <a:xfrm>
            <a:off x="970391" y="5225143"/>
            <a:ext cx="41157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c) </a:t>
            </a:r>
            <a:r>
              <a:rPr lang="fr-FR" sz="2400" b="1" u="sng" dirty="0" err="1">
                <a:solidFill>
                  <a:schemeClr val="accent1"/>
                </a:solidFill>
              </a:rPr>
              <a:t>Für</a:t>
            </a:r>
            <a:r>
              <a:rPr lang="fr-FR" sz="2400" b="1" u="sng" dirty="0">
                <a:solidFill>
                  <a:schemeClr val="accent1"/>
                </a:solidFill>
              </a:rPr>
              <a:t> </a:t>
            </a:r>
            <a:r>
              <a:rPr lang="fr-FR" sz="2400" b="1" u="sng" dirty="0" err="1">
                <a:solidFill>
                  <a:schemeClr val="accent1"/>
                </a:solidFill>
              </a:rPr>
              <a:t>wen</a:t>
            </a:r>
            <a:r>
              <a:rPr lang="fr-FR" sz="2400" b="1" u="sng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ist</a:t>
            </a:r>
            <a:r>
              <a:rPr lang="fr-FR" sz="2400" b="1" dirty="0">
                <a:solidFill>
                  <a:schemeClr val="accent1"/>
                </a:solidFill>
              </a:rPr>
              <a:t> die </a:t>
            </a:r>
            <a:r>
              <a:rPr lang="fr-FR" sz="2400" b="1" dirty="0" err="1">
                <a:solidFill>
                  <a:schemeClr val="accent1"/>
                </a:solidFill>
              </a:rPr>
              <a:t>Modeschau</a:t>
            </a:r>
            <a:r>
              <a:rPr lang="fr-FR" sz="2400" b="1" dirty="0">
                <a:solidFill>
                  <a:schemeClr val="accent1"/>
                </a:solidFill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687716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FBAD38D1-EA6F-9448-B877-B1FF82E2886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211"/>
          <a:stretch/>
        </p:blipFill>
        <p:spPr>
          <a:xfrm>
            <a:off x="2457450" y="357188"/>
            <a:ext cx="7772400" cy="2599875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B944F559-7541-8746-AA73-57B812B7B3DF}"/>
              </a:ext>
            </a:extLst>
          </p:cNvPr>
          <p:cNvSpPr txBox="1"/>
          <p:nvPr/>
        </p:nvSpPr>
        <p:spPr>
          <a:xfrm>
            <a:off x="3671892" y="3786188"/>
            <a:ext cx="5057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Er </a:t>
            </a:r>
            <a:r>
              <a:rPr lang="fr-FR" sz="2400" b="1" dirty="0" err="1">
                <a:solidFill>
                  <a:schemeClr val="accent1"/>
                </a:solidFill>
              </a:rPr>
              <a:t>spricht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über</a:t>
            </a:r>
            <a:r>
              <a:rPr lang="fr-FR" sz="2400" b="1" dirty="0">
                <a:solidFill>
                  <a:schemeClr val="accent1"/>
                </a:solidFill>
              </a:rPr>
              <a:t> Tim </a:t>
            </a:r>
            <a:r>
              <a:rPr lang="fr-FR" sz="2400" b="1" dirty="0" err="1">
                <a:solidFill>
                  <a:schemeClr val="accent1"/>
                </a:solidFill>
              </a:rPr>
              <a:t>und</a:t>
            </a:r>
            <a:r>
              <a:rPr lang="fr-FR" sz="2400" b="1" dirty="0">
                <a:solidFill>
                  <a:schemeClr val="accent1"/>
                </a:solidFill>
              </a:rPr>
              <a:t> Lisa.</a:t>
            </a:r>
          </a:p>
        </p:txBody>
      </p:sp>
      <p:pic>
        <p:nvPicPr>
          <p:cNvPr id="2" name="gk10_11_Bd1_KB_Track_01.26_K04_A3a.mp3" descr="gk10_11_Bd1_KB_Track_01.26_K04_A3a.mp3">
            <a:hlinkClick r:id="" action="ppaction://media"/>
            <a:extLst>
              <a:ext uri="{FF2B5EF4-FFF2-40B4-BE49-F238E27FC236}">
                <a16:creationId xmlns:a16="http://schemas.microsoft.com/office/drawing/2014/main" id="{6E1822C6-D107-314D-ADBA-B7195BEF90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486153" y="1974529"/>
            <a:ext cx="763588" cy="763588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00672515-BFDC-FE47-8134-510FD00A2BF6}"/>
              </a:ext>
            </a:extLst>
          </p:cNvPr>
          <p:cNvSpPr txBox="1"/>
          <p:nvPr/>
        </p:nvSpPr>
        <p:spPr>
          <a:xfrm>
            <a:off x="2246811" y="5146766"/>
            <a:ext cx="5469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3b) </a:t>
            </a:r>
          </a:p>
        </p:txBody>
      </p:sp>
      <p:pic>
        <p:nvPicPr>
          <p:cNvPr id="6" name="gk10_11_Bd1_KB_Track_01.27_K04_A3b.mp3" descr="gk10_11_Bd1_KB_Track_01.27_K04_A3b.mp3">
            <a:hlinkClick r:id="" action="ppaction://media"/>
            <a:extLst>
              <a:ext uri="{FF2B5EF4-FFF2-40B4-BE49-F238E27FC236}">
                <a16:creationId xmlns:a16="http://schemas.microsoft.com/office/drawing/2014/main" id="{C87D5511-277F-CB49-8495-D9E5B7D06F2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810685" y="5042265"/>
            <a:ext cx="621937" cy="621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171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A237B98C-7B09-D94D-8306-D36BC93F91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3731"/>
          <a:stretch/>
        </p:blipFill>
        <p:spPr>
          <a:xfrm>
            <a:off x="1043901" y="225425"/>
            <a:ext cx="9751099" cy="618966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BE684D4-5611-7842-9C89-EB2918860CED}"/>
              </a:ext>
            </a:extLst>
          </p:cNvPr>
          <p:cNvSpPr/>
          <p:nvPr/>
        </p:nvSpPr>
        <p:spPr>
          <a:xfrm>
            <a:off x="8401050" y="5643563"/>
            <a:ext cx="1900238" cy="342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AEF5D4A0-456A-8346-A53D-D8EFA125C2B8}"/>
              </a:ext>
            </a:extLst>
          </p:cNvPr>
          <p:cNvSpPr/>
          <p:nvPr/>
        </p:nvSpPr>
        <p:spPr>
          <a:xfrm>
            <a:off x="8543925" y="6286500"/>
            <a:ext cx="1871663" cy="24288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062375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07C1F111-917E-554F-A309-43CBE7843F2E}"/>
              </a:ext>
            </a:extLst>
          </p:cNvPr>
          <p:cNvSpPr txBox="1"/>
          <p:nvPr/>
        </p:nvSpPr>
        <p:spPr>
          <a:xfrm>
            <a:off x="1257300" y="100007"/>
            <a:ext cx="9301163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4 b) c) d) :</a:t>
            </a:r>
          </a:p>
          <a:p>
            <a:endParaRPr lang="fr-FR" sz="2400" b="1" dirty="0">
              <a:solidFill>
                <a:schemeClr val="accent1"/>
              </a:solidFill>
            </a:endParaRPr>
          </a:p>
          <a:p>
            <a:r>
              <a:rPr lang="fr-FR" sz="2400" b="1" dirty="0">
                <a:solidFill>
                  <a:schemeClr val="accent1"/>
                </a:solidFill>
              </a:rPr>
              <a:t>Tim </a:t>
            </a:r>
            <a:r>
              <a:rPr lang="fr-FR" sz="2400" b="1" dirty="0" err="1">
                <a:solidFill>
                  <a:schemeClr val="accent1"/>
                </a:solidFill>
              </a:rPr>
              <a:t>trägt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</a:p>
          <a:p>
            <a:r>
              <a:rPr lang="fr-FR" sz="2400" b="1" dirty="0" err="1">
                <a:solidFill>
                  <a:schemeClr val="accent1"/>
                </a:solidFill>
              </a:rPr>
              <a:t>ein</a:t>
            </a:r>
            <a:r>
              <a:rPr lang="fr-FR" sz="2400" b="1" dirty="0">
                <a:solidFill>
                  <a:schemeClr val="accent1"/>
                </a:solidFill>
              </a:rPr>
              <a:t> rotes T-Shirt, </a:t>
            </a:r>
          </a:p>
          <a:p>
            <a:r>
              <a:rPr lang="fr-FR" sz="2400" b="1" dirty="0" err="1">
                <a:solidFill>
                  <a:schemeClr val="accent1"/>
                </a:solidFill>
              </a:rPr>
              <a:t>eine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hellblaue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Jacke</a:t>
            </a:r>
            <a:r>
              <a:rPr lang="fr-FR" sz="2400" b="1" dirty="0">
                <a:solidFill>
                  <a:schemeClr val="accent1"/>
                </a:solidFill>
              </a:rPr>
              <a:t>, </a:t>
            </a:r>
          </a:p>
          <a:p>
            <a:r>
              <a:rPr lang="fr-FR" sz="2400" b="1" dirty="0" err="1">
                <a:solidFill>
                  <a:schemeClr val="accent1"/>
                </a:solidFill>
              </a:rPr>
              <a:t>eine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dunkelblaue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Hose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und</a:t>
            </a:r>
            <a:endParaRPr lang="fr-FR" sz="2400" b="1" dirty="0">
              <a:solidFill>
                <a:schemeClr val="accent1"/>
              </a:solidFill>
            </a:endParaRPr>
          </a:p>
          <a:p>
            <a:r>
              <a:rPr lang="fr-FR" sz="2400" b="1" dirty="0" err="1">
                <a:solidFill>
                  <a:schemeClr val="accent1"/>
                </a:solidFill>
              </a:rPr>
              <a:t>graue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Schuhe</a:t>
            </a:r>
            <a:r>
              <a:rPr lang="fr-FR" sz="2400" b="1" dirty="0">
                <a:solidFill>
                  <a:schemeClr val="accent1"/>
                </a:solidFill>
              </a:rPr>
              <a:t>.</a:t>
            </a:r>
          </a:p>
          <a:p>
            <a:endParaRPr lang="fr-FR" sz="2400" b="1" dirty="0">
              <a:solidFill>
                <a:schemeClr val="accent1"/>
              </a:solidFill>
            </a:endParaRPr>
          </a:p>
          <a:p>
            <a:r>
              <a:rPr lang="fr-FR" sz="2400" b="1" dirty="0">
                <a:solidFill>
                  <a:schemeClr val="accent1"/>
                </a:solidFill>
              </a:rPr>
              <a:t>Lisa </a:t>
            </a:r>
            <a:r>
              <a:rPr lang="fr-FR" sz="2400" b="1" dirty="0" err="1">
                <a:solidFill>
                  <a:schemeClr val="accent1"/>
                </a:solidFill>
              </a:rPr>
              <a:t>hat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</a:p>
          <a:p>
            <a:r>
              <a:rPr lang="fr-FR" sz="2400" b="1" dirty="0" err="1">
                <a:solidFill>
                  <a:schemeClr val="accent1"/>
                </a:solidFill>
              </a:rPr>
              <a:t>einen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kurzen</a:t>
            </a:r>
            <a:r>
              <a:rPr lang="fr-FR" sz="2400" b="1" dirty="0">
                <a:solidFill>
                  <a:schemeClr val="accent1"/>
                </a:solidFill>
              </a:rPr>
              <a:t> Rock, </a:t>
            </a:r>
          </a:p>
          <a:p>
            <a:r>
              <a:rPr lang="fr-FR" sz="2400" b="1" dirty="0" err="1">
                <a:solidFill>
                  <a:schemeClr val="accent1"/>
                </a:solidFill>
              </a:rPr>
              <a:t>schwarze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Schuhe</a:t>
            </a:r>
            <a:r>
              <a:rPr lang="fr-FR" sz="2400" b="1" dirty="0">
                <a:solidFill>
                  <a:schemeClr val="accent1"/>
                </a:solidFill>
              </a:rPr>
              <a:t>, </a:t>
            </a:r>
          </a:p>
          <a:p>
            <a:r>
              <a:rPr lang="fr-FR" sz="2400" b="1" dirty="0" err="1">
                <a:solidFill>
                  <a:schemeClr val="accent1"/>
                </a:solidFill>
              </a:rPr>
              <a:t>eine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weisse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Bluse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und</a:t>
            </a:r>
            <a:endParaRPr lang="fr-FR" sz="2400" b="1" dirty="0">
              <a:solidFill>
                <a:schemeClr val="accent1"/>
              </a:solidFill>
            </a:endParaRPr>
          </a:p>
          <a:p>
            <a:r>
              <a:rPr lang="fr-FR" sz="2400" b="1" dirty="0" err="1">
                <a:solidFill>
                  <a:schemeClr val="accent1"/>
                </a:solidFill>
              </a:rPr>
              <a:t>eine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bunte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Kette</a:t>
            </a:r>
            <a:r>
              <a:rPr lang="fr-FR" sz="2400" b="1" dirty="0">
                <a:solidFill>
                  <a:schemeClr val="accent1"/>
                </a:solidFill>
              </a:rPr>
              <a:t> an.</a:t>
            </a:r>
          </a:p>
          <a:p>
            <a:r>
              <a:rPr lang="fr-FR" sz="2400" b="1" dirty="0" err="1">
                <a:solidFill>
                  <a:schemeClr val="accent1"/>
                </a:solidFill>
              </a:rPr>
              <a:t>Sie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hat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eine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kleine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Tasche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und</a:t>
            </a:r>
            <a:endParaRPr lang="fr-FR" sz="2400" b="1" dirty="0">
              <a:solidFill>
                <a:schemeClr val="accent1"/>
              </a:solidFill>
            </a:endParaRPr>
          </a:p>
          <a:p>
            <a:r>
              <a:rPr lang="fr-FR" sz="2400" b="1" dirty="0" err="1">
                <a:solidFill>
                  <a:schemeClr val="accent1"/>
                </a:solidFill>
              </a:rPr>
              <a:t>eine</a:t>
            </a:r>
            <a:r>
              <a:rPr lang="fr-FR" sz="2400" b="1" dirty="0">
                <a:solidFill>
                  <a:schemeClr val="accent1"/>
                </a:solidFill>
              </a:rPr>
              <a:t> grosse Brille.</a:t>
            </a:r>
          </a:p>
          <a:p>
            <a:r>
              <a:rPr lang="fr-FR" sz="2400" b="1" dirty="0" err="1">
                <a:solidFill>
                  <a:schemeClr val="accent1"/>
                </a:solidFill>
              </a:rPr>
              <a:t>Sie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hat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auch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einen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eleganten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Mantel</a:t>
            </a:r>
            <a:r>
              <a:rPr lang="fr-FR" sz="2400" b="1" dirty="0">
                <a:solidFill>
                  <a:schemeClr val="accent1"/>
                </a:solidFill>
              </a:rPr>
              <a:t>, </a:t>
            </a:r>
          </a:p>
          <a:p>
            <a:r>
              <a:rPr lang="fr-FR" sz="2400" b="1" dirty="0" err="1">
                <a:solidFill>
                  <a:schemeClr val="accent1"/>
                </a:solidFill>
              </a:rPr>
              <a:t>eine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bunte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Mütze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und</a:t>
            </a:r>
            <a:endParaRPr lang="fr-FR" sz="2400" b="1" dirty="0">
              <a:solidFill>
                <a:schemeClr val="accent1"/>
              </a:solidFill>
            </a:endParaRPr>
          </a:p>
          <a:p>
            <a:r>
              <a:rPr lang="fr-FR" sz="2400" b="1" dirty="0" err="1">
                <a:solidFill>
                  <a:schemeClr val="accent1"/>
                </a:solidFill>
              </a:rPr>
              <a:t>einen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gelben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Schal</a:t>
            </a:r>
            <a:r>
              <a:rPr lang="fr-FR" sz="2400" b="1" dirty="0">
                <a:solidFill>
                  <a:schemeClr val="accent1"/>
                </a:solidFill>
              </a:rPr>
              <a:t> an.</a:t>
            </a:r>
          </a:p>
        </p:txBody>
      </p:sp>
    </p:spTree>
    <p:extLst>
      <p:ext uri="{BB962C8B-B14F-4D97-AF65-F5344CB8AC3E}">
        <p14:creationId xmlns:p14="http://schemas.microsoft.com/office/powerpoint/2010/main" val="1103993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>
            <a:extLst>
              <a:ext uri="{FF2B5EF4-FFF2-40B4-BE49-F238E27FC236}">
                <a16:creationId xmlns:a16="http://schemas.microsoft.com/office/drawing/2014/main" id="{0903EEE7-C68D-A34E-B9D7-2057785663C4}"/>
              </a:ext>
            </a:extLst>
          </p:cNvPr>
          <p:cNvSpPr txBox="1"/>
          <p:nvPr/>
        </p:nvSpPr>
        <p:spPr>
          <a:xfrm>
            <a:off x="765716" y="2880789"/>
            <a:ext cx="7909933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2400" b="1" dirty="0"/>
          </a:p>
          <a:p>
            <a:r>
              <a:rPr lang="fr-FR" sz="2400" b="1" dirty="0">
                <a:solidFill>
                  <a:schemeClr val="accent1"/>
                </a:solidFill>
              </a:rPr>
              <a:t>1. </a:t>
            </a:r>
            <a:r>
              <a:rPr lang="fr-FR" sz="2400" b="1" dirty="0"/>
              <a:t>Lisa </a:t>
            </a:r>
            <a:r>
              <a:rPr lang="fr-FR" sz="2400" b="1" dirty="0" err="1"/>
              <a:t>braucht</a:t>
            </a:r>
            <a:r>
              <a:rPr lang="fr-FR" sz="2400" b="1" dirty="0"/>
              <a:t> </a:t>
            </a:r>
            <a:r>
              <a:rPr lang="fr-FR" sz="2400" b="1" dirty="0" err="1"/>
              <a:t>eine</a:t>
            </a:r>
            <a:r>
              <a:rPr lang="fr-FR" sz="2400" b="1" dirty="0"/>
              <a:t> </a:t>
            </a:r>
            <a:r>
              <a:rPr lang="fr-FR" sz="2400" b="1" dirty="0" err="1"/>
              <a:t>weisse</a:t>
            </a:r>
            <a:r>
              <a:rPr lang="fr-FR" sz="2400" b="1" dirty="0"/>
              <a:t> </a:t>
            </a:r>
            <a:r>
              <a:rPr lang="fr-FR" sz="2400" b="1" dirty="0" err="1"/>
              <a:t>Bluse</a:t>
            </a:r>
            <a:r>
              <a:rPr lang="fr-FR" sz="2400" b="1" dirty="0"/>
              <a:t>.                </a:t>
            </a:r>
            <a:r>
              <a:rPr lang="fr-FR" sz="2400" b="1" dirty="0" err="1">
                <a:solidFill>
                  <a:schemeClr val="accent1"/>
                </a:solidFill>
              </a:rPr>
              <a:t>Richtig</a:t>
            </a:r>
            <a:endParaRPr lang="fr-FR" sz="2400" b="1" dirty="0">
              <a:solidFill>
                <a:schemeClr val="accent1"/>
              </a:solidFill>
            </a:endParaRPr>
          </a:p>
          <a:p>
            <a:r>
              <a:rPr lang="fr-FR" sz="2400" b="1" dirty="0">
                <a:solidFill>
                  <a:schemeClr val="accent1"/>
                </a:solidFill>
              </a:rPr>
              <a:t>2. </a:t>
            </a:r>
            <a:r>
              <a:rPr lang="fr-FR" sz="2400" b="1" dirty="0" err="1"/>
              <a:t>Cleo</a:t>
            </a:r>
            <a:r>
              <a:rPr lang="fr-FR" sz="2400" b="1" dirty="0"/>
              <a:t> </a:t>
            </a:r>
            <a:r>
              <a:rPr lang="fr-FR" sz="2400" b="1" dirty="0" err="1"/>
              <a:t>leiht</a:t>
            </a:r>
            <a:r>
              <a:rPr lang="fr-FR" sz="2400" b="1" dirty="0"/>
              <a:t> </a:t>
            </a:r>
            <a:r>
              <a:rPr lang="fr-FR" sz="2400" b="1" dirty="0" err="1"/>
              <a:t>ihr</a:t>
            </a:r>
            <a:r>
              <a:rPr lang="fr-FR" sz="2400" b="1" dirty="0"/>
              <a:t> </a:t>
            </a:r>
            <a:r>
              <a:rPr lang="fr-FR" sz="2400" b="1" dirty="0" err="1"/>
              <a:t>eine</a:t>
            </a:r>
            <a:r>
              <a:rPr lang="fr-FR" sz="2400" b="1" dirty="0"/>
              <a:t> </a:t>
            </a:r>
            <a:r>
              <a:rPr lang="fr-FR" sz="2400" b="1" dirty="0" err="1"/>
              <a:t>weisse</a:t>
            </a:r>
            <a:r>
              <a:rPr lang="fr-FR" sz="2400" b="1" dirty="0"/>
              <a:t> </a:t>
            </a:r>
            <a:r>
              <a:rPr lang="fr-FR" sz="2400" b="1" dirty="0" err="1"/>
              <a:t>Bluse</a:t>
            </a:r>
            <a:r>
              <a:rPr lang="fr-FR" sz="2400" b="1" dirty="0"/>
              <a:t>.               </a:t>
            </a:r>
            <a:r>
              <a:rPr lang="fr-FR" sz="2400" b="1" dirty="0" err="1">
                <a:solidFill>
                  <a:schemeClr val="accent1"/>
                </a:solidFill>
              </a:rPr>
              <a:t>Falsch</a:t>
            </a:r>
            <a:endParaRPr lang="fr-FR" sz="2400" b="1" dirty="0">
              <a:solidFill>
                <a:schemeClr val="accent1"/>
              </a:solidFill>
            </a:endParaRPr>
          </a:p>
          <a:p>
            <a:r>
              <a:rPr lang="fr-FR" sz="2400" b="1" dirty="0">
                <a:solidFill>
                  <a:schemeClr val="accent1"/>
                </a:solidFill>
              </a:rPr>
              <a:t>3. </a:t>
            </a:r>
            <a:r>
              <a:rPr lang="fr-FR" sz="2400" b="1" dirty="0"/>
              <a:t>Lisa </a:t>
            </a:r>
            <a:r>
              <a:rPr lang="fr-FR" sz="2400" b="1" dirty="0" err="1"/>
              <a:t>möchte</a:t>
            </a:r>
            <a:r>
              <a:rPr lang="fr-FR" sz="2400" b="1" dirty="0"/>
              <a:t> </a:t>
            </a:r>
            <a:r>
              <a:rPr lang="fr-FR" sz="2400" b="1" dirty="0" err="1"/>
              <a:t>keinen</a:t>
            </a:r>
            <a:r>
              <a:rPr lang="fr-FR" sz="2400" b="1" dirty="0"/>
              <a:t> Pullover </a:t>
            </a:r>
            <a:r>
              <a:rPr lang="fr-FR" sz="2400" b="1" dirty="0" err="1"/>
              <a:t>anziehen</a:t>
            </a:r>
            <a:r>
              <a:rPr lang="fr-FR" sz="2400" b="1" dirty="0"/>
              <a:t>.   </a:t>
            </a:r>
            <a:r>
              <a:rPr lang="fr-FR" sz="2400" b="1" dirty="0" err="1">
                <a:solidFill>
                  <a:schemeClr val="accent1"/>
                </a:solidFill>
              </a:rPr>
              <a:t>Richtig</a:t>
            </a:r>
            <a:endParaRPr lang="fr-FR" sz="2400" b="1" dirty="0">
              <a:solidFill>
                <a:schemeClr val="accent1"/>
              </a:solidFill>
            </a:endParaRPr>
          </a:p>
          <a:p>
            <a:r>
              <a:rPr lang="fr-FR" sz="2400" b="1" dirty="0">
                <a:solidFill>
                  <a:schemeClr val="accent1"/>
                </a:solidFill>
              </a:rPr>
              <a:t>4. </a:t>
            </a:r>
            <a:r>
              <a:rPr lang="fr-FR" sz="2400" b="1" dirty="0"/>
              <a:t>Lisa </a:t>
            </a:r>
            <a:r>
              <a:rPr lang="fr-FR" sz="2400" b="1" dirty="0" err="1"/>
              <a:t>will</a:t>
            </a:r>
            <a:r>
              <a:rPr lang="fr-FR" sz="2400" b="1" dirty="0"/>
              <a:t> </a:t>
            </a:r>
            <a:r>
              <a:rPr lang="fr-FR" sz="2400" b="1" dirty="0" err="1"/>
              <a:t>einen</a:t>
            </a:r>
            <a:r>
              <a:rPr lang="fr-FR" sz="2400" b="1" dirty="0"/>
              <a:t> </a:t>
            </a:r>
            <a:r>
              <a:rPr lang="fr-FR" sz="2400" b="1" dirty="0" err="1"/>
              <a:t>braunen</a:t>
            </a:r>
            <a:r>
              <a:rPr lang="fr-FR" sz="2400" b="1" dirty="0"/>
              <a:t> Rock </a:t>
            </a:r>
            <a:r>
              <a:rPr lang="fr-FR" sz="2400" b="1" dirty="0" err="1"/>
              <a:t>anziehen</a:t>
            </a:r>
            <a:r>
              <a:rPr lang="fr-FR" sz="2400" b="1" dirty="0"/>
              <a:t>.  </a:t>
            </a:r>
            <a:r>
              <a:rPr lang="fr-FR" sz="2400" b="1" dirty="0" err="1">
                <a:solidFill>
                  <a:schemeClr val="accent1"/>
                </a:solidFill>
              </a:rPr>
              <a:t>Richtig</a:t>
            </a:r>
            <a:endParaRPr lang="fr-FR" sz="2400" b="1" dirty="0">
              <a:solidFill>
                <a:schemeClr val="accent1"/>
              </a:solidFill>
            </a:endParaRPr>
          </a:p>
          <a:p>
            <a:r>
              <a:rPr lang="fr-FR" sz="2400" b="1" dirty="0">
                <a:solidFill>
                  <a:schemeClr val="accent1"/>
                </a:solidFill>
              </a:rPr>
              <a:t>5. </a:t>
            </a:r>
            <a:r>
              <a:rPr lang="fr-FR" sz="2400" b="1" dirty="0" err="1"/>
              <a:t>Sie</a:t>
            </a:r>
            <a:r>
              <a:rPr lang="fr-FR" sz="2400" b="1" dirty="0"/>
              <a:t> </a:t>
            </a:r>
            <a:r>
              <a:rPr lang="fr-FR" sz="2400" b="1" dirty="0" err="1"/>
              <a:t>hat</a:t>
            </a:r>
            <a:r>
              <a:rPr lang="fr-FR" sz="2400" b="1" dirty="0"/>
              <a:t> </a:t>
            </a:r>
            <a:r>
              <a:rPr lang="fr-FR" sz="2400" b="1" dirty="0" err="1"/>
              <a:t>keine</a:t>
            </a:r>
            <a:r>
              <a:rPr lang="fr-FR" sz="2400" b="1" dirty="0"/>
              <a:t> </a:t>
            </a:r>
            <a:r>
              <a:rPr lang="fr-FR" sz="2400" b="1" dirty="0" err="1"/>
              <a:t>braunen</a:t>
            </a:r>
            <a:r>
              <a:rPr lang="fr-FR" sz="2400" b="1" dirty="0"/>
              <a:t> </a:t>
            </a:r>
            <a:r>
              <a:rPr lang="fr-FR" sz="2400" b="1" dirty="0" err="1"/>
              <a:t>Schuhe</a:t>
            </a:r>
            <a:r>
              <a:rPr lang="fr-FR" sz="2400" b="1" dirty="0"/>
              <a:t>.                  </a:t>
            </a:r>
            <a:r>
              <a:rPr lang="fr-FR" sz="2400" b="1" dirty="0" err="1">
                <a:solidFill>
                  <a:schemeClr val="accent1"/>
                </a:solidFill>
              </a:rPr>
              <a:t>Richtig</a:t>
            </a:r>
            <a:endParaRPr lang="fr-FR" sz="2400" b="1" dirty="0">
              <a:solidFill>
                <a:schemeClr val="accent1"/>
              </a:solidFill>
            </a:endParaRPr>
          </a:p>
          <a:p>
            <a:r>
              <a:rPr lang="fr-FR" sz="2400" b="1" dirty="0">
                <a:solidFill>
                  <a:schemeClr val="accent1"/>
                </a:solidFill>
              </a:rPr>
              <a:t>6. </a:t>
            </a:r>
            <a:r>
              <a:rPr lang="fr-FR" sz="2400" b="1" dirty="0" err="1"/>
              <a:t>Cleo</a:t>
            </a:r>
            <a:r>
              <a:rPr lang="fr-FR" sz="2400" b="1" dirty="0"/>
              <a:t> </a:t>
            </a:r>
            <a:r>
              <a:rPr lang="fr-FR" sz="2400" b="1" dirty="0" err="1"/>
              <a:t>bringt</a:t>
            </a:r>
            <a:r>
              <a:rPr lang="fr-FR" sz="2400" b="1" dirty="0"/>
              <a:t> Lisa die </a:t>
            </a:r>
            <a:r>
              <a:rPr lang="fr-FR" sz="2400" b="1" dirty="0" err="1"/>
              <a:t>Kleider</a:t>
            </a:r>
            <a:r>
              <a:rPr lang="fr-FR" sz="2400" b="1" dirty="0"/>
              <a:t>.                        </a:t>
            </a:r>
            <a:r>
              <a:rPr lang="fr-FR" sz="2400" b="1" dirty="0" err="1">
                <a:solidFill>
                  <a:schemeClr val="accent1"/>
                </a:solidFill>
              </a:rPr>
              <a:t>Falsch</a:t>
            </a:r>
            <a:endParaRPr lang="fr-FR" sz="2400" b="1" dirty="0">
              <a:solidFill>
                <a:schemeClr val="accent1"/>
              </a:solidFill>
            </a:endParaRPr>
          </a:p>
          <a:p>
            <a:endParaRPr lang="fr-FR" sz="2400" b="1" dirty="0">
              <a:solidFill>
                <a:schemeClr val="accent1"/>
              </a:solidFill>
            </a:endParaRPr>
          </a:p>
          <a:p>
            <a:endParaRPr lang="fr-FR" sz="2400" b="1" dirty="0">
              <a:solidFill>
                <a:schemeClr val="accent1"/>
              </a:solidFill>
            </a:endParaRPr>
          </a:p>
          <a:p>
            <a:endParaRPr lang="fr-FR" sz="2400" b="1" dirty="0">
              <a:solidFill>
                <a:schemeClr val="accent1"/>
              </a:solidFill>
            </a:endParaRPr>
          </a:p>
          <a:p>
            <a:endParaRPr lang="fr-FR" sz="2400" b="1" dirty="0">
              <a:solidFill>
                <a:schemeClr val="accent1"/>
              </a:solidFill>
            </a:endParaRPr>
          </a:p>
          <a:p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21EE0ED-5B08-A340-AA21-861A0D4FDF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749" y="570951"/>
            <a:ext cx="8216900" cy="209550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8A2BE1F8-9C70-3E48-B29D-9D68AA0BBC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75649" y="1618701"/>
            <a:ext cx="2585379" cy="1630078"/>
          </a:xfrm>
          <a:prstGeom prst="rect">
            <a:avLst/>
          </a:prstGeom>
        </p:spPr>
      </p:pic>
      <p:pic>
        <p:nvPicPr>
          <p:cNvPr id="2" name="gk10_11_Bd1_KB_Track_01.28_K04_A5a.mp3" descr="gk10_11_Bd1_KB_Track_01.28_K04_A5a.mp3">
            <a:hlinkClick r:id="" action="ppaction://media"/>
            <a:extLst>
              <a:ext uri="{FF2B5EF4-FFF2-40B4-BE49-F238E27FC236}">
                <a16:creationId xmlns:a16="http://schemas.microsoft.com/office/drawing/2014/main" id="{5A36AE47-5A7D-E74E-975C-DD4932E28C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5125" y="2351314"/>
            <a:ext cx="572602" cy="572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884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46F3059-6157-564B-B12F-F6DD53425E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486" y="1241714"/>
            <a:ext cx="11261028" cy="3563995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F66A9FE9-5BA1-A343-AC81-10D06FB14B8B}"/>
              </a:ext>
            </a:extLst>
          </p:cNvPr>
          <p:cNvSpPr txBox="1"/>
          <p:nvPr/>
        </p:nvSpPr>
        <p:spPr>
          <a:xfrm>
            <a:off x="3481138" y="3698803"/>
            <a:ext cx="601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en</a:t>
            </a:r>
            <a:endParaRPr sz="2400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963251E1-B5D8-7045-9296-E3698D578012}"/>
              </a:ext>
            </a:extLst>
          </p:cNvPr>
          <p:cNvSpPr txBox="1"/>
          <p:nvPr/>
        </p:nvSpPr>
        <p:spPr>
          <a:xfrm>
            <a:off x="5903494" y="3429000"/>
            <a:ext cx="641685" cy="477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es</a:t>
            </a:r>
            <a:endParaRPr lang="fr-FR" sz="2400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B20834F4-2EE2-714B-ADFA-E5F43E5025CB}"/>
              </a:ext>
            </a:extLst>
          </p:cNvPr>
          <p:cNvSpPr txBox="1"/>
          <p:nvPr/>
        </p:nvSpPr>
        <p:spPr>
          <a:xfrm>
            <a:off x="8365956" y="3429000"/>
            <a:ext cx="641685" cy="477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e</a:t>
            </a:r>
            <a:endParaRPr lang="fr-FR" sz="2400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F9880B6D-C464-2946-8DEC-E4811417D89C}"/>
              </a:ext>
            </a:extLst>
          </p:cNvPr>
          <p:cNvSpPr txBox="1"/>
          <p:nvPr/>
        </p:nvSpPr>
        <p:spPr>
          <a:xfrm>
            <a:off x="10022171" y="3429000"/>
            <a:ext cx="641685" cy="477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e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4102934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12" grpId="0"/>
      <p:bldP spid="13" grpId="0"/>
    </p:bld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1903</TotalTime>
  <Words>834</Words>
  <Application>Microsoft Macintosh PowerPoint</Application>
  <PresentationFormat>Grand écran</PresentationFormat>
  <Paragraphs>152</Paragraphs>
  <Slides>27</Slides>
  <Notes>0</Notes>
  <HiddenSlides>0</HiddenSlides>
  <MMClips>7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27</vt:i4>
      </vt:variant>
    </vt:vector>
  </HeadingPairs>
  <TitlesOfParts>
    <vt:vector size="31" baseType="lpstr">
      <vt:lpstr>Arial</vt:lpstr>
      <vt:lpstr>Calibri</vt:lpstr>
      <vt:lpstr>Calibri Light</vt:lpstr>
      <vt:lpstr>Thème Office</vt:lpstr>
      <vt:lpstr>KB4.Kaufen, verkaufen, leihen…         Kapitel                  4 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Microsoft Office User</dc:creator>
  <cp:lastModifiedBy>Cuennet Marlyse</cp:lastModifiedBy>
  <cp:revision>43</cp:revision>
  <dcterms:created xsi:type="dcterms:W3CDTF">2019-09-22T12:20:33Z</dcterms:created>
  <dcterms:modified xsi:type="dcterms:W3CDTF">2020-06-30T18:57:08Z</dcterms:modified>
</cp:coreProperties>
</file>