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9" r:id="rId3"/>
    <p:sldId id="260" r:id="rId4"/>
    <p:sldId id="266" r:id="rId5"/>
    <p:sldId id="261" r:id="rId6"/>
    <p:sldId id="265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85" r:id="rId17"/>
    <p:sldId id="275" r:id="rId18"/>
    <p:sldId id="276" r:id="rId19"/>
    <p:sldId id="286" r:id="rId20"/>
    <p:sldId id="278" r:id="rId21"/>
    <p:sldId id="277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4"/>
    <p:restoredTop sz="94395"/>
  </p:normalViewPr>
  <p:slideViewPr>
    <p:cSldViewPr snapToGrid="0" snapToObjects="1">
      <p:cViewPr varScale="1">
        <p:scale>
          <a:sx n="97" d="100"/>
          <a:sy n="97" d="100"/>
        </p:scale>
        <p:origin x="232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80" y="778129"/>
            <a:ext cx="10515600" cy="1325563"/>
          </a:xfrm>
        </p:spPr>
        <p:txBody>
          <a:bodyPr/>
          <a:lstStyle/>
          <a:p>
            <a:r>
              <a:rPr lang="fr-FR" dirty="0" err="1"/>
              <a:t>Arbeitsbuch</a:t>
            </a:r>
            <a:r>
              <a:rPr lang="fr-FR" dirty="0"/>
              <a:t>: </a:t>
            </a:r>
            <a:r>
              <a:rPr lang="fr-FR" dirty="0" err="1"/>
              <a:t>Kapitel</a:t>
            </a:r>
            <a:r>
              <a:rPr lang="fr-FR" dirty="0"/>
              <a:t> 7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848024" y="2256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Lösungen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561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41099E4-48DB-3541-90A0-1847A3D37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65" y="1358288"/>
            <a:ext cx="10383336" cy="54997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99D81B-D0D2-2745-8B84-A2C59C383659}"/>
              </a:ext>
            </a:extLst>
          </p:cNvPr>
          <p:cNvSpPr txBox="1"/>
          <p:nvPr/>
        </p:nvSpPr>
        <p:spPr>
          <a:xfrm>
            <a:off x="1544742" y="440973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gelogen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5D08EC-9973-7F46-BDE1-51A2291E6FC2}"/>
              </a:ext>
            </a:extLst>
          </p:cNvPr>
          <p:cNvSpPr txBox="1"/>
          <p:nvPr/>
        </p:nvSpPr>
        <p:spPr>
          <a:xfrm>
            <a:off x="1544742" y="480634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gegessen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535722-EBA7-434C-8540-322B9E41A365}"/>
              </a:ext>
            </a:extLst>
          </p:cNvPr>
          <p:cNvSpPr txBox="1"/>
          <p:nvPr/>
        </p:nvSpPr>
        <p:spPr>
          <a:xfrm>
            <a:off x="1544742" y="5213970"/>
            <a:ext cx="188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angerufen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9E61AF-2518-E544-ACF1-EF68D970C484}"/>
              </a:ext>
            </a:extLst>
          </p:cNvPr>
          <p:cNvSpPr txBox="1"/>
          <p:nvPr/>
        </p:nvSpPr>
        <p:spPr>
          <a:xfrm>
            <a:off x="1544742" y="5611621"/>
            <a:ext cx="188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geschrieben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19AD1E-7B43-374C-82E1-0E04B5D385D0}"/>
              </a:ext>
            </a:extLst>
          </p:cNvPr>
          <p:cNvSpPr txBox="1"/>
          <p:nvPr/>
        </p:nvSpPr>
        <p:spPr>
          <a:xfrm>
            <a:off x="1544742" y="601031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gesehen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FFBBEA-C93B-D542-A3A7-98255189600E}"/>
              </a:ext>
            </a:extLst>
          </p:cNvPr>
          <p:cNvSpPr txBox="1"/>
          <p:nvPr/>
        </p:nvSpPr>
        <p:spPr>
          <a:xfrm>
            <a:off x="4717601" y="5598302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gegangen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814C60-392B-EC47-AD85-AD962F4CB2A5}"/>
              </a:ext>
            </a:extLst>
          </p:cNvPr>
          <p:cNvSpPr txBox="1"/>
          <p:nvPr/>
        </p:nvSpPr>
        <p:spPr>
          <a:xfrm>
            <a:off x="4717601" y="4806345"/>
            <a:ext cx="165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gekommen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B10808-3189-874B-A3F2-620E1468EAF4}"/>
              </a:ext>
            </a:extLst>
          </p:cNvPr>
          <p:cNvSpPr txBox="1"/>
          <p:nvPr/>
        </p:nvSpPr>
        <p:spPr>
          <a:xfrm>
            <a:off x="4717601" y="521397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gefahren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349FF6-06BC-EB45-AF97-C00BA44009BB}"/>
              </a:ext>
            </a:extLst>
          </p:cNvPr>
          <p:cNvSpPr txBox="1"/>
          <p:nvPr/>
        </p:nvSpPr>
        <p:spPr>
          <a:xfrm>
            <a:off x="4717601" y="5997318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gerannt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86ECF3-00D9-AE4B-881D-8205C7C1F2A9}"/>
              </a:ext>
            </a:extLst>
          </p:cNvPr>
          <p:cNvSpPr txBox="1"/>
          <p:nvPr/>
        </p:nvSpPr>
        <p:spPr>
          <a:xfrm>
            <a:off x="4717601" y="4398720"/>
            <a:ext cx="216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geschwommen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E7FC20-EFD5-1040-A87A-D26AB65ECC00}"/>
              </a:ext>
            </a:extLst>
          </p:cNvPr>
          <p:cNvSpPr txBox="1"/>
          <p:nvPr/>
        </p:nvSpPr>
        <p:spPr>
          <a:xfrm>
            <a:off x="7830533" y="521396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geblieben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8249A9-443A-5848-8953-F7B5BAF4D549}"/>
              </a:ext>
            </a:extLst>
          </p:cNvPr>
          <p:cNvSpPr txBox="1"/>
          <p:nvPr/>
        </p:nvSpPr>
        <p:spPr>
          <a:xfrm>
            <a:off x="7830533" y="561162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gewesen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K7_AB_5 S. 63</a:t>
            </a:r>
          </a:p>
        </p:txBody>
      </p:sp>
    </p:spTree>
    <p:extLst>
      <p:ext uri="{BB962C8B-B14F-4D97-AF65-F5344CB8AC3E}">
        <p14:creationId xmlns:p14="http://schemas.microsoft.com/office/powerpoint/2010/main" val="22580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9E155E-3980-584D-A5A0-4F35DCD4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38465"/>
            <a:ext cx="10566717" cy="47750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D272C2-BDBE-2040-A4F1-8B612992943A}"/>
              </a:ext>
            </a:extLst>
          </p:cNvPr>
          <p:cNvSpPr txBox="1"/>
          <p:nvPr/>
        </p:nvSpPr>
        <p:spPr>
          <a:xfrm>
            <a:off x="2866768" y="5610577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EF7690-0A64-E045-9DF3-6D3ECFA2916C}"/>
              </a:ext>
            </a:extLst>
          </p:cNvPr>
          <p:cNvSpPr txBox="1"/>
          <p:nvPr/>
        </p:nvSpPr>
        <p:spPr>
          <a:xfrm>
            <a:off x="4122690" y="5635718"/>
            <a:ext cx="42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D044E3-D890-0D4D-9EEB-6A50FE44961E}"/>
              </a:ext>
            </a:extLst>
          </p:cNvPr>
          <p:cNvSpPr txBox="1"/>
          <p:nvPr/>
        </p:nvSpPr>
        <p:spPr>
          <a:xfrm>
            <a:off x="5387363" y="5643627"/>
            <a:ext cx="42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BE484C-38CB-2F4C-BF6E-CD0D3E971E99}"/>
              </a:ext>
            </a:extLst>
          </p:cNvPr>
          <p:cNvSpPr txBox="1"/>
          <p:nvPr/>
        </p:nvSpPr>
        <p:spPr>
          <a:xfrm>
            <a:off x="6618985" y="5643628"/>
            <a:ext cx="42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2027BE-A939-4E4A-A3B7-6B9BEA5BC2EE}"/>
              </a:ext>
            </a:extLst>
          </p:cNvPr>
          <p:cNvSpPr txBox="1"/>
          <p:nvPr/>
        </p:nvSpPr>
        <p:spPr>
          <a:xfrm>
            <a:off x="7891744" y="5621594"/>
            <a:ext cx="42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480566-A04C-614C-9162-C39D5AA7B387}"/>
              </a:ext>
            </a:extLst>
          </p:cNvPr>
          <p:cNvSpPr txBox="1"/>
          <p:nvPr/>
        </p:nvSpPr>
        <p:spPr>
          <a:xfrm>
            <a:off x="9167434" y="5643627"/>
            <a:ext cx="42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2B52E4-93FD-0B46-86D4-A8C89D45AFB1}"/>
              </a:ext>
            </a:extLst>
          </p:cNvPr>
          <p:cNvSpPr txBox="1"/>
          <p:nvPr/>
        </p:nvSpPr>
        <p:spPr>
          <a:xfrm>
            <a:off x="10388039" y="5621593"/>
            <a:ext cx="42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K7_AB_6a S. 64</a:t>
            </a:r>
          </a:p>
        </p:txBody>
      </p:sp>
    </p:spTree>
    <p:extLst>
      <p:ext uri="{BB962C8B-B14F-4D97-AF65-F5344CB8AC3E}">
        <p14:creationId xmlns:p14="http://schemas.microsoft.com/office/powerpoint/2010/main" val="86329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E86275-CB07-7F42-8361-2E74C31B1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61" y="629217"/>
            <a:ext cx="11517077" cy="45827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10AA63-6487-4B46-99E8-6840B3EE0E62}"/>
              </a:ext>
            </a:extLst>
          </p:cNvPr>
          <p:cNvSpPr txBox="1"/>
          <p:nvPr/>
        </p:nvSpPr>
        <p:spPr>
          <a:xfrm>
            <a:off x="2059704" y="256970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geduscht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FD5B14-40B8-7A48-A3C7-48C338EEEB96}"/>
              </a:ext>
            </a:extLst>
          </p:cNvPr>
          <p:cNvSpPr txBox="1"/>
          <p:nvPr/>
        </p:nvSpPr>
        <p:spPr>
          <a:xfrm>
            <a:off x="8404632" y="257164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gegessen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4F3AB4-C6DA-2847-AD3D-82095DAC8E4A}"/>
              </a:ext>
            </a:extLst>
          </p:cNvPr>
          <p:cNvSpPr txBox="1"/>
          <p:nvPr/>
        </p:nvSpPr>
        <p:spPr>
          <a:xfrm>
            <a:off x="2832406" y="2982877"/>
            <a:ext cx="1471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gewartet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E3DC1D-FE40-BF46-9142-4E776D998E87}"/>
              </a:ext>
            </a:extLst>
          </p:cNvPr>
          <p:cNvSpPr txBox="1"/>
          <p:nvPr/>
        </p:nvSpPr>
        <p:spPr>
          <a:xfrm>
            <a:off x="8118702" y="2988607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abgeholt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00B5D2D-D606-2845-8138-087F99FBAEBD}"/>
              </a:ext>
            </a:extLst>
          </p:cNvPr>
          <p:cNvSpPr txBox="1"/>
          <p:nvPr/>
        </p:nvSpPr>
        <p:spPr>
          <a:xfrm>
            <a:off x="4314903" y="3385277"/>
            <a:ext cx="172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angerufen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055B81-5C88-8A4C-9238-AB0A5FAD8840}"/>
              </a:ext>
            </a:extLst>
          </p:cNvPr>
          <p:cNvSpPr txBox="1"/>
          <p:nvPr/>
        </p:nvSpPr>
        <p:spPr>
          <a:xfrm>
            <a:off x="8394771" y="3402584"/>
            <a:ext cx="191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geantwortet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A86790-D97F-1A40-944B-0DB5C3B3D39B}"/>
              </a:ext>
            </a:extLst>
          </p:cNvPr>
          <p:cNvSpPr txBox="1"/>
          <p:nvPr/>
        </p:nvSpPr>
        <p:spPr>
          <a:xfrm>
            <a:off x="6147369" y="3822841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gefahren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57BE33-02F7-F748-B67B-F0B71936793E}"/>
              </a:ext>
            </a:extLst>
          </p:cNvPr>
          <p:cNvSpPr txBox="1"/>
          <p:nvPr/>
        </p:nvSpPr>
        <p:spPr>
          <a:xfrm>
            <a:off x="2059704" y="412165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gewesen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39C664-974F-454D-8356-90893A768525}"/>
              </a:ext>
            </a:extLst>
          </p:cNvPr>
          <p:cNvSpPr txBox="1"/>
          <p:nvPr/>
        </p:nvSpPr>
        <p:spPr>
          <a:xfrm>
            <a:off x="8404632" y="4220627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gesehen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K7_AB_6b S. 64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5AC6A7-325C-0F43-AE61-8B263715A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416" y="5191056"/>
            <a:ext cx="8077200" cy="901700"/>
          </a:xfrm>
          <a:prstGeom prst="rect">
            <a:avLst/>
          </a:prstGeom>
        </p:spPr>
      </p:pic>
      <p:pic>
        <p:nvPicPr>
          <p:cNvPr id="4" name="gk9_AB_Track_42_K07_U6c" descr="gk9_AB_Track_42_K07_U6c">
            <a:hlinkClick r:id="" action="ppaction://media"/>
            <a:extLst>
              <a:ext uri="{FF2B5EF4-FFF2-40B4-BE49-F238E27FC236}">
                <a16:creationId xmlns:a16="http://schemas.microsoft.com/office/drawing/2014/main" id="{C7AD5F5E-324C-1F4F-954C-0450F7AD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503" y="5211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1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39A02B-FEF9-EF42-B47F-DB3B6674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39" y="1498294"/>
            <a:ext cx="11518018" cy="4428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C6A587-5B7F-784B-BF34-E40C4719D59E}"/>
              </a:ext>
            </a:extLst>
          </p:cNvPr>
          <p:cNvSpPr/>
          <p:nvPr/>
        </p:nvSpPr>
        <p:spPr>
          <a:xfrm>
            <a:off x="0" y="914400"/>
            <a:ext cx="716096" cy="4847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029C7A-8EBE-F241-AA45-0DD667A14491}"/>
              </a:ext>
            </a:extLst>
          </p:cNvPr>
          <p:cNvSpPr txBox="1"/>
          <p:nvPr/>
        </p:nvSpPr>
        <p:spPr>
          <a:xfrm>
            <a:off x="5360194" y="2745193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pünktlich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9FB3D0-70F3-0E44-A6F7-078DD71D4587}"/>
              </a:ext>
            </a:extLst>
          </p:cNvPr>
          <p:cNvSpPr txBox="1"/>
          <p:nvPr/>
        </p:nvSpPr>
        <p:spPr>
          <a:xfrm>
            <a:off x="3282944" y="3160452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sportlich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58CA34-9B65-5243-9DCB-3B18ED9147ED}"/>
              </a:ext>
            </a:extLst>
          </p:cNvPr>
          <p:cNvSpPr txBox="1"/>
          <p:nvPr/>
        </p:nvSpPr>
        <p:spPr>
          <a:xfrm>
            <a:off x="8119349" y="357804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ehrlich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F51A00-3D8B-584F-8888-F2B0E772DA53}"/>
              </a:ext>
            </a:extLst>
          </p:cNvPr>
          <p:cNvSpPr txBox="1"/>
          <p:nvPr/>
        </p:nvSpPr>
        <p:spPr>
          <a:xfrm>
            <a:off x="7107228" y="4006663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geduldig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67F414-3A33-BC42-AB9B-9EFF30AAB891}"/>
              </a:ext>
            </a:extLst>
          </p:cNvPr>
          <p:cNvSpPr txBox="1"/>
          <p:nvPr/>
        </p:nvSpPr>
        <p:spPr>
          <a:xfrm>
            <a:off x="2547138" y="4861048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lustig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K7_AB_7 S. 64</a:t>
            </a:r>
          </a:p>
        </p:txBody>
      </p:sp>
    </p:spTree>
    <p:extLst>
      <p:ext uri="{BB962C8B-B14F-4D97-AF65-F5344CB8AC3E}">
        <p14:creationId xmlns:p14="http://schemas.microsoft.com/office/powerpoint/2010/main" val="21600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D8EBABD-4C22-B441-9B6E-94E4DE3D5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75" y="551120"/>
            <a:ext cx="11550869" cy="21336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B13C036-E57C-DF46-978B-8C567CD0F773}"/>
              </a:ext>
            </a:extLst>
          </p:cNvPr>
          <p:cNvCxnSpPr/>
          <p:nvPr/>
        </p:nvCxnSpPr>
        <p:spPr>
          <a:xfrm>
            <a:off x="3694793" y="2195136"/>
            <a:ext cx="17417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necteur 7">
            <a:extLst>
              <a:ext uri="{FF2B5EF4-FFF2-40B4-BE49-F238E27FC236}">
                <a16:creationId xmlns:a16="http://schemas.microsoft.com/office/drawing/2014/main" id="{6E02274D-446B-1047-8F48-447D51711A89}"/>
              </a:ext>
            </a:extLst>
          </p:cNvPr>
          <p:cNvSpPr/>
          <p:nvPr/>
        </p:nvSpPr>
        <p:spPr>
          <a:xfrm>
            <a:off x="4963971" y="2143450"/>
            <a:ext cx="125260" cy="940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nnecteur 8">
            <a:extLst>
              <a:ext uri="{FF2B5EF4-FFF2-40B4-BE49-F238E27FC236}">
                <a16:creationId xmlns:a16="http://schemas.microsoft.com/office/drawing/2014/main" id="{94A41DF0-E13F-5A43-99C1-12C249F7D877}"/>
              </a:ext>
            </a:extLst>
          </p:cNvPr>
          <p:cNvSpPr/>
          <p:nvPr/>
        </p:nvSpPr>
        <p:spPr>
          <a:xfrm>
            <a:off x="6859722" y="2143449"/>
            <a:ext cx="125260" cy="940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nnecteur 9">
            <a:extLst>
              <a:ext uri="{FF2B5EF4-FFF2-40B4-BE49-F238E27FC236}">
                <a16:creationId xmlns:a16="http://schemas.microsoft.com/office/drawing/2014/main" id="{0E4F3F5A-7B37-DC4E-B0A3-11A7CD97332E}"/>
              </a:ext>
            </a:extLst>
          </p:cNvPr>
          <p:cNvSpPr/>
          <p:nvPr/>
        </p:nvSpPr>
        <p:spPr>
          <a:xfrm>
            <a:off x="7955398" y="2143448"/>
            <a:ext cx="125260" cy="940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onnecteur 10">
            <a:extLst>
              <a:ext uri="{FF2B5EF4-FFF2-40B4-BE49-F238E27FC236}">
                <a16:creationId xmlns:a16="http://schemas.microsoft.com/office/drawing/2014/main" id="{98441EAA-65C1-B242-813A-FA0572ABB286}"/>
              </a:ext>
            </a:extLst>
          </p:cNvPr>
          <p:cNvSpPr/>
          <p:nvPr/>
        </p:nvSpPr>
        <p:spPr>
          <a:xfrm>
            <a:off x="9637340" y="2143448"/>
            <a:ext cx="125260" cy="940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4B94566-2F83-F844-A37B-F90156A3F9C3}"/>
              </a:ext>
            </a:extLst>
          </p:cNvPr>
          <p:cNvCxnSpPr>
            <a:cxnSpLocks/>
          </p:cNvCxnSpPr>
          <p:nvPr/>
        </p:nvCxnSpPr>
        <p:spPr>
          <a:xfrm>
            <a:off x="11012375" y="2143448"/>
            <a:ext cx="260463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2832B7D-7541-CB4E-A8ED-DA00FC873F49}"/>
              </a:ext>
            </a:extLst>
          </p:cNvPr>
          <p:cNvCxnSpPr>
            <a:cxnSpLocks/>
          </p:cNvCxnSpPr>
          <p:nvPr/>
        </p:nvCxnSpPr>
        <p:spPr>
          <a:xfrm>
            <a:off x="1883436" y="2529827"/>
            <a:ext cx="260463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necteur 16">
            <a:extLst>
              <a:ext uri="{FF2B5EF4-FFF2-40B4-BE49-F238E27FC236}">
                <a16:creationId xmlns:a16="http://schemas.microsoft.com/office/drawing/2014/main" id="{D8B48AF6-4990-CD4E-A305-7E73CBE56EDA}"/>
              </a:ext>
            </a:extLst>
          </p:cNvPr>
          <p:cNvSpPr/>
          <p:nvPr/>
        </p:nvSpPr>
        <p:spPr>
          <a:xfrm>
            <a:off x="2776583" y="2482804"/>
            <a:ext cx="125260" cy="940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1878276-61A9-0A4B-9116-407CD6362F18}"/>
              </a:ext>
            </a:extLst>
          </p:cNvPr>
          <p:cNvCxnSpPr/>
          <p:nvPr/>
        </p:nvCxnSpPr>
        <p:spPr>
          <a:xfrm>
            <a:off x="5308440" y="2529826"/>
            <a:ext cx="17417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necteur 18">
            <a:extLst>
              <a:ext uri="{FF2B5EF4-FFF2-40B4-BE49-F238E27FC236}">
                <a16:creationId xmlns:a16="http://schemas.microsoft.com/office/drawing/2014/main" id="{D2A6B648-C623-464F-8BB8-6607515A4035}"/>
              </a:ext>
            </a:extLst>
          </p:cNvPr>
          <p:cNvSpPr/>
          <p:nvPr/>
        </p:nvSpPr>
        <p:spPr>
          <a:xfrm>
            <a:off x="6162729" y="2486782"/>
            <a:ext cx="125260" cy="940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onnecteur 19">
            <a:extLst>
              <a:ext uri="{FF2B5EF4-FFF2-40B4-BE49-F238E27FC236}">
                <a16:creationId xmlns:a16="http://schemas.microsoft.com/office/drawing/2014/main" id="{4126FBE5-6DBC-524E-BBBB-20D22231D644}"/>
              </a:ext>
            </a:extLst>
          </p:cNvPr>
          <p:cNvSpPr/>
          <p:nvPr/>
        </p:nvSpPr>
        <p:spPr>
          <a:xfrm>
            <a:off x="8080658" y="2482804"/>
            <a:ext cx="125260" cy="940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BF60A13-6D7F-CF4A-A98D-CF07EB09D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31" y="2628839"/>
            <a:ext cx="10769408" cy="60700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2A0EFDC-22D5-3F45-9B0C-F68B88C41012}"/>
              </a:ext>
            </a:extLst>
          </p:cNvPr>
          <p:cNvSpPr txBox="1"/>
          <p:nvPr/>
        </p:nvSpPr>
        <p:spPr>
          <a:xfrm>
            <a:off x="2411467" y="3158175"/>
            <a:ext cx="4984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ehrlich – unehrlich</a:t>
            </a:r>
          </a:p>
          <a:p>
            <a:r>
              <a:rPr lang="de-AT" sz="2400" b="1" dirty="0">
                <a:solidFill>
                  <a:schemeClr val="accent1"/>
                </a:solidFill>
              </a:rPr>
              <a:t>sympathisch – unsympathisch</a:t>
            </a:r>
          </a:p>
          <a:p>
            <a:r>
              <a:rPr lang="de-AT" sz="2400" b="1" dirty="0">
                <a:solidFill>
                  <a:schemeClr val="accent1"/>
                </a:solidFill>
              </a:rPr>
              <a:t>sportlich – unsportlich</a:t>
            </a:r>
          </a:p>
          <a:p>
            <a:r>
              <a:rPr lang="de-AT" sz="2400" b="1" dirty="0">
                <a:solidFill>
                  <a:schemeClr val="accent1"/>
                </a:solidFill>
              </a:rPr>
              <a:t>lustig – traurig</a:t>
            </a:r>
          </a:p>
          <a:p>
            <a:r>
              <a:rPr lang="de-AT" sz="2400" b="1" dirty="0">
                <a:solidFill>
                  <a:schemeClr val="accent1"/>
                </a:solidFill>
              </a:rPr>
              <a:t>pünktlich – unpünktlich</a:t>
            </a:r>
          </a:p>
          <a:p>
            <a:r>
              <a:rPr lang="de-AT" sz="2400" b="1" dirty="0">
                <a:solidFill>
                  <a:schemeClr val="accent1"/>
                </a:solidFill>
              </a:rPr>
              <a:t>mutig – feige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K7_AB_8 S. 65</a:t>
            </a:r>
          </a:p>
        </p:txBody>
      </p:sp>
      <p:pic>
        <p:nvPicPr>
          <p:cNvPr id="2" name="gk9_AB_Track_43_K07_U8a" descr="gk9_AB_Track_43_K07_U8a">
            <a:hlinkClick r:id="" action="ppaction://media"/>
            <a:extLst>
              <a:ext uri="{FF2B5EF4-FFF2-40B4-BE49-F238E27FC236}">
                <a16:creationId xmlns:a16="http://schemas.microsoft.com/office/drawing/2014/main" id="{D6F292C3-6CA1-1B41-846A-529020F0F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8695" y="2093947"/>
            <a:ext cx="812800" cy="812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455FF1-572B-0444-833C-8D507A915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8355" y="4516489"/>
            <a:ext cx="6107607" cy="2090681"/>
          </a:xfrm>
          <a:prstGeom prst="rect">
            <a:avLst/>
          </a:prstGeom>
        </p:spPr>
      </p:pic>
      <p:pic>
        <p:nvPicPr>
          <p:cNvPr id="6" name="gk9_AB_Track_44_K07_U8c" descr="gk9_AB_Track_44_K07_U8c">
            <a:hlinkClick r:id="" action="ppaction://media"/>
            <a:extLst>
              <a:ext uri="{FF2B5EF4-FFF2-40B4-BE49-F238E27FC236}">
                <a16:creationId xmlns:a16="http://schemas.microsoft.com/office/drawing/2014/main" id="{F7B1786A-D861-6840-8CDD-E629D9CA3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3322" y="50491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42C9A7-9A0F-9F4C-9C5B-5D3D85E7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84" y="104391"/>
            <a:ext cx="11170469" cy="675360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3817763-FA23-3F44-9AD4-79476AE8386A}"/>
              </a:ext>
            </a:extLst>
          </p:cNvPr>
          <p:cNvSpPr txBox="1"/>
          <p:nvPr/>
        </p:nvSpPr>
        <p:spPr>
          <a:xfrm>
            <a:off x="2586129" y="2565165"/>
            <a:ext cx="150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Schule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15120D4-F16F-5449-92A8-2C62FF61916C}"/>
              </a:ext>
            </a:extLst>
          </p:cNvPr>
          <p:cNvSpPr txBox="1"/>
          <p:nvPr/>
        </p:nvSpPr>
        <p:spPr>
          <a:xfrm>
            <a:off x="8105008" y="2538660"/>
            <a:ext cx="122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Klasse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DCB1DF3-8937-DE42-AAE5-92ED1B516791}"/>
              </a:ext>
            </a:extLst>
          </p:cNvPr>
          <p:cNvSpPr txBox="1"/>
          <p:nvPr/>
        </p:nvSpPr>
        <p:spPr>
          <a:xfrm>
            <a:off x="6423610" y="2979774"/>
            <a:ext cx="197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Geburtstag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A48D0E-1D0E-CD4F-8886-351158A331A6}"/>
              </a:ext>
            </a:extLst>
          </p:cNvPr>
          <p:cNvSpPr/>
          <p:nvPr/>
        </p:nvSpPr>
        <p:spPr>
          <a:xfrm>
            <a:off x="5056815" y="3386837"/>
            <a:ext cx="741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liegt</a:t>
            </a:r>
            <a:endParaRPr lang="fr-FR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F5D5BA-A834-2B47-B202-E4BA0BF24D57}"/>
              </a:ext>
            </a:extLst>
          </p:cNvPr>
          <p:cNvSpPr/>
          <p:nvPr/>
        </p:nvSpPr>
        <p:spPr>
          <a:xfrm>
            <a:off x="6423611" y="3853207"/>
            <a:ext cx="1501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b="1" dirty="0">
                <a:solidFill>
                  <a:schemeClr val="accent1"/>
                </a:solidFill>
              </a:rPr>
              <a:t>Schwestern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CAADC7-4F14-2743-8E75-8CD6B8D37F88}"/>
              </a:ext>
            </a:extLst>
          </p:cNvPr>
          <p:cNvSpPr/>
          <p:nvPr/>
        </p:nvSpPr>
        <p:spPr>
          <a:xfrm>
            <a:off x="4202979" y="4213561"/>
            <a:ext cx="150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Mutter</a:t>
            </a:r>
            <a:endParaRPr lang="fr-FR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636B6E-8006-7A47-9B8F-23462AA30E0E}"/>
              </a:ext>
            </a:extLst>
          </p:cNvPr>
          <p:cNvSpPr/>
          <p:nvPr/>
        </p:nvSpPr>
        <p:spPr>
          <a:xfrm>
            <a:off x="2586129" y="4626923"/>
            <a:ext cx="150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tanzen</a:t>
            </a:r>
            <a:endParaRPr lang="fr-FR" sz="2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4609D8-2085-EA44-907E-336A00152CE1}"/>
              </a:ext>
            </a:extLst>
          </p:cNvPr>
          <p:cNvSpPr/>
          <p:nvPr/>
        </p:nvSpPr>
        <p:spPr>
          <a:xfrm>
            <a:off x="4306058" y="5013781"/>
            <a:ext cx="150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schlafe</a:t>
            </a:r>
            <a:endParaRPr lang="fr-FR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381B81-CBF9-0A44-95C2-9AE8417BBC98}"/>
              </a:ext>
            </a:extLst>
          </p:cNvPr>
          <p:cNvSpPr/>
          <p:nvPr/>
        </p:nvSpPr>
        <p:spPr>
          <a:xfrm>
            <a:off x="6898625" y="5427143"/>
            <a:ext cx="150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 err="1">
                <a:solidFill>
                  <a:schemeClr val="accent1"/>
                </a:solidFill>
              </a:rPr>
              <a:t>Spass</a:t>
            </a:r>
            <a:endParaRPr lang="fr-FR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1D3126E-19EF-184C-A95F-F0A884A30B3C}"/>
              </a:ext>
            </a:extLst>
          </p:cNvPr>
          <p:cNvSpPr/>
          <p:nvPr/>
        </p:nvSpPr>
        <p:spPr>
          <a:xfrm>
            <a:off x="4306058" y="5897396"/>
            <a:ext cx="1630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zusammen</a:t>
            </a:r>
            <a:endParaRPr lang="fr-FR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5D22B7-24E6-5D40-8048-9AAA8EFA06EB}"/>
              </a:ext>
            </a:extLst>
          </p:cNvPr>
          <p:cNvSpPr/>
          <p:nvPr/>
        </p:nvSpPr>
        <p:spPr>
          <a:xfrm>
            <a:off x="5460166" y="6324010"/>
            <a:ext cx="150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oft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12399" y="-2"/>
            <a:ext cx="3198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Calibri Light"/>
                <a:cs typeface="Calibri Light"/>
              </a:rPr>
              <a:t>K7_AB_9 S. 65</a:t>
            </a:r>
          </a:p>
        </p:txBody>
      </p:sp>
    </p:spTree>
    <p:extLst>
      <p:ext uri="{BB962C8B-B14F-4D97-AF65-F5344CB8AC3E}">
        <p14:creationId xmlns:p14="http://schemas.microsoft.com/office/powerpoint/2010/main" val="1896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1" grpId="0"/>
      <p:bldP spid="4" grpId="0"/>
      <p:bldP spid="34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F1D37F-8FBB-AE44-B06A-ADA8BD8005CE}"/>
              </a:ext>
            </a:extLst>
          </p:cNvPr>
          <p:cNvSpPr/>
          <p:nvPr/>
        </p:nvSpPr>
        <p:spPr>
          <a:xfrm>
            <a:off x="12399" y="-2"/>
            <a:ext cx="3198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Calibri Light"/>
                <a:cs typeface="Calibri Light"/>
              </a:rPr>
              <a:t>K7_AB_9b-c S. 65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7B7F25-5C9F-C54A-9C96-F72489598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26" y="1048248"/>
            <a:ext cx="10947400" cy="4025900"/>
          </a:xfrm>
          <a:prstGeom prst="rect">
            <a:avLst/>
          </a:prstGeom>
        </p:spPr>
      </p:pic>
      <p:pic>
        <p:nvPicPr>
          <p:cNvPr id="7" name="gk9_AB_Track_45_K07_U9b" descr="gk9_AB_Track_45_K07_U9b">
            <a:hlinkClick r:id="" action="ppaction://media"/>
            <a:extLst>
              <a:ext uri="{FF2B5EF4-FFF2-40B4-BE49-F238E27FC236}">
                <a16:creationId xmlns:a16="http://schemas.microsoft.com/office/drawing/2014/main" id="{DAD00FD5-3570-8741-8953-5991A421D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074" y="17259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5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736A91-DFF2-9840-BF36-CAA78C1E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93" y="0"/>
            <a:ext cx="9904607" cy="6858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4FF44E9-C5B2-DC43-854F-940F5E3882D6}"/>
              </a:ext>
            </a:extLst>
          </p:cNvPr>
          <p:cNvSpPr txBox="1"/>
          <p:nvPr/>
        </p:nvSpPr>
        <p:spPr>
          <a:xfrm>
            <a:off x="4160929" y="3798721"/>
            <a:ext cx="51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FD4C8F-D98E-3B42-8306-45F3D89CF421}"/>
              </a:ext>
            </a:extLst>
          </p:cNvPr>
          <p:cNvSpPr txBox="1"/>
          <p:nvPr/>
        </p:nvSpPr>
        <p:spPr>
          <a:xfrm>
            <a:off x="7259729" y="3798721"/>
            <a:ext cx="51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914294-9C2C-4A45-B0D1-DAACE3441BDF}"/>
              </a:ext>
            </a:extLst>
          </p:cNvPr>
          <p:cNvSpPr txBox="1"/>
          <p:nvPr/>
        </p:nvSpPr>
        <p:spPr>
          <a:xfrm>
            <a:off x="10282329" y="3785469"/>
            <a:ext cx="51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4EE238-F9D5-054C-BFE4-4D2C40B9034D}"/>
              </a:ext>
            </a:extLst>
          </p:cNvPr>
          <p:cNvSpPr txBox="1"/>
          <p:nvPr/>
        </p:nvSpPr>
        <p:spPr>
          <a:xfrm>
            <a:off x="4167565" y="6149325"/>
            <a:ext cx="51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17B973-F5CE-044B-86A3-46F4B9E72C41}"/>
              </a:ext>
            </a:extLst>
          </p:cNvPr>
          <p:cNvSpPr txBox="1"/>
          <p:nvPr/>
        </p:nvSpPr>
        <p:spPr>
          <a:xfrm>
            <a:off x="7159273" y="6149325"/>
            <a:ext cx="52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F6915CD-1D19-AA4B-A2E1-627158C66D75}"/>
              </a:ext>
            </a:extLst>
          </p:cNvPr>
          <p:cNvSpPr txBox="1"/>
          <p:nvPr/>
        </p:nvSpPr>
        <p:spPr>
          <a:xfrm>
            <a:off x="10282329" y="6149325"/>
            <a:ext cx="51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2399" y="-2"/>
            <a:ext cx="3198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Calibri Light"/>
                <a:cs typeface="Calibri Light"/>
              </a:rPr>
              <a:t>K7_AB_</a:t>
            </a:r>
          </a:p>
          <a:p>
            <a:r>
              <a:rPr lang="fr-FR" sz="2400" dirty="0">
                <a:latin typeface="Calibri Light"/>
                <a:cs typeface="Calibri Light"/>
              </a:rPr>
              <a:t>10a S. 66</a:t>
            </a:r>
          </a:p>
        </p:txBody>
      </p:sp>
    </p:spTree>
    <p:extLst>
      <p:ext uri="{BB962C8B-B14F-4D97-AF65-F5344CB8AC3E}">
        <p14:creationId xmlns:p14="http://schemas.microsoft.com/office/powerpoint/2010/main" val="207152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C27F5F-C170-EF49-815E-0370AD11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" y="689129"/>
            <a:ext cx="12171791" cy="217410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4FF44E9-C5B2-DC43-854F-940F5E3882D6}"/>
              </a:ext>
            </a:extLst>
          </p:cNvPr>
          <p:cNvSpPr txBox="1"/>
          <p:nvPr/>
        </p:nvSpPr>
        <p:spPr>
          <a:xfrm>
            <a:off x="2687729" y="2110045"/>
            <a:ext cx="65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mir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625FD7-0D40-9646-8BEE-7282AA423F02}"/>
              </a:ext>
            </a:extLst>
          </p:cNvPr>
          <p:cNvSpPr txBox="1"/>
          <p:nvPr/>
        </p:nvSpPr>
        <p:spPr>
          <a:xfrm>
            <a:off x="3667594" y="2110045"/>
            <a:ext cx="65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dir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335299-48A6-6E4F-8484-B366B2447F0F}"/>
              </a:ext>
            </a:extLst>
          </p:cNvPr>
          <p:cNvSpPr txBox="1"/>
          <p:nvPr/>
        </p:nvSpPr>
        <p:spPr>
          <a:xfrm>
            <a:off x="6766394" y="2110045"/>
            <a:ext cx="65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ihr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AC0966-2D71-1C42-B0E8-35C940DB3999}"/>
              </a:ext>
            </a:extLst>
          </p:cNvPr>
          <p:cNvSpPr txBox="1"/>
          <p:nvPr/>
        </p:nvSpPr>
        <p:spPr>
          <a:xfrm>
            <a:off x="8826826" y="2110045"/>
            <a:ext cx="83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euch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492DCB-0837-E64E-9338-AC87A8639FAE}"/>
              </a:ext>
            </a:extLst>
          </p:cNvPr>
          <p:cNvSpPr txBox="1"/>
          <p:nvPr/>
        </p:nvSpPr>
        <p:spPr>
          <a:xfrm>
            <a:off x="9658188" y="2110045"/>
            <a:ext cx="1022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ihnen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5C4326-BD62-6148-8126-B4C62B044EEA}"/>
              </a:ext>
            </a:extLst>
          </p:cNvPr>
          <p:cNvSpPr txBox="1"/>
          <p:nvPr/>
        </p:nvSpPr>
        <p:spPr>
          <a:xfrm>
            <a:off x="10681026" y="2110045"/>
            <a:ext cx="1022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Ihnen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20B1D8-57B3-4B49-8731-66656C17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3" y="2959100"/>
            <a:ext cx="11115113" cy="34671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96C3B66-2324-8249-99B6-B403EBD64DD0}"/>
              </a:ext>
            </a:extLst>
          </p:cNvPr>
          <p:cNvSpPr txBox="1"/>
          <p:nvPr/>
        </p:nvSpPr>
        <p:spPr>
          <a:xfrm>
            <a:off x="1484386" y="4125112"/>
            <a:ext cx="416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Kann ich Ihnen helfen?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DF545DB-23B7-0848-8119-D52E842DA1E7}"/>
              </a:ext>
            </a:extLst>
          </p:cNvPr>
          <p:cNvSpPr txBox="1"/>
          <p:nvPr/>
        </p:nvSpPr>
        <p:spPr>
          <a:xfrm>
            <a:off x="1444629" y="4575936"/>
            <a:ext cx="50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Leihst du mir zwei Franken für ein Eis?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723D1CD-3E79-2E47-960A-99AB186CCC95}"/>
              </a:ext>
            </a:extLst>
          </p:cNvPr>
          <p:cNvSpPr txBox="1"/>
          <p:nvPr/>
        </p:nvSpPr>
        <p:spPr>
          <a:xfrm>
            <a:off x="1460512" y="5026760"/>
            <a:ext cx="460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Wie schmeckt euch das Essen?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DB6DC10-D361-F540-A155-7B739F2BD7D4}"/>
              </a:ext>
            </a:extLst>
          </p:cNvPr>
          <p:cNvSpPr txBox="1"/>
          <p:nvPr/>
        </p:nvSpPr>
        <p:spPr>
          <a:xfrm>
            <a:off x="1460512" y="5491179"/>
            <a:ext cx="460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Die Brille steht ihr nicht!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CF1771-B554-924B-9B1C-B4BAFE1C1E1B}"/>
              </a:ext>
            </a:extLst>
          </p:cNvPr>
          <p:cNvSpPr txBox="1"/>
          <p:nvPr/>
        </p:nvSpPr>
        <p:spPr>
          <a:xfrm>
            <a:off x="1391620" y="5902302"/>
            <a:ext cx="513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Komm, wir geben ihnen das Geschenk.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K7_AB_10b+c S. 66</a:t>
            </a:r>
          </a:p>
        </p:txBody>
      </p:sp>
    </p:spTree>
    <p:extLst>
      <p:ext uri="{BB962C8B-B14F-4D97-AF65-F5344CB8AC3E}">
        <p14:creationId xmlns:p14="http://schemas.microsoft.com/office/powerpoint/2010/main" val="188099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  <p:bldP spid="13" grpId="0"/>
      <p:bldP spid="14" grpId="0"/>
      <p:bldP spid="15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7838FE-8A56-C042-973E-C403A7AA5E0C}"/>
              </a:ext>
            </a:extLst>
          </p:cNvPr>
          <p:cNvSpPr/>
          <p:nvPr/>
        </p:nvSpPr>
        <p:spPr>
          <a:xfrm>
            <a:off x="12399" y="-2"/>
            <a:ext cx="35205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K7_AB_10c,d,e S. 66</a:t>
            </a:r>
          </a:p>
        </p:txBody>
      </p:sp>
      <p:pic>
        <p:nvPicPr>
          <p:cNvPr id="6" name="Image 5" descr="Une image contenant oiseau, arbre&#10;&#10;Description générée automatiquement">
            <a:extLst>
              <a:ext uri="{FF2B5EF4-FFF2-40B4-BE49-F238E27FC236}">
                <a16:creationId xmlns:a16="http://schemas.microsoft.com/office/drawing/2014/main" id="{7A2485C9-6331-A04E-8E24-088B41B95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0" y="3949700"/>
            <a:ext cx="10617200" cy="2374900"/>
          </a:xfrm>
          <a:prstGeom prst="rect">
            <a:avLst/>
          </a:prstGeom>
        </p:spPr>
      </p:pic>
      <p:pic>
        <p:nvPicPr>
          <p:cNvPr id="7" name="gk9_AB_Track_46_K07_U10d" descr="gk9_AB_Track_46_K07_U10d">
            <a:hlinkClick r:id="" action="ppaction://media"/>
            <a:extLst>
              <a:ext uri="{FF2B5EF4-FFF2-40B4-BE49-F238E27FC236}">
                <a16:creationId xmlns:a16="http://schemas.microsoft.com/office/drawing/2014/main" id="{5EA967A6-32A2-8140-BB3A-5FA06BFC1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673" y="4046682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E82B8B1-AE0A-8B43-8670-2BCAEBD13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73" y="696098"/>
            <a:ext cx="103124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2-17 à 16.46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5" y="1445"/>
            <a:ext cx="9665075" cy="6493057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6A2C07B0-B4B6-2749-82B8-C15C7CC7D847}"/>
              </a:ext>
            </a:extLst>
          </p:cNvPr>
          <p:cNvSpPr/>
          <p:nvPr/>
        </p:nvSpPr>
        <p:spPr>
          <a:xfrm>
            <a:off x="5015880" y="4149080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53416AB-6319-1349-B809-A434CE4F087A}"/>
              </a:ext>
            </a:extLst>
          </p:cNvPr>
          <p:cNvSpPr/>
          <p:nvPr/>
        </p:nvSpPr>
        <p:spPr>
          <a:xfrm>
            <a:off x="1991544" y="5229200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7C4C29F-02F6-9945-BF93-5556CDF1F7DD}"/>
              </a:ext>
            </a:extLst>
          </p:cNvPr>
          <p:cNvSpPr/>
          <p:nvPr/>
        </p:nvSpPr>
        <p:spPr>
          <a:xfrm>
            <a:off x="6600056" y="5949280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CBAC5A9-8503-624C-A6DB-2B095C4E7D24}"/>
              </a:ext>
            </a:extLst>
          </p:cNvPr>
          <p:cNvSpPr/>
          <p:nvPr/>
        </p:nvSpPr>
        <p:spPr>
          <a:xfrm>
            <a:off x="2495600" y="2924944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ACF3058-26AA-7D46-BBBA-B0402EB949B6}"/>
              </a:ext>
            </a:extLst>
          </p:cNvPr>
          <p:cNvSpPr/>
          <p:nvPr/>
        </p:nvSpPr>
        <p:spPr>
          <a:xfrm>
            <a:off x="6816080" y="1916832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2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K7_AB_1a S.61</a:t>
            </a:r>
          </a:p>
        </p:txBody>
      </p:sp>
      <p:pic>
        <p:nvPicPr>
          <p:cNvPr id="3" name="gk9_AB_Track_40_K07_U1a" descr="gk9_AB_Track_40_K07_U1a">
            <a:hlinkClick r:id="" action="ppaction://media"/>
            <a:extLst>
              <a:ext uri="{FF2B5EF4-FFF2-40B4-BE49-F238E27FC236}">
                <a16:creationId xmlns:a16="http://schemas.microsoft.com/office/drawing/2014/main" id="{C14CA374-E812-C243-AC9C-BD08EC958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930" y="6345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EDC99-BA00-AE4A-9B4F-EC6995C5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E02BF2-C1F3-5140-9A34-20062EE25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746" y="1825625"/>
            <a:ext cx="9474507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64DC65-6BEF-EF4D-9DF8-1FB6116D8DF0}"/>
              </a:ext>
            </a:extLst>
          </p:cNvPr>
          <p:cNvSpPr txBox="1"/>
          <p:nvPr/>
        </p:nvSpPr>
        <p:spPr>
          <a:xfrm>
            <a:off x="3816024" y="3539629"/>
            <a:ext cx="106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dir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734A49-562A-354A-A68F-9EB651551929}"/>
              </a:ext>
            </a:extLst>
          </p:cNvPr>
          <p:cNvSpPr txBox="1"/>
          <p:nvPr/>
        </p:nvSpPr>
        <p:spPr>
          <a:xfrm>
            <a:off x="5565944" y="4001294"/>
            <a:ext cx="106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0F6E53-EE4B-8549-88C9-49555E101752}"/>
              </a:ext>
            </a:extLst>
          </p:cNvPr>
          <p:cNvSpPr txBox="1"/>
          <p:nvPr/>
        </p:nvSpPr>
        <p:spPr>
          <a:xfrm>
            <a:off x="3816024" y="4495609"/>
            <a:ext cx="106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mir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5949D-582C-614D-93B0-35BD11B2887F}"/>
              </a:ext>
            </a:extLst>
          </p:cNvPr>
          <p:cNvSpPr txBox="1"/>
          <p:nvPr/>
        </p:nvSpPr>
        <p:spPr>
          <a:xfrm>
            <a:off x="2772622" y="4989924"/>
            <a:ext cx="106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B2020F-EFED-6641-AC04-FF369FACE762}"/>
              </a:ext>
            </a:extLst>
          </p:cNvPr>
          <p:cNvSpPr txBox="1"/>
          <p:nvPr/>
        </p:nvSpPr>
        <p:spPr>
          <a:xfrm>
            <a:off x="6802937" y="5451589"/>
            <a:ext cx="106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ihnen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K7_AB_11 S. 67</a:t>
            </a:r>
          </a:p>
        </p:txBody>
      </p:sp>
    </p:spTree>
    <p:extLst>
      <p:ext uri="{BB962C8B-B14F-4D97-AF65-F5344CB8AC3E}">
        <p14:creationId xmlns:p14="http://schemas.microsoft.com/office/powerpoint/2010/main" val="12170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4CB62C-1507-5241-8551-4B801C6B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658111"/>
            <a:ext cx="11988800" cy="500647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96C3B66-2324-8249-99B6-B403EBD64DD0}"/>
              </a:ext>
            </a:extLst>
          </p:cNvPr>
          <p:cNvSpPr txBox="1"/>
          <p:nvPr/>
        </p:nvSpPr>
        <p:spPr>
          <a:xfrm>
            <a:off x="2080102" y="2577407"/>
            <a:ext cx="128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hilft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DF545DB-23B7-0848-8119-D52E842DA1E7}"/>
              </a:ext>
            </a:extLst>
          </p:cNvPr>
          <p:cNvSpPr txBox="1"/>
          <p:nvPr/>
        </p:nvSpPr>
        <p:spPr>
          <a:xfrm>
            <a:off x="1876900" y="3503573"/>
            <a:ext cx="1708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schmeckt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723D1CD-3E79-2E47-960A-99AB186CCC95}"/>
              </a:ext>
            </a:extLst>
          </p:cNvPr>
          <p:cNvSpPr txBox="1"/>
          <p:nvPr/>
        </p:nvSpPr>
        <p:spPr>
          <a:xfrm>
            <a:off x="3930891" y="3948947"/>
            <a:ext cx="122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geben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DB6DC10-D361-F540-A155-7B739F2BD7D4}"/>
              </a:ext>
            </a:extLst>
          </p:cNvPr>
          <p:cNvSpPr txBox="1"/>
          <p:nvPr/>
        </p:nvSpPr>
        <p:spPr>
          <a:xfrm>
            <a:off x="1284374" y="4430399"/>
            <a:ext cx="177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Steht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CF1771-B554-924B-9B1C-B4BAFE1C1E1B}"/>
              </a:ext>
            </a:extLst>
          </p:cNvPr>
          <p:cNvSpPr txBox="1"/>
          <p:nvPr/>
        </p:nvSpPr>
        <p:spPr>
          <a:xfrm>
            <a:off x="1446170" y="4865036"/>
            <a:ext cx="1649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Leihst</a:t>
            </a:r>
          </a:p>
        </p:txBody>
      </p:sp>
      <p:sp>
        <p:nvSpPr>
          <p:cNvPr id="8" name="Rectangle 7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K7_AB_12 S. 67</a:t>
            </a:r>
          </a:p>
        </p:txBody>
      </p:sp>
    </p:spTree>
    <p:extLst>
      <p:ext uri="{BB962C8B-B14F-4D97-AF65-F5344CB8AC3E}">
        <p14:creationId xmlns:p14="http://schemas.microsoft.com/office/powerpoint/2010/main" val="2902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163798" y="4251512"/>
            <a:ext cx="320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Gefällt dir der Film?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163798" y="5096409"/>
            <a:ext cx="354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Schmeckt euch die Pizza?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163798" y="5922715"/>
            <a:ext cx="320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Gibst du mir das Buch?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430132" y="4251512"/>
            <a:ext cx="320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Steht mir das Kleid?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430132" y="5096409"/>
            <a:ext cx="431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Leihst du mir dein Skateboard?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pic>
        <p:nvPicPr>
          <p:cNvPr id="7" name="Image 6" descr="Capture d’écran 2019-02-17 à 17.3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17" y="1305112"/>
            <a:ext cx="10960100" cy="294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K7_AB_13 S. 67</a:t>
            </a:r>
          </a:p>
        </p:txBody>
      </p:sp>
    </p:spTree>
    <p:extLst>
      <p:ext uri="{BB962C8B-B14F-4D97-AF65-F5344CB8AC3E}">
        <p14:creationId xmlns:p14="http://schemas.microsoft.com/office/powerpoint/2010/main" val="14402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E3EE84-1598-0442-8F51-1396A5C4A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522"/>
            <a:ext cx="12059982" cy="467085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0DF3686-E35A-BE42-BFD9-A49EE2A3AB38}"/>
              </a:ext>
            </a:extLst>
          </p:cNvPr>
          <p:cNvCxnSpPr>
            <a:cxnSpLocks/>
          </p:cNvCxnSpPr>
          <p:nvPr/>
        </p:nvCxnSpPr>
        <p:spPr>
          <a:xfrm>
            <a:off x="5519936" y="2564904"/>
            <a:ext cx="5508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0602DC8-8740-CB44-A5BB-66EEB2130786}"/>
              </a:ext>
            </a:extLst>
          </p:cNvPr>
          <p:cNvCxnSpPr>
            <a:cxnSpLocks/>
          </p:cNvCxnSpPr>
          <p:nvPr/>
        </p:nvCxnSpPr>
        <p:spPr>
          <a:xfrm>
            <a:off x="6958362" y="3197567"/>
            <a:ext cx="7350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5CDBA37-8E96-0C4D-B503-F937874C6688}"/>
              </a:ext>
            </a:extLst>
          </p:cNvPr>
          <p:cNvCxnSpPr>
            <a:cxnSpLocks/>
          </p:cNvCxnSpPr>
          <p:nvPr/>
        </p:nvCxnSpPr>
        <p:spPr>
          <a:xfrm>
            <a:off x="2540001" y="3759200"/>
            <a:ext cx="5950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4BD9CA7-051D-CA44-AA3D-C82F6CB0663C}"/>
              </a:ext>
            </a:extLst>
          </p:cNvPr>
          <p:cNvCxnSpPr/>
          <p:nvPr/>
        </p:nvCxnSpPr>
        <p:spPr>
          <a:xfrm>
            <a:off x="6726133" y="3759200"/>
            <a:ext cx="4644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22AE26A-5383-0849-A25F-BBE64A3CF76C}"/>
              </a:ext>
            </a:extLst>
          </p:cNvPr>
          <p:cNvCxnSpPr>
            <a:cxnSpLocks/>
          </p:cNvCxnSpPr>
          <p:nvPr/>
        </p:nvCxnSpPr>
        <p:spPr>
          <a:xfrm>
            <a:off x="2955205" y="4338343"/>
            <a:ext cx="5534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D199D17-3104-EE4D-A687-7414F8B5670B}"/>
              </a:ext>
            </a:extLst>
          </p:cNvPr>
          <p:cNvCxnSpPr/>
          <p:nvPr/>
        </p:nvCxnSpPr>
        <p:spPr>
          <a:xfrm>
            <a:off x="9562773" y="4344529"/>
            <a:ext cx="4644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A738D46-11F9-0445-92F3-8B4D8915605E}"/>
              </a:ext>
            </a:extLst>
          </p:cNvPr>
          <p:cNvCxnSpPr/>
          <p:nvPr/>
        </p:nvCxnSpPr>
        <p:spPr>
          <a:xfrm>
            <a:off x="3237877" y="4952940"/>
            <a:ext cx="4644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K7_AB_14 S. 67</a:t>
            </a:r>
          </a:p>
        </p:txBody>
      </p:sp>
    </p:spTree>
    <p:extLst>
      <p:ext uri="{BB962C8B-B14F-4D97-AF65-F5344CB8AC3E}">
        <p14:creationId xmlns:p14="http://schemas.microsoft.com/office/powerpoint/2010/main" val="10589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98" y="-2"/>
            <a:ext cx="53736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K7_AB_Das </a:t>
            </a:r>
            <a:r>
              <a:rPr lang="fr-FR" sz="3000" dirty="0" err="1">
                <a:latin typeface="Calibri Light"/>
                <a:cs typeface="Calibri Light"/>
              </a:rPr>
              <a:t>kann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ich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schon</a:t>
            </a:r>
            <a:r>
              <a:rPr lang="fr-FR" sz="3000" dirty="0">
                <a:latin typeface="Calibri Light"/>
                <a:cs typeface="Calibri Light"/>
              </a:rPr>
              <a:t> S. 68</a:t>
            </a:r>
          </a:p>
        </p:txBody>
      </p:sp>
      <p:pic>
        <p:nvPicPr>
          <p:cNvPr id="5" name="Image 4" descr="Capture d’écran 2019-02-17 à 17.5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" y="1208412"/>
            <a:ext cx="10746180" cy="31763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716511" y="1723488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6796278" y="1675833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gefahren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033548" y="2117873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habe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7454829" y="2075943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gegessen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351001" y="2531001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habe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6524847" y="2545608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angerufen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3056865" y="2945718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ist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83895" y="2931111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geblieben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033548" y="3372194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habe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47714" y="339856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geschickt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716511" y="3772304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habe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772961" y="379867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gesehen</a:t>
            </a:r>
          </a:p>
        </p:txBody>
      </p:sp>
    </p:spTree>
    <p:extLst>
      <p:ext uri="{BB962C8B-B14F-4D97-AF65-F5344CB8AC3E}">
        <p14:creationId xmlns:p14="http://schemas.microsoft.com/office/powerpoint/2010/main" val="11116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98" y="-2"/>
            <a:ext cx="53736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K7_AB_Das </a:t>
            </a:r>
            <a:r>
              <a:rPr lang="fr-FR" sz="3000" dirty="0" err="1">
                <a:latin typeface="Calibri Light"/>
                <a:cs typeface="Calibri Light"/>
              </a:rPr>
              <a:t>kann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ich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schon</a:t>
            </a:r>
            <a:r>
              <a:rPr lang="fr-FR" sz="3000" dirty="0">
                <a:latin typeface="Calibri Light"/>
                <a:cs typeface="Calibri Light"/>
              </a:rPr>
              <a:t> S. 68</a:t>
            </a:r>
          </a:p>
        </p:txBody>
      </p:sp>
      <p:pic>
        <p:nvPicPr>
          <p:cNvPr id="2" name="Image 1" descr="Capture d’écran 2019-02-17 à 17.5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4" y="1389715"/>
            <a:ext cx="11524631" cy="3396842"/>
          </a:xfrm>
          <a:prstGeom prst="rect">
            <a:avLst/>
          </a:prstGeom>
        </p:spPr>
      </p:pic>
      <p:sp>
        <p:nvSpPr>
          <p:cNvPr id="5" name="Rechteck 19">
            <a:extLst>
              <a:ext uri="{FF2B5EF4-FFF2-40B4-BE49-F238E27FC236}">
                <a16:creationId xmlns:a16="http://schemas.microsoft.com/office/drawing/2014/main" id="{CCBAC5A9-8503-624C-A6DB-2B095C4E7D24}"/>
              </a:ext>
            </a:extLst>
          </p:cNvPr>
          <p:cNvSpPr/>
          <p:nvPr/>
        </p:nvSpPr>
        <p:spPr>
          <a:xfrm>
            <a:off x="3036551" y="690876"/>
            <a:ext cx="680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Persönliche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Lösungen</a:t>
            </a:r>
            <a:r>
              <a:rPr lang="fr-FR" sz="2800" b="1" dirty="0">
                <a:solidFill>
                  <a:schemeClr val="accent1"/>
                </a:solidFill>
              </a:rPr>
              <a:t> der </a:t>
            </a:r>
            <a:r>
              <a:rPr lang="fr-FR" sz="2800" b="1" dirty="0" err="1">
                <a:solidFill>
                  <a:schemeClr val="accent1"/>
                </a:solidFill>
              </a:rPr>
              <a:t>Schüler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2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98" y="-2"/>
            <a:ext cx="53736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K7_AB_Das </a:t>
            </a:r>
            <a:r>
              <a:rPr lang="fr-FR" sz="3000" dirty="0" err="1">
                <a:latin typeface="Calibri Light"/>
                <a:cs typeface="Calibri Light"/>
              </a:rPr>
              <a:t>kann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ich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schon</a:t>
            </a:r>
            <a:r>
              <a:rPr lang="fr-FR" sz="3000" dirty="0">
                <a:latin typeface="Calibri Light"/>
                <a:cs typeface="Calibri Light"/>
              </a:rPr>
              <a:t> S. 68</a:t>
            </a:r>
          </a:p>
        </p:txBody>
      </p:sp>
      <p:pic>
        <p:nvPicPr>
          <p:cNvPr id="2" name="Image 1" descr="Capture d’écran 2019-02-17 à 17.5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8" y="1410883"/>
            <a:ext cx="11639926" cy="23614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495600" y="198884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fällt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199456" y="2564904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accent1"/>
                </a:solidFill>
              </a:rPr>
              <a:t>eht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663952" y="2564904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accent1"/>
                </a:solidFill>
              </a:rPr>
              <a:t>eht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063552" y="3015952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eckt</a:t>
            </a:r>
          </a:p>
        </p:txBody>
      </p:sp>
    </p:spTree>
    <p:extLst>
      <p:ext uri="{BB962C8B-B14F-4D97-AF65-F5344CB8AC3E}">
        <p14:creationId xmlns:p14="http://schemas.microsoft.com/office/powerpoint/2010/main" val="316502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98" y="-2"/>
            <a:ext cx="53736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K7_AB_Das </a:t>
            </a:r>
            <a:r>
              <a:rPr lang="fr-FR" sz="3000" dirty="0" err="1">
                <a:latin typeface="Calibri Light"/>
                <a:cs typeface="Calibri Light"/>
              </a:rPr>
              <a:t>kann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ich</a:t>
            </a:r>
            <a:r>
              <a:rPr lang="fr-FR" sz="3000" dirty="0">
                <a:latin typeface="Calibri Light"/>
                <a:cs typeface="Calibri Light"/>
              </a:rPr>
              <a:t> </a:t>
            </a:r>
            <a:r>
              <a:rPr lang="fr-FR" sz="3000" dirty="0" err="1">
                <a:latin typeface="Calibri Light"/>
                <a:cs typeface="Calibri Light"/>
              </a:rPr>
              <a:t>schon</a:t>
            </a:r>
            <a:r>
              <a:rPr lang="fr-FR" sz="3000" dirty="0">
                <a:latin typeface="Calibri Light"/>
                <a:cs typeface="Calibri Light"/>
              </a:rPr>
              <a:t> S. 68</a:t>
            </a:r>
          </a:p>
        </p:txBody>
      </p:sp>
      <p:pic>
        <p:nvPicPr>
          <p:cNvPr id="2" name="Image 1" descr="Capture d’écran 2019-02-17 à 17.51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7" y="2135675"/>
            <a:ext cx="11228332" cy="17189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583832" y="270892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unehrlich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7608168" y="270892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unfair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855490" y="310903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pünktlich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771034" y="310903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mutig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7957948" y="3109030"/>
            <a:ext cx="20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lustig</a:t>
            </a:r>
          </a:p>
        </p:txBody>
      </p:sp>
    </p:spTree>
    <p:extLst>
      <p:ext uri="{BB962C8B-B14F-4D97-AF65-F5344CB8AC3E}">
        <p14:creationId xmlns:p14="http://schemas.microsoft.com/office/powerpoint/2010/main" val="316502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9-02-17 à 16.47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780928"/>
            <a:ext cx="11074400" cy="2578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9CA5DB-9109-7A48-AE26-780A5E20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E4321E7F-96C1-F642-8964-743CD8F07C78}"/>
              </a:ext>
            </a:extLst>
          </p:cNvPr>
          <p:cNvSpPr txBox="1"/>
          <p:nvPr/>
        </p:nvSpPr>
        <p:spPr>
          <a:xfrm rot="453757">
            <a:off x="4134957" y="4735681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Ferien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2451D15-B63D-CC4C-9BC0-01D1184F5D08}"/>
              </a:ext>
            </a:extLst>
          </p:cNvPr>
          <p:cNvSpPr/>
          <p:nvPr/>
        </p:nvSpPr>
        <p:spPr>
          <a:xfrm rot="21085560">
            <a:off x="6713114" y="4031402"/>
            <a:ext cx="1218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1A7B36-1ADE-B448-B821-AC4D66BDBB60}"/>
              </a:ext>
            </a:extLst>
          </p:cNvPr>
          <p:cNvSpPr/>
          <p:nvPr/>
        </p:nvSpPr>
        <p:spPr>
          <a:xfrm rot="614020">
            <a:off x="8759120" y="3108463"/>
            <a:ext cx="85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Stadt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7B33BE-E269-AE44-A89C-6009F5D8640D}"/>
              </a:ext>
            </a:extLst>
          </p:cNvPr>
          <p:cNvSpPr/>
          <p:nvPr/>
        </p:nvSpPr>
        <p:spPr>
          <a:xfrm>
            <a:off x="8987338" y="4613672"/>
            <a:ext cx="149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Sportplatz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K7_AB_1b S.61</a:t>
            </a:r>
          </a:p>
        </p:txBody>
      </p:sp>
    </p:spTree>
    <p:extLst>
      <p:ext uri="{BB962C8B-B14F-4D97-AF65-F5344CB8AC3E}">
        <p14:creationId xmlns:p14="http://schemas.microsoft.com/office/powerpoint/2010/main" val="39316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02-17 à 17.1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771"/>
            <a:ext cx="11569700" cy="4622800"/>
          </a:xfrm>
          <a:prstGeom prst="rect">
            <a:avLst/>
          </a:prstGeom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K7_AB_1c S.61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CCBAC5A9-8503-624C-A6DB-2B095C4E7D24}"/>
              </a:ext>
            </a:extLst>
          </p:cNvPr>
          <p:cNvSpPr/>
          <p:nvPr/>
        </p:nvSpPr>
        <p:spPr>
          <a:xfrm>
            <a:off x="3036551" y="690876"/>
            <a:ext cx="6806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Persönliche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Lösungen</a:t>
            </a:r>
            <a:r>
              <a:rPr lang="fr-FR" sz="2400" b="1" dirty="0">
                <a:solidFill>
                  <a:schemeClr val="accent1"/>
                </a:solidFill>
              </a:rPr>
              <a:t> der </a:t>
            </a:r>
            <a:r>
              <a:rPr lang="fr-FR" sz="2400" b="1" dirty="0" err="1">
                <a:solidFill>
                  <a:schemeClr val="accent1"/>
                </a:solidFill>
              </a:rPr>
              <a:t>Schüler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7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02-17 à 16.48.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>
          <a:xfrm>
            <a:off x="1366751" y="0"/>
            <a:ext cx="9434539" cy="656421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B098267-79E6-B349-8C0D-11A5DD4C8D95}"/>
              </a:ext>
            </a:extLst>
          </p:cNvPr>
          <p:cNvSpPr/>
          <p:nvPr/>
        </p:nvSpPr>
        <p:spPr>
          <a:xfrm>
            <a:off x="3359696" y="908720"/>
            <a:ext cx="338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7844B1-3349-4245-BA8D-E64EB75D2395}"/>
              </a:ext>
            </a:extLst>
          </p:cNvPr>
          <p:cNvSpPr/>
          <p:nvPr/>
        </p:nvSpPr>
        <p:spPr>
          <a:xfrm>
            <a:off x="8904312" y="908720"/>
            <a:ext cx="287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3E49DF-33A7-2A40-A351-137314CCEBC1}"/>
              </a:ext>
            </a:extLst>
          </p:cNvPr>
          <p:cNvSpPr/>
          <p:nvPr/>
        </p:nvSpPr>
        <p:spPr>
          <a:xfrm>
            <a:off x="4799856" y="908720"/>
            <a:ext cx="334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CD8CE73-1E8C-5944-B4B5-910E9E850A4D}"/>
              </a:ext>
            </a:extLst>
          </p:cNvPr>
          <p:cNvSpPr/>
          <p:nvPr/>
        </p:nvSpPr>
        <p:spPr>
          <a:xfrm>
            <a:off x="6168008" y="908720"/>
            <a:ext cx="294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-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6D633E6-4562-EC4C-8488-67FABF3BBD5B}"/>
              </a:ext>
            </a:extLst>
          </p:cNvPr>
          <p:cNvSpPr/>
          <p:nvPr/>
        </p:nvSpPr>
        <p:spPr>
          <a:xfrm>
            <a:off x="7546506" y="908720"/>
            <a:ext cx="294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-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A56D732-DE6D-E546-B178-7DB313720AFA}"/>
              </a:ext>
            </a:extLst>
          </p:cNvPr>
          <p:cNvSpPr/>
          <p:nvPr/>
        </p:nvSpPr>
        <p:spPr>
          <a:xfrm>
            <a:off x="4655840" y="2852936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1862A2A-B1DE-5D4F-AB12-BABE8A7EBD06}"/>
              </a:ext>
            </a:extLst>
          </p:cNvPr>
          <p:cNvSpPr/>
          <p:nvPr/>
        </p:nvSpPr>
        <p:spPr>
          <a:xfrm rot="21399191">
            <a:off x="2798592" y="5167449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4"/>
            <a:ext cx="1811013" cy="143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K7_AB_</a:t>
            </a:r>
          </a:p>
          <a:p>
            <a:r>
              <a:rPr lang="fr-FR" sz="2800" dirty="0"/>
              <a:t>2a+b S.62</a:t>
            </a:r>
          </a:p>
        </p:txBody>
      </p:sp>
      <p:pic>
        <p:nvPicPr>
          <p:cNvPr id="2" name="gk9_AB_Track_41_K07_U2b" descr="gk9_AB_Track_41_K07_U2b">
            <a:hlinkClick r:id="" action="ppaction://media"/>
            <a:extLst>
              <a:ext uri="{FF2B5EF4-FFF2-40B4-BE49-F238E27FC236}">
                <a16:creationId xmlns:a16="http://schemas.microsoft.com/office/drawing/2014/main" id="{A74CFA0F-B077-B947-BB84-CA98FA822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017" y="58410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6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02-17 à 16.57.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0"/>
          <a:stretch/>
        </p:blipFill>
        <p:spPr>
          <a:xfrm>
            <a:off x="1436098" y="273014"/>
            <a:ext cx="9642179" cy="5397967"/>
          </a:xfrm>
          <a:prstGeom prst="rect">
            <a:avLst/>
          </a:prstGeom>
        </p:spPr>
      </p:pic>
      <p:sp>
        <p:nvSpPr>
          <p:cNvPr id="5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>
            <a:off x="4886136" y="1286554"/>
            <a:ext cx="299014" cy="246237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>
            <a:off x="6168008" y="1340768"/>
            <a:ext cx="794861" cy="217991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3085937" y="3086754"/>
            <a:ext cx="299014" cy="246237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4882403" y="2901965"/>
            <a:ext cx="794861" cy="217991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>
            <a:off x="8377957" y="1286554"/>
            <a:ext cx="467959" cy="246237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>
            <a:off x="2837684" y="1532791"/>
            <a:ext cx="594020" cy="168017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2653889" y="3446795"/>
            <a:ext cx="299014" cy="246237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3370234" y="3334012"/>
            <a:ext cx="794861" cy="217991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4742120" y="3158762"/>
            <a:ext cx="299014" cy="246237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1764274" y="3756229"/>
            <a:ext cx="553942" cy="217991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2725897" y="3662818"/>
            <a:ext cx="299014" cy="246237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3964126" y="3539838"/>
            <a:ext cx="632375" cy="217991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5503562" y="3341098"/>
            <a:ext cx="443187" cy="264228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21167305">
            <a:off x="3309388" y="3840155"/>
            <a:ext cx="632375" cy="217991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482549">
            <a:off x="6688674" y="2815195"/>
            <a:ext cx="505285" cy="219498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482549">
            <a:off x="8123938" y="3009039"/>
            <a:ext cx="840667" cy="226556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482549">
            <a:off x="9349662" y="3097089"/>
            <a:ext cx="417540" cy="219498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482549">
            <a:off x="6659872" y="3044318"/>
            <a:ext cx="1044270" cy="226556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482549">
            <a:off x="9785626" y="3237076"/>
            <a:ext cx="356314" cy="167824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482549">
            <a:off x="8629582" y="3457129"/>
            <a:ext cx="417540" cy="219498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10">
            <a:extLst>
              <a:ext uri="{FF2B5EF4-FFF2-40B4-BE49-F238E27FC236}">
                <a16:creationId xmlns:a16="http://schemas.microsoft.com/office/drawing/2014/main" id="{9DA27C57-2DFC-AD43-ADBA-A18EAC896EA3}"/>
              </a:ext>
            </a:extLst>
          </p:cNvPr>
          <p:cNvSpPr/>
          <p:nvPr/>
        </p:nvSpPr>
        <p:spPr>
          <a:xfrm rot="482549">
            <a:off x="7561945" y="3565613"/>
            <a:ext cx="912556" cy="226556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8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K7_AB_2c </a:t>
            </a:r>
          </a:p>
          <a:p>
            <a:r>
              <a:rPr lang="fr-FR" sz="3200" dirty="0"/>
              <a:t>S.62</a:t>
            </a:r>
          </a:p>
        </p:txBody>
      </p:sp>
    </p:spTree>
    <p:extLst>
      <p:ext uri="{BB962C8B-B14F-4D97-AF65-F5344CB8AC3E}">
        <p14:creationId xmlns:p14="http://schemas.microsoft.com/office/powerpoint/2010/main" val="20697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2-17 à 16.48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9" y="680512"/>
            <a:ext cx="11393534" cy="544114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3618682-1769-7F48-B910-BBD3EC5FA0F3}"/>
              </a:ext>
            </a:extLst>
          </p:cNvPr>
          <p:cNvSpPr/>
          <p:nvPr/>
        </p:nvSpPr>
        <p:spPr>
          <a:xfrm>
            <a:off x="4000500" y="1566090"/>
            <a:ext cx="6184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hat</a:t>
            </a:r>
            <a:r>
              <a:rPr lang="fr-FR" b="1" dirty="0">
                <a:solidFill>
                  <a:schemeClr val="accent1"/>
                </a:solidFill>
              </a:rPr>
              <a:t>                                         </a:t>
            </a:r>
            <a:r>
              <a:rPr lang="fr-FR" b="1" dirty="0" err="1">
                <a:solidFill>
                  <a:schemeClr val="accent1"/>
                </a:solidFill>
              </a:rPr>
              <a:t>angerufen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9437782" y="1598355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DDB66B5-B4FE-FE4E-AF42-8A5CDB37409B}"/>
              </a:ext>
            </a:extLst>
          </p:cNvPr>
          <p:cNvSpPr/>
          <p:nvPr/>
        </p:nvSpPr>
        <p:spPr>
          <a:xfrm>
            <a:off x="4000500" y="1929589"/>
            <a:ext cx="5148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bist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geblieben</a:t>
            </a:r>
            <a:r>
              <a:rPr lang="fr-FR" b="1" dirty="0">
                <a:solidFill>
                  <a:schemeClr val="accent1"/>
                </a:solidFill>
              </a:rPr>
              <a:t>				                           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5A9EBD9-7B8B-B846-A3D3-FEEA679647CD}"/>
              </a:ext>
            </a:extLst>
          </p:cNvPr>
          <p:cNvSpPr/>
          <p:nvPr/>
        </p:nvSpPr>
        <p:spPr>
          <a:xfrm>
            <a:off x="4000500" y="2273812"/>
            <a:ext cx="337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hat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erzählt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DEA42D5-109F-C348-BD93-B05D8D4562F4}"/>
              </a:ext>
            </a:extLst>
          </p:cNvPr>
          <p:cNvSpPr/>
          <p:nvPr/>
        </p:nvSpPr>
        <p:spPr>
          <a:xfrm>
            <a:off x="4000500" y="2678327"/>
            <a:ext cx="3699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sind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gefahren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65A34CB-04C8-014C-9827-80A4AA543D6C}"/>
              </a:ext>
            </a:extLst>
          </p:cNvPr>
          <p:cNvSpPr/>
          <p:nvPr/>
        </p:nvSpPr>
        <p:spPr>
          <a:xfrm>
            <a:off x="4000500" y="3031752"/>
            <a:ext cx="3996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bin 		             </a:t>
            </a:r>
            <a:r>
              <a:rPr lang="fr-FR" b="1" dirty="0" err="1">
                <a:solidFill>
                  <a:schemeClr val="accent1"/>
                </a:solidFill>
              </a:rPr>
              <a:t>gegangen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721A80F-4938-DA42-84C5-5CA61792D748}"/>
              </a:ext>
            </a:extLst>
          </p:cNvPr>
          <p:cNvSpPr/>
          <p:nvPr/>
        </p:nvSpPr>
        <p:spPr>
          <a:xfrm>
            <a:off x="4000500" y="3347700"/>
            <a:ext cx="3843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ist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gekommen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CA62F53-65DD-F446-920E-B7082A6F5F8E}"/>
              </a:ext>
            </a:extLst>
          </p:cNvPr>
          <p:cNvSpPr/>
          <p:nvPr/>
        </p:nvSpPr>
        <p:spPr>
          <a:xfrm>
            <a:off x="3911600" y="3695182"/>
            <a:ext cx="355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haben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gemacht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3E15AE-BC32-DC48-A4DA-55285C9D6DAE}"/>
              </a:ext>
            </a:extLst>
          </p:cNvPr>
          <p:cNvSpPr/>
          <p:nvPr/>
        </p:nvSpPr>
        <p:spPr>
          <a:xfrm>
            <a:off x="3935760" y="4437112"/>
            <a:ext cx="4249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sind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geschwommen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E1FE1C1-12E6-5F46-B199-F28900269C91}"/>
              </a:ext>
            </a:extLst>
          </p:cNvPr>
          <p:cNvSpPr/>
          <p:nvPr/>
        </p:nvSpPr>
        <p:spPr>
          <a:xfrm>
            <a:off x="3935760" y="4797152"/>
            <a:ext cx="355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haben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gesehen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755D944-0826-E948-BD42-035B36853F54}"/>
              </a:ext>
            </a:extLst>
          </p:cNvPr>
          <p:cNvSpPr/>
          <p:nvPr/>
        </p:nvSpPr>
        <p:spPr>
          <a:xfrm>
            <a:off x="3935760" y="5157192"/>
            <a:ext cx="4205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ist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gewesen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DA44A03-4122-2D49-ABFF-23FC6B9D8870}"/>
              </a:ext>
            </a:extLst>
          </p:cNvPr>
          <p:cNvSpPr/>
          <p:nvPr/>
        </p:nvSpPr>
        <p:spPr>
          <a:xfrm>
            <a:off x="3935760" y="5517232"/>
            <a:ext cx="353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haben</a:t>
            </a:r>
            <a:r>
              <a:rPr lang="fr-FR" b="1" dirty="0">
                <a:solidFill>
                  <a:schemeClr val="accent1"/>
                </a:solidFill>
              </a:rPr>
              <a:t> 		             </a:t>
            </a:r>
            <a:r>
              <a:rPr lang="fr-FR" b="1" dirty="0" err="1">
                <a:solidFill>
                  <a:schemeClr val="accent1"/>
                </a:solidFill>
              </a:rPr>
              <a:t>gespielt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0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-1" y="1445"/>
            <a:ext cx="2881157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K7_AB_2d S. 62</a:t>
            </a:r>
          </a:p>
        </p:txBody>
      </p:sp>
      <p:sp>
        <p:nvSpPr>
          <p:cNvPr id="21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10707365" y="193542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2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9408368" y="2320890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3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10592159" y="2678327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4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10649043" y="3031752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5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10743120" y="3401084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7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9408368" y="3717032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8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10776520" y="4509120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9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9525411" y="4839195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0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10632504" y="5229200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1" name="Rechteck 8">
            <a:extLst>
              <a:ext uri="{FF2B5EF4-FFF2-40B4-BE49-F238E27FC236}">
                <a16:creationId xmlns:a16="http://schemas.microsoft.com/office/drawing/2014/main" id="{77663853-262C-5A4A-9BC3-8DA4E8815454}"/>
              </a:ext>
            </a:extLst>
          </p:cNvPr>
          <p:cNvSpPr/>
          <p:nvPr/>
        </p:nvSpPr>
        <p:spPr>
          <a:xfrm>
            <a:off x="9512246" y="5598532"/>
            <a:ext cx="4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6530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551E6E5-C947-4B48-A0E5-E71E1FB29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8864"/>
            <a:ext cx="9940506" cy="49630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C0E431-410F-6D45-8130-84F785505184}"/>
              </a:ext>
            </a:extLst>
          </p:cNvPr>
          <p:cNvSpPr txBox="1"/>
          <p:nvPr/>
        </p:nvSpPr>
        <p:spPr>
          <a:xfrm>
            <a:off x="2836720" y="326301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bin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C8CEF51-8F40-9845-8E3A-700A29FA306E}"/>
              </a:ext>
            </a:extLst>
          </p:cNvPr>
          <p:cNvSpPr txBox="1"/>
          <p:nvPr/>
        </p:nvSpPr>
        <p:spPr>
          <a:xfrm>
            <a:off x="7072747" y="3229935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gegangen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EAA3A3-A781-794F-BF95-58F1AA72CC36}"/>
              </a:ext>
            </a:extLst>
          </p:cNvPr>
          <p:cNvSpPr txBox="1"/>
          <p:nvPr/>
        </p:nvSpPr>
        <p:spPr>
          <a:xfrm>
            <a:off x="2957947" y="3997307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597887-43E7-7946-9FC8-5F559856A907}"/>
              </a:ext>
            </a:extLst>
          </p:cNvPr>
          <p:cNvSpPr txBox="1"/>
          <p:nvPr/>
        </p:nvSpPr>
        <p:spPr>
          <a:xfrm>
            <a:off x="7072746" y="3997306"/>
            <a:ext cx="174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gekommen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F2049D5-FBD9-1E4A-8D05-AA0B18D7E2C1}"/>
              </a:ext>
            </a:extLst>
          </p:cNvPr>
          <p:cNvSpPr txBox="1"/>
          <p:nvPr/>
        </p:nvSpPr>
        <p:spPr>
          <a:xfrm>
            <a:off x="2957947" y="476245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FDE0A4-7384-CF4F-9FD4-E600F34DBBB7}"/>
              </a:ext>
            </a:extLst>
          </p:cNvPr>
          <p:cNvSpPr txBox="1"/>
          <p:nvPr/>
        </p:nvSpPr>
        <p:spPr>
          <a:xfrm>
            <a:off x="5620402" y="4762458"/>
            <a:ext cx="224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geschwommen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A7ABF20-7A79-7544-ACB3-9A58559BB0E7}"/>
              </a:ext>
            </a:extLst>
          </p:cNvPr>
          <p:cNvSpPr txBox="1"/>
          <p:nvPr/>
        </p:nvSpPr>
        <p:spPr>
          <a:xfrm>
            <a:off x="2448793" y="5527611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73A229-2326-474A-B9F4-1D4ED7A5A0D2}"/>
              </a:ext>
            </a:extLst>
          </p:cNvPr>
          <p:cNvSpPr txBox="1"/>
          <p:nvPr/>
        </p:nvSpPr>
        <p:spPr>
          <a:xfrm>
            <a:off x="4884596" y="551218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passiert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K7_AB_3 S. 63</a:t>
            </a:r>
          </a:p>
        </p:txBody>
      </p:sp>
    </p:spTree>
    <p:extLst>
      <p:ext uri="{BB962C8B-B14F-4D97-AF65-F5344CB8AC3E}">
        <p14:creationId xmlns:p14="http://schemas.microsoft.com/office/powerpoint/2010/main" val="99904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E1FE3A5-F005-5345-9A4F-B61C0E5E0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993900"/>
            <a:ext cx="8813800" cy="2870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FC7193-33EC-A44A-A759-ABA7BEBD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71" y="1690688"/>
            <a:ext cx="11209141" cy="36502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E99380-72C6-AC4B-ACFF-9AF19A3AF4ED}"/>
              </a:ext>
            </a:extLst>
          </p:cNvPr>
          <p:cNvSpPr txBox="1"/>
          <p:nvPr/>
        </p:nvSpPr>
        <p:spPr>
          <a:xfrm>
            <a:off x="2337957" y="282331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D30336-6BFB-444B-87A1-B9316F09CDF1}"/>
              </a:ext>
            </a:extLst>
          </p:cNvPr>
          <p:cNvSpPr txBox="1"/>
          <p:nvPr/>
        </p:nvSpPr>
        <p:spPr>
          <a:xfrm>
            <a:off x="2483429" y="324341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F36E8AD-C6AD-0A4A-85C3-4D2479BB3CE7}"/>
              </a:ext>
            </a:extLst>
          </p:cNvPr>
          <p:cNvSpPr txBox="1"/>
          <p:nvPr/>
        </p:nvSpPr>
        <p:spPr>
          <a:xfrm>
            <a:off x="2937166" y="365272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75DD29A-DABF-0346-915E-B281C2C577EB}"/>
              </a:ext>
            </a:extLst>
          </p:cNvPr>
          <p:cNvSpPr txBox="1"/>
          <p:nvPr/>
        </p:nvSpPr>
        <p:spPr>
          <a:xfrm>
            <a:off x="2646220" y="406109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16F3F4-4CF4-C943-8530-0D16240A64E7}"/>
              </a:ext>
            </a:extLst>
          </p:cNvPr>
          <p:cNvSpPr txBox="1"/>
          <p:nvPr/>
        </p:nvSpPr>
        <p:spPr>
          <a:xfrm>
            <a:off x="2715495" y="448213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3798A9-E1EB-0245-82B6-84263612029A}"/>
              </a:ext>
            </a:extLst>
          </p:cNvPr>
          <p:cNvSpPr txBox="1"/>
          <p:nvPr/>
        </p:nvSpPr>
        <p:spPr>
          <a:xfrm>
            <a:off x="9680145" y="282330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E40C7B-19E8-504E-A875-E8EA2905E0D0}"/>
              </a:ext>
            </a:extLst>
          </p:cNvPr>
          <p:cNvSpPr txBox="1"/>
          <p:nvPr/>
        </p:nvSpPr>
        <p:spPr>
          <a:xfrm>
            <a:off x="10775779" y="324340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31ABBD-8A48-9B4A-86C4-3FC7032D2997}"/>
              </a:ext>
            </a:extLst>
          </p:cNvPr>
          <p:cNvSpPr txBox="1"/>
          <p:nvPr/>
        </p:nvSpPr>
        <p:spPr>
          <a:xfrm>
            <a:off x="10775779" y="366350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B8016FE-E112-864C-BD15-F59BAAFD0533}"/>
              </a:ext>
            </a:extLst>
          </p:cNvPr>
          <p:cNvSpPr txBox="1"/>
          <p:nvPr/>
        </p:nvSpPr>
        <p:spPr>
          <a:xfrm>
            <a:off x="10768850" y="408360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2ED06D-A55C-E14A-BCFE-637ECB1834A4}"/>
              </a:ext>
            </a:extLst>
          </p:cNvPr>
          <p:cNvSpPr txBox="1"/>
          <p:nvPr/>
        </p:nvSpPr>
        <p:spPr>
          <a:xfrm>
            <a:off x="9680145" y="451455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399" y="-2"/>
            <a:ext cx="3198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Calibri Light"/>
                <a:cs typeface="Calibri Light"/>
              </a:rPr>
              <a:t>K7_AB_4 S. 63</a:t>
            </a:r>
          </a:p>
        </p:txBody>
      </p:sp>
    </p:spTree>
    <p:extLst>
      <p:ext uri="{BB962C8B-B14F-4D97-AF65-F5344CB8AC3E}">
        <p14:creationId xmlns:p14="http://schemas.microsoft.com/office/powerpoint/2010/main" val="126532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509</Words>
  <Application>Microsoft Macintosh PowerPoint</Application>
  <PresentationFormat>Grand écran</PresentationFormat>
  <Paragraphs>192</Paragraphs>
  <Slides>27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Arbeitsbuch: Kapitel 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1</dc:title>
  <dc:creator>Microsoft Office User</dc:creator>
  <cp:lastModifiedBy>Cuennet Marlyse</cp:lastModifiedBy>
  <cp:revision>35</cp:revision>
  <dcterms:created xsi:type="dcterms:W3CDTF">2018-12-05T15:46:45Z</dcterms:created>
  <dcterms:modified xsi:type="dcterms:W3CDTF">2020-10-10T15:19:23Z</dcterms:modified>
</cp:coreProperties>
</file>