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3" r:id="rId3"/>
    <p:sldId id="274" r:id="rId4"/>
    <p:sldId id="275" r:id="rId5"/>
    <p:sldId id="303" r:id="rId6"/>
    <p:sldId id="304" r:id="rId7"/>
    <p:sldId id="305" r:id="rId8"/>
    <p:sldId id="306" r:id="rId9"/>
    <p:sldId id="307" r:id="rId10"/>
    <p:sldId id="308" r:id="rId11"/>
    <p:sldId id="281" r:id="rId12"/>
    <p:sldId id="282" r:id="rId13"/>
    <p:sldId id="283" r:id="rId14"/>
    <p:sldId id="284" r:id="rId15"/>
    <p:sldId id="285" r:id="rId16"/>
    <p:sldId id="286" r:id="rId17"/>
    <p:sldId id="277" r:id="rId18"/>
    <p:sldId id="278" r:id="rId19"/>
    <p:sldId id="279" r:id="rId20"/>
    <p:sldId id="280" r:id="rId21"/>
    <p:sldId id="297" r:id="rId22"/>
    <p:sldId id="298" r:id="rId23"/>
    <p:sldId id="299" r:id="rId24"/>
    <p:sldId id="300" r:id="rId25"/>
    <p:sldId id="301" r:id="rId26"/>
    <p:sldId id="302" r:id="rId27"/>
    <p:sldId id="287" r:id="rId28"/>
    <p:sldId id="289" r:id="rId29"/>
    <p:sldId id="291" r:id="rId30"/>
    <p:sldId id="293" r:id="rId31"/>
    <p:sldId id="296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9"/>
    <p:restoredTop sz="94407"/>
  </p:normalViewPr>
  <p:slideViewPr>
    <p:cSldViewPr snapToGrid="0" snapToObjects="1">
      <p:cViewPr varScale="1">
        <p:scale>
          <a:sx n="83" d="100"/>
          <a:sy n="83" d="100"/>
        </p:scale>
        <p:origin x="9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3:35.8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252 471,'58'43,"1"-16,6-12,-1-15,0 0,-16 0,12 0,-13 0,1 0,12 0,-30 0,13 0,-16 0,-1 0,0 0,0 0,-82 0,39 0,-68 0,58 0,1 0,-1-12,1 9,0-9,-1 12,1 0,-1 0,1 0,0 0,-1 0,1 0,-1 0,1 0,0 0,-1 0,13-12,-10 9,10-8,-13 11,1 0,-1 0,1-12,0 9,-1-9,1 12,-1 0,1 0,0 0,-1 0,1 0,-1 0,13-11,2-4,12-11,0-1,12 13,-9-10,20 21,-20-20,20 20,-20-21,20 21,-20-20,20 20,-8-20,11 20,-11-21,8 21,-8-9,-1 1,9 8,-8-9,11 0,0 9,0-8,1 11,-13-12,9 9,-8-20,11 20,0-21,0 21,1-8,-13-1,9 9,-8-9,11 12,0 0,1 0,-1 0,0 0,0 0,0 0,-11-12,8 10,-8-10,11 12,0 0,-70 23,29-17,-58 17,46-23,1 0,0 0,-1 0,1 0,11-12,-8 9,8-8,-11-1,-1 9,1-9,0 12,11-11,-9 8,10-9,-13 12,1 0,0 0,-1 0,1 0,11 0,3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4:11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1 132,'55'-11,"-6"8,-6-9,-12 12,12 0,0 0,-12 0,12 0,0 0,-13 0,13 0,-16 0,-1 0,0 0,0 0,0 0,1 0,-1 0,0 0,0 0,0 0,0 0,1 0,-1 0,0 0,0 0,0 0,0 0,1 0,-1 0,-12-12,10 9,-10-8,12 11,1 0,-1-12,0 9,0-9,0 1,0 8,-11-21,8 21,-8-8,-1 11,-2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4:17.4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0,'55'26,"-5"-11,-7-3,-13-12,14 0,-18 0,17 14,-13-11,14 12,-18-15,0 0,0 0,0 0,0 0,1 11,-1-8,0 9,0-12,0 0,0 0,1 0,-13 0,-2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4:21.2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0,'55'0,"-17"12,-14-9,-10 9,12-12,0 0,1 0,-1 0,0 0,0 0,0 0,1 0,-1 0,0 0,0 0,0 0,-11 11,-51 4,13-1,-39-2,36-12,0 0,-1 0,1 0,0 0,-1 0,1 0,-1 0,1 0,0 0,11 0,3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4:23.7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763 26,'-62'0,"7"0,29-11,-18 8,14-9,-14 12,18 0,-1 0,1 0,0 0,-1 0,1 0,-1 0,1 0,0 0,-1 0,1 0,-1 0,1 0,0 0,-1 0,1 0,0 0,-1 0,12 0,4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6:11.49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53,'85'-5,"0"0,1 1,-11-1,-2 0,-18 3,-17 2,-12 0,1 0,-1 0,0 0,0 0,0 0,12 0,-9 0,9 0,-12 0,0 0,0 0,1 0,-1 0,0 0,0 0,0 0,1 0,-13-12,9 9,-8-9,11 12,-11 0,-4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6:20.55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1,'55'0,"-6"0,-22 0,-1 0,0 0,0 0,17 0,-12 0,12 0,0 0,-13 0,31 0,-31 0,13 0,0 0,-12 0,12 0,-17 0,0 0,0 0,1 0,-1 0,0 0,-12 11,10-8,-10 9,12-12,1 0,-1 0,-12 11,10-8,-10 9,12-12,1 0,-1 0,0 0,0 0,-11 12,-4 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6:31.60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0 397,'56'0,"-7"0,-23 0,0 0,1 0,-1 0,0 0,0 0,0 0,0 0,1 12,-1-9,0 8,0-11,0 0,0 0,1 0,-1 0,0 0,0 0,0-12,1 10,-13-22,9 21,-20-20,21 20,-22-21,22 10,-21-13,20 13,-20-10,20 9,-20-11,9 0,-1-1,-8 1,-3 0,-15 11,1-9,-10 21,21-20,-20 20,8-9,-11 12,-1-11,1 8,0-9,-1 12,1 0,-1 0,1 0,11 12,-8-9,8 8,1 1,-10-9,10 8,-1 1,-9-9,10 8,-13 1,1-9,0 9,11-1,-9-8,10 9,-1-1,-8-8,20 21,-21-21,10 8,-13-11,13 12,-10-9,10 8,-1-11,3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6:39.34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1,'41'29,"-3"-6,5-9,-13-10,13 10,-17-14,1 0,-1 12,0-9,0 8,0 1,1-9,-1 8,0-11,0 0,0 0,0 0,1 12,-1-9,0 9,0-12,0 0,0-12,1 9,-1-9,0 12,-11-11,8 8,-9-9,13 12,-1 0,0 0,-12-12,-2-3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6:49.03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79,'55'0,"-5"0,-24 0,0 0,0 0,0 0,1 0,-1 0,0 0,0 0,0 0,1 0,-1-11,0 8,0-9,0 12,0-12,1 9,-1-8,0 11,0 0,-11-12,8 9,-9-9,13 12,-1 0,-12 0,-2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6:52.71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1,'44'26,"2"-12,-31-2,11-12,0 0,1 0,-1 0,0 0,0 0,0 0,0 0,1 0,-1 0,0 0,0 0,0 0,0 0,1 0,-1 0,0 0,0 0,0 0,1 0,-1 0,0 0,0 0,0 0,0 0,1 0,-1 0,0 0,0 0,0 0,-11 0,-4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3:37.9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0 212,'55'-12,"-5"9,-24-8,17 11,-12 0,12-12,-17 9,0-9,0 12,1 0,-1-11,0 8,17-9,-13 12,14 0,-18-12,0 9,0-8,-11-1,-4-3,-11-11,0-1,-11 13,-4 2,-11 12,-1 0,1 0,-1 0,1 12,11-9,4 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6:58.22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27,'56'-15,"-7"4,-23 11,0 0,1 0,-1 0,0 0,0 0,0 11,0-8,1 9,-1-12,0 0,0 0,0 0,1 0,-1 0,0 0,0 0,0 0,0 0,1 0,-1 0,-12 11,10-8,-10 9,12-12,-11-12,8 9,-8-8,-1-1,9 9,-8-9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3:40.8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1003 80,'-56'0,"6"0,24 0,0-12,-1 9,1-9,-1 12,1-11,0 8,-1-9,1 12,-1 0,13-12,-10 9,10-8,-13 11,1 0,0 0,-1 0,1 0,-1 0,1 0,0 0,-1 0,1 0,-1 0,1 0,0 0,-1 0,13 11,-10-8,21 20,-20-20,20 21,-21-22,21 22,-20-10,8 12,1 1,-10-1,21 0,-20-12,20 10,-9-10,12 12,0 1,0-1,12-12,-9 10,20-21,-20 20,20-20,-8 8,-1 1,9-9,-8 9,11-1,0-8,1 9,-1-12,0 0,0 0,0 0,0 0,1 0,-1 0,0 0,0 0,0 0,1 0,-13-12,9 9,-8-9,11 12,0 0,0 0,1 0,-1 0,0 0,0 0,0 0,-11-11,8 8,-20-21,9 10,-12-1,0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3:47.0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1274 80,'-56'0,"6"0,24 0,-17 0,12-12,-29 9,29-9,-29 12,29 0,-29 0,29-12,-12 10,16-10,-16 12,12 0,-12 0,16 0,1-12,0 9,-1-9,1 12,0 0,-1 0,1 0,-1 0,1 0,0 0,-1 0,1 0,-1 0,1 0,0 0,-1 0,1 0,-1 0,1 0,0 12,-1-9,13 20,2-8,12 11,0 0,0 0,12 0,-10 1,22-13,-21 9,20-8,-9 11,1 0,8-11,-20 8,20-20,-8 20,11-20,-11 21,8-22,-8 22,11-21,0 8,0 1,0-9,0 8,1-11,-1 0,0 0,0 0,0 0,0 0,1 0,-1 0,0 0,0 0,0 0,1 0,-1 0,0 0,0 0,0 0,0 0,1 0,-1 0,0 0,0 0,0 0,0 0,1 0,-1 0,0 0,0 0,0 0,1 0,-1 0,0 0,0 0,0 0,0 0,1 0,-1 0,0 0,0 0,0 0,0 0,-11 0,-3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3:49.9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871 0,'-56'0,"6"12,24-9,0 9,-1-12,1 0,-1 0,1 0,0 0,-1 0,1 0,0 0,-1 0,1 0,-1 0,1 0,0 0,-1 0,1 0,-1 0,1 0,0-12,-1 9,1-9,-1 12,1 0,0 0,-1 0,1 0,11 12,-8-9,20 20,-9-8,12 11,12 0,-9 0,20-11,-20 8,20-20,-20 20,20-20,-20 20,55-6,12-8,-29-3,26 7,-3-6,-38-18,0 11,0 0,1 0,-1 0,0 0,0 0,-11 0,-4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3:53.5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1 151,'55'-27,"-6"13,-5-12,-14 22,30-25,-29 26,29-26,-30 25,30-10,-29 14,12 0,-17 0,0 0,0 0,1 0,-1 0,-12 12,10-9,-10 8,12 1,0-9,1 8,-1-11,0 0,0 0,0 0,0 0,-11 0,-3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3:58.1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1,'93'17,"-5"12,-24-11,23 17,-17-3,17 3,0 0,-17-17,16 14,-21-14,-18-1,13 12,-29-26,12 12,-29-4,10-8,-10 9,12-24,1-2,16-1,-13-9,30 7,-29 2,12-11,-17 23,0-9,0 12,-11-12,8 9,-8-8,-1-1,10 9,-10-9,12 12,0 0,1 0,-1 0,0 0,-11-11,-4-4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4:00.5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27,'56'15,"-7"-3,-23-12,0 0,1 0,-1 0,0 0,0 0,0 0,1 0,-1 0,0 0,0 0,0 0,0 0,1 0,-1 0,0 0,0 0,0 0,1 0,-1 0,-12-12,9 9,-8-9,0 0,-4-2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30T13:24:06.8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0,'55'0,"-6"0,-23 0,1 0,-1 0,0 0,0 0,0 0,0 0,1 0,-1 0,0 0,0 0,0 0,1 0,-1 12,0-9,0 8,0-11,-11 12,8-9,-8 8,11 1,0-9,0 9,-11-24,8 9,-20-21,8 10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60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7" Type="http://schemas.openxmlformats.org/officeDocument/2006/relationships/image" Target="../media/image310.png"/><Relationship Id="rId12" Type="http://schemas.openxmlformats.org/officeDocument/2006/relationships/customXml" Target="../ink/ink4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customXml" Target="../ink/ink1.xml"/><Relationship Id="rId11" Type="http://schemas.openxmlformats.org/officeDocument/2006/relationships/image" Target="../media/image51.png"/><Relationship Id="rId24" Type="http://schemas.openxmlformats.org/officeDocument/2006/relationships/customXml" Target="../ink/ink10.xml"/><Relationship Id="rId5" Type="http://schemas.openxmlformats.org/officeDocument/2006/relationships/image" Target="../media/image6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ustomXml" Target="../ink/ink12.xml"/><Relationship Id="rId10" Type="http://schemas.openxmlformats.org/officeDocument/2006/relationships/customXml" Target="../ink/ink3.xml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41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3.png"/><Relationship Id="rId30" Type="http://schemas.openxmlformats.org/officeDocument/2006/relationships/customXml" Target="../ink/ink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19.xml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customXml" Target="../ink/ink17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F46807-5FF1-3143-AF00-8B4427469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861"/>
            <a:ext cx="12192000" cy="20836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6907237-21EB-D844-A0EA-0493FDC23FBD}"/>
              </a:ext>
            </a:extLst>
          </p:cNvPr>
          <p:cNvSpPr txBox="1"/>
          <p:nvPr/>
        </p:nvSpPr>
        <p:spPr>
          <a:xfrm>
            <a:off x="4270664" y="4551217"/>
            <a:ext cx="33265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0" dirty="0" err="1">
                <a:solidFill>
                  <a:srgbClr val="0070C0"/>
                </a:solidFill>
              </a:rPr>
              <a:t>Arbeitsbuch</a:t>
            </a:r>
            <a:endParaRPr lang="fr-FR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04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5CBBB7-D99C-E843-9F88-CA7F0DE2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25"/>
            <a:ext cx="12192000" cy="2371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F2E0E1-A5BE-6C4E-AF37-3077701BCA9E}"/>
              </a:ext>
            </a:extLst>
          </p:cNvPr>
          <p:cNvSpPr/>
          <p:nvPr/>
        </p:nvSpPr>
        <p:spPr>
          <a:xfrm>
            <a:off x="6763829" y="3059668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  <a:highlight>
                  <a:srgbClr val="FFFF00"/>
                </a:highlight>
              </a:rPr>
              <a:t>s</a:t>
            </a:r>
            <a:r>
              <a:rPr lang="fr-FR" sz="2400" b="1" dirty="0">
                <a:solidFill>
                  <a:schemeClr val="accent1"/>
                </a:solidFill>
              </a:rPr>
              <a:t>ein</a:t>
            </a:r>
            <a:endParaRPr lang="fr-FR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EFFAE5-D46F-7043-BF78-9D60BA799396}"/>
              </a:ext>
            </a:extLst>
          </p:cNvPr>
          <p:cNvSpPr/>
          <p:nvPr/>
        </p:nvSpPr>
        <p:spPr>
          <a:xfrm>
            <a:off x="9550247" y="3757978"/>
            <a:ext cx="686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highlight>
                  <a:srgbClr val="FFFF00"/>
                </a:highlight>
              </a:rPr>
              <a:t>i</a:t>
            </a:r>
            <a:r>
              <a:rPr lang="fr-FR" sz="2400" b="1" dirty="0" err="1">
                <a:solidFill>
                  <a:schemeClr val="accent1"/>
                </a:solidFill>
              </a:rPr>
              <a:t>hre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619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41F3135-E3ED-6E40-9741-B7B7B64C6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"/>
            <a:ext cx="12192000" cy="5696989"/>
          </a:xfrm>
          <a:prstGeom prst="rect">
            <a:avLst/>
          </a:prstGeom>
        </p:spPr>
      </p:pic>
      <p:sp>
        <p:nvSpPr>
          <p:cNvPr id="7" name="Cadre 6">
            <a:extLst>
              <a:ext uri="{FF2B5EF4-FFF2-40B4-BE49-F238E27FC236}">
                <a16:creationId xmlns:a16="http://schemas.microsoft.com/office/drawing/2014/main" id="{5DC1CFF1-81B6-FC44-A72B-37305A0BAD22}"/>
              </a:ext>
            </a:extLst>
          </p:cNvPr>
          <p:cNvSpPr/>
          <p:nvPr/>
        </p:nvSpPr>
        <p:spPr>
          <a:xfrm>
            <a:off x="4218709" y="2047009"/>
            <a:ext cx="1163782" cy="477982"/>
          </a:xfrm>
          <a:prstGeom prst="frame">
            <a:avLst>
              <a:gd name="adj1" fmla="val 3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D76920BB-2129-5B4D-8FFE-34CEBD66C37D}"/>
              </a:ext>
            </a:extLst>
          </p:cNvPr>
          <p:cNvSpPr/>
          <p:nvPr/>
        </p:nvSpPr>
        <p:spPr>
          <a:xfrm>
            <a:off x="6002482" y="3321628"/>
            <a:ext cx="1863436" cy="477982"/>
          </a:xfrm>
          <a:prstGeom prst="frame">
            <a:avLst>
              <a:gd name="adj1" fmla="val 3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Cadre 8">
            <a:extLst>
              <a:ext uri="{FF2B5EF4-FFF2-40B4-BE49-F238E27FC236}">
                <a16:creationId xmlns:a16="http://schemas.microsoft.com/office/drawing/2014/main" id="{269A5884-09F3-FA4A-A5F7-F70749D97B17}"/>
              </a:ext>
            </a:extLst>
          </p:cNvPr>
          <p:cNvSpPr/>
          <p:nvPr/>
        </p:nvSpPr>
        <p:spPr>
          <a:xfrm>
            <a:off x="6096000" y="3827319"/>
            <a:ext cx="1011382" cy="477982"/>
          </a:xfrm>
          <a:prstGeom prst="frame">
            <a:avLst>
              <a:gd name="adj1" fmla="val 3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Cadre 9">
            <a:extLst>
              <a:ext uri="{FF2B5EF4-FFF2-40B4-BE49-F238E27FC236}">
                <a16:creationId xmlns:a16="http://schemas.microsoft.com/office/drawing/2014/main" id="{A4C0AE8A-D215-8D4D-B386-81A87CDAD2F8}"/>
              </a:ext>
            </a:extLst>
          </p:cNvPr>
          <p:cNvSpPr/>
          <p:nvPr/>
        </p:nvSpPr>
        <p:spPr>
          <a:xfrm>
            <a:off x="3248891" y="4755572"/>
            <a:ext cx="1084118" cy="477982"/>
          </a:xfrm>
          <a:prstGeom prst="frame">
            <a:avLst>
              <a:gd name="adj1" fmla="val 3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8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E737CA-259D-6B4E-9E9A-B2300605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405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7615A1-FF0B-7B48-A8A6-49D60212271E}"/>
              </a:ext>
            </a:extLst>
          </p:cNvPr>
          <p:cNvSpPr txBox="1"/>
          <p:nvPr/>
        </p:nvSpPr>
        <p:spPr>
          <a:xfrm>
            <a:off x="531869" y="4455099"/>
            <a:ext cx="11399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Vater		</a:t>
            </a:r>
            <a:r>
              <a:rPr lang="fr-FR" sz="2400" b="1" dirty="0" err="1">
                <a:solidFill>
                  <a:schemeClr val="accent1"/>
                </a:solidFill>
              </a:rPr>
              <a:t>meiner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  <a:r>
              <a:rPr lang="fr-FR" sz="2400" b="1" dirty="0" err="1">
                <a:solidFill>
                  <a:schemeClr val="accent1"/>
                </a:solidFill>
              </a:rPr>
              <a:t>meinen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Grosseltern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  <a:r>
              <a:rPr lang="fr-FR" sz="2400" b="1" dirty="0" err="1">
                <a:solidFill>
                  <a:schemeClr val="accent1"/>
                </a:solidFill>
              </a:rPr>
              <a:t>meiner</a:t>
            </a:r>
            <a:r>
              <a:rPr lang="fr-FR" sz="2400" b="1" dirty="0">
                <a:solidFill>
                  <a:schemeClr val="accent1"/>
                </a:solidFill>
              </a:rPr>
              <a:t> Tante		</a:t>
            </a:r>
            <a:r>
              <a:rPr lang="fr-FR" sz="2400" b="1" dirty="0" err="1">
                <a:solidFill>
                  <a:schemeClr val="accent1"/>
                </a:solidFill>
              </a:rPr>
              <a:t>meinen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Klassenkameraden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			</a:t>
            </a:r>
            <a:r>
              <a:rPr lang="fr-FR" sz="2400" b="1" dirty="0" err="1">
                <a:solidFill>
                  <a:schemeClr val="accent1"/>
                </a:solidFill>
              </a:rPr>
              <a:t>meiner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Freundin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  <a:r>
              <a:rPr lang="fr-FR" sz="2400" b="1" dirty="0" err="1">
                <a:solidFill>
                  <a:schemeClr val="accent1"/>
                </a:solidFill>
              </a:rPr>
              <a:t>meinen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Freunden</a:t>
            </a:r>
            <a:r>
              <a:rPr lang="fr-FR" sz="2400" b="1" dirty="0">
                <a:solidFill>
                  <a:schemeClr val="accent1"/>
                </a:solidFill>
              </a:rPr>
              <a:t>		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2D9115-533D-1745-97CC-AB46BEE69EF5}"/>
              </a:ext>
            </a:extLst>
          </p:cNvPr>
          <p:cNvSpPr txBox="1"/>
          <p:nvPr/>
        </p:nvSpPr>
        <p:spPr>
          <a:xfrm>
            <a:off x="4518139" y="2415142"/>
            <a:ext cx="1139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… /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meiner</a:t>
            </a:r>
            <a:r>
              <a:rPr lang="fr-FR" sz="2400" b="1" dirty="0">
                <a:solidFill>
                  <a:schemeClr val="accent1"/>
                </a:solidFill>
              </a:rPr>
              <a:t> … /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meinen</a:t>
            </a:r>
            <a:r>
              <a:rPr lang="fr-FR" sz="2400" b="1" dirty="0">
                <a:solidFill>
                  <a:schemeClr val="accent1"/>
                </a:solidFill>
              </a:rPr>
              <a:t> 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B14F19-246B-414A-9B1D-CE374820D52F}"/>
              </a:ext>
            </a:extLst>
          </p:cNvPr>
          <p:cNvSpPr txBox="1"/>
          <p:nvPr/>
        </p:nvSpPr>
        <p:spPr>
          <a:xfrm>
            <a:off x="4593420" y="2944696"/>
            <a:ext cx="11399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Mit </a:t>
            </a:r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… / Mit </a:t>
            </a:r>
            <a:r>
              <a:rPr lang="fr-FR" sz="2400" b="1" dirty="0" err="1">
                <a:solidFill>
                  <a:schemeClr val="accent1"/>
                </a:solidFill>
              </a:rPr>
              <a:t>meiner</a:t>
            </a:r>
            <a:r>
              <a:rPr lang="fr-FR" sz="2400" b="1" dirty="0">
                <a:solidFill>
                  <a:schemeClr val="accent1"/>
                </a:solidFill>
              </a:rPr>
              <a:t> … / Mit </a:t>
            </a:r>
            <a:r>
              <a:rPr lang="fr-FR" sz="2400" b="1" dirty="0" err="1">
                <a:solidFill>
                  <a:schemeClr val="accent1"/>
                </a:solidFill>
              </a:rPr>
              <a:t>meinen</a:t>
            </a:r>
            <a:r>
              <a:rPr lang="fr-FR" sz="2400" b="1" dirty="0">
                <a:solidFill>
                  <a:schemeClr val="accent1"/>
                </a:solidFill>
              </a:rPr>
              <a:t> 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15F589-23D6-9442-B787-1BF4CBCFD013}"/>
              </a:ext>
            </a:extLst>
          </p:cNvPr>
          <p:cNvSpPr txBox="1"/>
          <p:nvPr/>
        </p:nvSpPr>
        <p:spPr>
          <a:xfrm>
            <a:off x="5911773" y="3429000"/>
            <a:ext cx="6280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Von </a:t>
            </a:r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… / Von </a:t>
            </a:r>
            <a:r>
              <a:rPr lang="fr-FR" sz="2400" b="1" dirty="0" err="1">
                <a:solidFill>
                  <a:schemeClr val="accent1"/>
                </a:solidFill>
              </a:rPr>
              <a:t>meiner</a:t>
            </a:r>
            <a:r>
              <a:rPr lang="fr-FR" sz="2400" b="1" dirty="0">
                <a:solidFill>
                  <a:schemeClr val="accent1"/>
                </a:solidFill>
              </a:rPr>
              <a:t> … / Von </a:t>
            </a:r>
            <a:r>
              <a:rPr lang="fr-FR" sz="2400" b="1" dirty="0" err="1">
                <a:solidFill>
                  <a:schemeClr val="accent1"/>
                </a:solidFill>
              </a:rPr>
              <a:t>meinen</a:t>
            </a:r>
            <a:r>
              <a:rPr lang="fr-FR" sz="2400" b="1" dirty="0">
                <a:solidFill>
                  <a:schemeClr val="accent1"/>
                </a:solidFill>
              </a:rPr>
              <a:t> 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5AF56B-A2C1-3B4C-A27A-230088C75EC8}"/>
              </a:ext>
            </a:extLst>
          </p:cNvPr>
          <p:cNvSpPr txBox="1"/>
          <p:nvPr/>
        </p:nvSpPr>
        <p:spPr>
          <a:xfrm>
            <a:off x="4340033" y="3913304"/>
            <a:ext cx="7084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Mit </a:t>
            </a:r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… / Mit </a:t>
            </a:r>
            <a:r>
              <a:rPr lang="fr-FR" sz="2400" b="1" dirty="0" err="1">
                <a:solidFill>
                  <a:schemeClr val="accent1"/>
                </a:solidFill>
              </a:rPr>
              <a:t>meiner</a:t>
            </a:r>
            <a:r>
              <a:rPr lang="fr-FR" sz="2400" b="1" dirty="0">
                <a:solidFill>
                  <a:schemeClr val="accent1"/>
                </a:solidFill>
              </a:rPr>
              <a:t> … / Mit </a:t>
            </a:r>
            <a:r>
              <a:rPr lang="fr-FR" sz="2400" b="1" dirty="0" err="1">
                <a:solidFill>
                  <a:schemeClr val="accent1"/>
                </a:solidFill>
              </a:rPr>
              <a:t>meinen</a:t>
            </a:r>
            <a:r>
              <a:rPr lang="fr-FR" sz="2400" b="1" dirty="0">
                <a:solidFill>
                  <a:schemeClr val="accent1"/>
                </a:solidFill>
              </a:rPr>
              <a:t> … </a:t>
            </a:r>
          </a:p>
        </p:txBody>
      </p:sp>
    </p:spTree>
    <p:extLst>
      <p:ext uri="{BB962C8B-B14F-4D97-AF65-F5344CB8AC3E}">
        <p14:creationId xmlns:p14="http://schemas.microsoft.com/office/powerpoint/2010/main" val="6714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6FA44E-B7EE-E44E-8AF4-F6403427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55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0D30F0-08D6-AA4B-8C7C-EF5801651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53"/>
          <a:stretch/>
        </p:blipFill>
        <p:spPr>
          <a:xfrm>
            <a:off x="-693230" y="-1"/>
            <a:ext cx="12760325" cy="1762699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FB4B547-66C9-A347-B25F-CB5185E2EE00}"/>
              </a:ext>
            </a:extLst>
          </p:cNvPr>
          <p:cNvCxnSpPr/>
          <p:nvPr/>
        </p:nvCxnSpPr>
        <p:spPr>
          <a:xfrm>
            <a:off x="4638101" y="1597446"/>
            <a:ext cx="3194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C31508B-BC30-CB46-B4A9-91CFB1EC2FCA}"/>
              </a:ext>
            </a:extLst>
          </p:cNvPr>
          <p:cNvCxnSpPr>
            <a:cxnSpLocks/>
          </p:cNvCxnSpPr>
          <p:nvPr/>
        </p:nvCxnSpPr>
        <p:spPr>
          <a:xfrm>
            <a:off x="6184134" y="1597446"/>
            <a:ext cx="21666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D302A8A-8CD5-4E46-B0D9-F321EF676748}"/>
              </a:ext>
            </a:extLst>
          </p:cNvPr>
          <p:cNvCxnSpPr/>
          <p:nvPr/>
        </p:nvCxnSpPr>
        <p:spPr>
          <a:xfrm>
            <a:off x="6982857" y="1595610"/>
            <a:ext cx="3194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83144E8-EA5C-6F43-BBC5-53791C333F99}"/>
              </a:ext>
            </a:extLst>
          </p:cNvPr>
          <p:cNvCxnSpPr/>
          <p:nvPr/>
        </p:nvCxnSpPr>
        <p:spPr>
          <a:xfrm>
            <a:off x="8888775" y="1593774"/>
            <a:ext cx="3194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6EDF01B-CBB6-7B4C-857C-4480055C98D2}"/>
              </a:ext>
            </a:extLst>
          </p:cNvPr>
          <p:cNvCxnSpPr>
            <a:cxnSpLocks/>
          </p:cNvCxnSpPr>
          <p:nvPr/>
        </p:nvCxnSpPr>
        <p:spPr>
          <a:xfrm>
            <a:off x="7996410" y="1593774"/>
            <a:ext cx="1450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85392F7-126B-E944-A9A9-DE1DFF61228C}"/>
              </a:ext>
            </a:extLst>
          </p:cNvPr>
          <p:cNvCxnSpPr>
            <a:cxnSpLocks/>
          </p:cNvCxnSpPr>
          <p:nvPr/>
        </p:nvCxnSpPr>
        <p:spPr>
          <a:xfrm>
            <a:off x="9748091" y="1591938"/>
            <a:ext cx="2552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1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C6A0E1-0E56-A047-A579-7691FE0A8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45"/>
          <a:stretch/>
        </p:blipFill>
        <p:spPr>
          <a:xfrm>
            <a:off x="0" y="-1"/>
            <a:ext cx="11975335" cy="597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83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960C47-3E05-F84B-87E4-E69686969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4" y="0"/>
            <a:ext cx="1211983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443B28-A1B4-B24C-910E-4CFF26771EE6}"/>
              </a:ext>
            </a:extLst>
          </p:cNvPr>
          <p:cNvSpPr txBox="1"/>
          <p:nvPr/>
        </p:nvSpPr>
        <p:spPr>
          <a:xfrm>
            <a:off x="7685643" y="2004267"/>
            <a:ext cx="147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7601AA-D317-0949-8F1D-A384E5E6A71D}"/>
              </a:ext>
            </a:extLst>
          </p:cNvPr>
          <p:cNvSpPr txBox="1"/>
          <p:nvPr/>
        </p:nvSpPr>
        <p:spPr>
          <a:xfrm>
            <a:off x="3001694" y="2433924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2BE85F-1E75-EF4B-A376-5954C855E231}"/>
              </a:ext>
            </a:extLst>
          </p:cNvPr>
          <p:cNvSpPr txBox="1"/>
          <p:nvPr/>
        </p:nvSpPr>
        <p:spPr>
          <a:xfrm>
            <a:off x="6109799" y="241189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520377-D6B9-EE47-A329-7DDF59FB42CE}"/>
              </a:ext>
            </a:extLst>
          </p:cNvPr>
          <p:cNvSpPr txBox="1"/>
          <p:nvPr/>
        </p:nvSpPr>
        <p:spPr>
          <a:xfrm>
            <a:off x="3356014" y="289558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5503CB-7045-5D4A-9ABB-6064C33207C4}"/>
              </a:ext>
            </a:extLst>
          </p:cNvPr>
          <p:cNvSpPr txBox="1"/>
          <p:nvPr/>
        </p:nvSpPr>
        <p:spPr>
          <a:xfrm>
            <a:off x="5892764" y="289558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3BDCAC-D07A-E742-82DF-2D21BC7FABDB}"/>
              </a:ext>
            </a:extLst>
          </p:cNvPr>
          <p:cNvSpPr txBox="1"/>
          <p:nvPr/>
        </p:nvSpPr>
        <p:spPr>
          <a:xfrm>
            <a:off x="3737500" y="3357254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B8D399-49F5-8344-974F-8A281297433B}"/>
              </a:ext>
            </a:extLst>
          </p:cNvPr>
          <p:cNvSpPr txBox="1"/>
          <p:nvPr/>
        </p:nvSpPr>
        <p:spPr>
          <a:xfrm>
            <a:off x="4270415" y="3813942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237E4BB-E665-B04A-A434-8AC6A08FFFA0}"/>
              </a:ext>
            </a:extLst>
          </p:cNvPr>
          <p:cNvSpPr txBox="1"/>
          <p:nvPr/>
        </p:nvSpPr>
        <p:spPr>
          <a:xfrm>
            <a:off x="2878703" y="4331754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81F1A47-F1D4-6545-85D2-EB95BC90BC30}"/>
              </a:ext>
            </a:extLst>
          </p:cNvPr>
          <p:cNvSpPr txBox="1"/>
          <p:nvPr/>
        </p:nvSpPr>
        <p:spPr>
          <a:xfrm>
            <a:off x="6132082" y="4793419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468B6F5-7310-D346-93DC-304F51BD8977}"/>
              </a:ext>
            </a:extLst>
          </p:cNvPr>
          <p:cNvSpPr txBox="1"/>
          <p:nvPr/>
        </p:nvSpPr>
        <p:spPr>
          <a:xfrm>
            <a:off x="2142897" y="5255084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74697A-D99E-364F-8B34-0A9A01F97BDC}"/>
              </a:ext>
            </a:extLst>
          </p:cNvPr>
          <p:cNvSpPr txBox="1"/>
          <p:nvPr/>
        </p:nvSpPr>
        <p:spPr>
          <a:xfrm>
            <a:off x="7040755" y="5749800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63363B-3F0E-6E40-AD3E-18320962100E}"/>
              </a:ext>
            </a:extLst>
          </p:cNvPr>
          <p:cNvSpPr txBox="1"/>
          <p:nvPr/>
        </p:nvSpPr>
        <p:spPr>
          <a:xfrm>
            <a:off x="4639412" y="6209571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2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3EDCE-4C19-6B41-B891-7B783744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1F76F5D-DEDD-F442-A5AA-E8FE4F06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1799" y="17170"/>
            <a:ext cx="11020931" cy="584392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67CD93-755E-A546-8FE3-5AEB7CC09E2E}"/>
              </a:ext>
            </a:extLst>
          </p:cNvPr>
          <p:cNvSpPr/>
          <p:nvPr/>
        </p:nvSpPr>
        <p:spPr>
          <a:xfrm>
            <a:off x="4219525" y="6308209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1a</a:t>
            </a:r>
            <a:endParaRPr lang="fr-FR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E9044D-4A53-0740-AFA1-8CE9EE6E81EE}"/>
              </a:ext>
            </a:extLst>
          </p:cNvPr>
          <p:cNvSpPr/>
          <p:nvPr/>
        </p:nvSpPr>
        <p:spPr>
          <a:xfrm>
            <a:off x="5002990" y="6308081"/>
            <a:ext cx="468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2c</a:t>
            </a:r>
            <a:endParaRPr lang="fr-FR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2C5669-D261-2446-8557-CA9BEE84BB79}"/>
              </a:ext>
            </a:extLst>
          </p:cNvPr>
          <p:cNvSpPr/>
          <p:nvPr/>
        </p:nvSpPr>
        <p:spPr>
          <a:xfrm>
            <a:off x="5762410" y="630808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3a</a:t>
            </a:r>
            <a:endParaRPr lang="fr-FR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2FD3D7-9E45-2A46-B7F9-530A274AF7B2}"/>
              </a:ext>
            </a:extLst>
          </p:cNvPr>
          <p:cNvSpPr/>
          <p:nvPr/>
        </p:nvSpPr>
        <p:spPr>
          <a:xfrm>
            <a:off x="6545875" y="6310004"/>
            <a:ext cx="468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4c</a:t>
            </a:r>
            <a:endParaRPr lang="fr-FR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9612A2-B53C-404E-AC02-9A7AD19B7983}"/>
              </a:ext>
            </a:extLst>
          </p:cNvPr>
          <p:cNvSpPr/>
          <p:nvPr/>
        </p:nvSpPr>
        <p:spPr>
          <a:xfrm>
            <a:off x="7329340" y="632288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5a</a:t>
            </a:r>
            <a:endParaRPr lang="fr-FR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1F3808-2301-1446-98C8-0D969B7C5294}"/>
              </a:ext>
            </a:extLst>
          </p:cNvPr>
          <p:cNvSpPr/>
          <p:nvPr/>
        </p:nvSpPr>
        <p:spPr>
          <a:xfrm>
            <a:off x="8074664" y="6337685"/>
            <a:ext cx="468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6c</a:t>
            </a:r>
            <a:endParaRPr lang="fr-FR" sz="2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C5A1E66-5B25-1147-8A1C-ADB108A3D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9" y="5484683"/>
            <a:ext cx="6400800" cy="838200"/>
          </a:xfrm>
          <a:prstGeom prst="rect">
            <a:avLst/>
          </a:prstGeom>
        </p:spPr>
      </p:pic>
      <p:pic>
        <p:nvPicPr>
          <p:cNvPr id="3" name="Média en ligne 2" descr="gk10_11_Bd1_AB_Track_30_K05_U12b_1">
            <a:hlinkClick r:id="" action="ppaction://media"/>
            <a:extLst>
              <a:ext uri="{FF2B5EF4-FFF2-40B4-BE49-F238E27FC236}">
                <a16:creationId xmlns:a16="http://schemas.microsoft.com/office/drawing/2014/main" id="{C57144D2-9AD8-3546-BB1B-C0623392C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7686" y="-162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5CADC-6C9A-614D-94F9-5C05C8C5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C0F23BF-E980-144E-A49F-E88587C79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562052" cy="649287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BD6344-104C-DE4E-8CBA-CC3E1ADFEC5A}"/>
              </a:ext>
            </a:extLst>
          </p:cNvPr>
          <p:cNvSpPr txBox="1"/>
          <p:nvPr/>
        </p:nvSpPr>
        <p:spPr>
          <a:xfrm>
            <a:off x="1914577" y="5855324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TimTim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Kochmaus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Püppi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D53D3A-A98C-7D42-8C7C-2CC06293CB44}"/>
              </a:ext>
            </a:extLst>
          </p:cNvPr>
          <p:cNvSpPr txBox="1"/>
          <p:nvPr/>
        </p:nvSpPr>
        <p:spPr>
          <a:xfrm>
            <a:off x="7867754" y="5855324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Mona2000, </a:t>
            </a:r>
            <a:r>
              <a:rPr lang="fr-FR" sz="2400" b="1" dirty="0" err="1">
                <a:solidFill>
                  <a:schemeClr val="accent1"/>
                </a:solidFill>
              </a:rPr>
              <a:t>Philosophus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3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000A2-15BC-324C-807A-BBCB9DBC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160B776D-59FD-5642-8F59-76378A920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0215" y="179882"/>
            <a:ext cx="12592430" cy="452703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BA31E77-3F5D-4D49-9849-696662589353}"/>
              </a:ext>
            </a:extLst>
          </p:cNvPr>
          <p:cNvSpPr txBox="1"/>
          <p:nvPr/>
        </p:nvSpPr>
        <p:spPr>
          <a:xfrm>
            <a:off x="838200" y="387591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backen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D24F4C-47F4-D046-B201-216421F036E1}"/>
              </a:ext>
            </a:extLst>
          </p:cNvPr>
          <p:cNvSpPr txBox="1"/>
          <p:nvPr/>
        </p:nvSpPr>
        <p:spPr>
          <a:xfrm>
            <a:off x="3698407" y="393100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mischen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D302D8-A625-594B-88C7-A7D354E1606F}"/>
              </a:ext>
            </a:extLst>
          </p:cNvPr>
          <p:cNvSpPr txBox="1"/>
          <p:nvPr/>
        </p:nvSpPr>
        <p:spPr>
          <a:xfrm>
            <a:off x="6558614" y="387591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umdrehen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53C58D-E883-EA41-8CD0-8E54B5681594}"/>
              </a:ext>
            </a:extLst>
          </p:cNvPr>
          <p:cNvSpPr txBox="1"/>
          <p:nvPr/>
        </p:nvSpPr>
        <p:spPr>
          <a:xfrm>
            <a:off x="9418821" y="392208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dazugeben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208514-7CDD-1142-88AD-818E0AD79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09" y="0"/>
            <a:ext cx="11326991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A5A3C5A-6B81-B74F-BE23-4B0CC724B80D}"/>
              </a:ext>
            </a:extLst>
          </p:cNvPr>
          <p:cNvSpPr txBox="1"/>
          <p:nvPr/>
        </p:nvSpPr>
        <p:spPr>
          <a:xfrm>
            <a:off x="9697142" y="628187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Tee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A75511-2FC9-E147-98EA-B9452230D727}"/>
              </a:ext>
            </a:extLst>
          </p:cNvPr>
          <p:cNvSpPr txBox="1"/>
          <p:nvPr/>
        </p:nvSpPr>
        <p:spPr>
          <a:xfrm>
            <a:off x="10042600" y="2217700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Cola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5FB6E8-1125-784C-8E5B-FA45E0BBEC39}"/>
              </a:ext>
            </a:extLst>
          </p:cNvPr>
          <p:cNvSpPr txBox="1"/>
          <p:nvPr/>
        </p:nvSpPr>
        <p:spPr>
          <a:xfrm>
            <a:off x="9041298" y="1178404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Kaffee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8ED0263-16D6-E04F-B776-7E4B577B22ED}"/>
              </a:ext>
            </a:extLst>
          </p:cNvPr>
          <p:cNvSpPr txBox="1"/>
          <p:nvPr/>
        </p:nvSpPr>
        <p:spPr>
          <a:xfrm>
            <a:off x="10801924" y="1728622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Kakao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6CE044-3535-8144-8508-27EB1287DF31}"/>
              </a:ext>
            </a:extLst>
          </p:cNvPr>
          <p:cNvSpPr txBox="1"/>
          <p:nvPr/>
        </p:nvSpPr>
        <p:spPr>
          <a:xfrm>
            <a:off x="10853429" y="672463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Milch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F80B62-9563-8947-A50B-DE28ACCFE49D}"/>
              </a:ext>
            </a:extLst>
          </p:cNvPr>
          <p:cNvSpPr txBox="1"/>
          <p:nvPr/>
        </p:nvSpPr>
        <p:spPr>
          <a:xfrm>
            <a:off x="10948665" y="2751917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Apfel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E73846-27F0-C34F-85E9-596398FC82FD}"/>
              </a:ext>
            </a:extLst>
          </p:cNvPr>
          <p:cNvSpPr txBox="1"/>
          <p:nvPr/>
        </p:nvSpPr>
        <p:spPr>
          <a:xfrm>
            <a:off x="9124541" y="2736173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Trauben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C114CDC-630C-7846-8232-8596DAB1197B}"/>
              </a:ext>
            </a:extLst>
          </p:cNvPr>
          <p:cNvSpPr txBox="1"/>
          <p:nvPr/>
        </p:nvSpPr>
        <p:spPr>
          <a:xfrm>
            <a:off x="8900893" y="3327597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Melone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C7486BA-45EB-9147-A55F-07C59AEC3A5C}"/>
              </a:ext>
            </a:extLst>
          </p:cNvPr>
          <p:cNvSpPr txBox="1"/>
          <p:nvPr/>
        </p:nvSpPr>
        <p:spPr>
          <a:xfrm>
            <a:off x="8900893" y="3803242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Banane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D451104-8DC4-E044-B5D1-5392A84E182F}"/>
              </a:ext>
            </a:extLst>
          </p:cNvPr>
          <p:cNvSpPr txBox="1"/>
          <p:nvPr/>
        </p:nvSpPr>
        <p:spPr>
          <a:xfrm>
            <a:off x="9514860" y="4186616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Orange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609D602-D600-3442-8D99-B1F6FDD97614}"/>
              </a:ext>
            </a:extLst>
          </p:cNvPr>
          <p:cNvSpPr txBox="1"/>
          <p:nvPr/>
        </p:nvSpPr>
        <p:spPr>
          <a:xfrm>
            <a:off x="10936672" y="3968483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Birne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D3F465F-2126-5B44-A7F4-19E18D677865}"/>
              </a:ext>
            </a:extLst>
          </p:cNvPr>
          <p:cNvSpPr txBox="1"/>
          <p:nvPr/>
        </p:nvSpPr>
        <p:spPr>
          <a:xfrm>
            <a:off x="10948665" y="6037528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Fisch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0B5F53B-771D-BC42-92A0-9254EB2157DC}"/>
              </a:ext>
            </a:extLst>
          </p:cNvPr>
          <p:cNvSpPr txBox="1"/>
          <p:nvPr/>
        </p:nvSpPr>
        <p:spPr>
          <a:xfrm>
            <a:off x="10623985" y="6406795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Pfeffer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9F2762A-5A89-D54B-9BE5-1B580BB7ABC5}"/>
              </a:ext>
            </a:extLst>
          </p:cNvPr>
          <p:cNvSpPr txBox="1"/>
          <p:nvPr/>
        </p:nvSpPr>
        <p:spPr>
          <a:xfrm>
            <a:off x="9448602" y="6395781"/>
            <a:ext cx="194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smtClean="0">
                <a:solidFill>
                  <a:schemeClr val="accent1"/>
                </a:solidFill>
              </a:rPr>
              <a:t>Chili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301BCD-B1E2-DB48-A11A-9B9D0CB72919}"/>
              </a:ext>
            </a:extLst>
          </p:cNvPr>
          <p:cNvSpPr txBox="1"/>
          <p:nvPr/>
        </p:nvSpPr>
        <p:spPr>
          <a:xfrm>
            <a:off x="8747336" y="6097857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Salz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1362550-BA96-E04B-9F0F-B67DA780389D}"/>
              </a:ext>
            </a:extLst>
          </p:cNvPr>
          <p:cNvSpPr txBox="1"/>
          <p:nvPr/>
        </p:nvSpPr>
        <p:spPr>
          <a:xfrm>
            <a:off x="8441715" y="5670284"/>
            <a:ext cx="196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Tomaten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FBE7D06-0961-554A-AD01-A2E2BD41ACC0}"/>
              </a:ext>
            </a:extLst>
          </p:cNvPr>
          <p:cNvSpPr txBox="1"/>
          <p:nvPr/>
        </p:nvSpPr>
        <p:spPr>
          <a:xfrm>
            <a:off x="9243032" y="5333016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Zucker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598715E-C4F8-5947-8A92-2E6DD2B89C31}"/>
              </a:ext>
            </a:extLst>
          </p:cNvPr>
          <p:cNvSpPr txBox="1"/>
          <p:nvPr/>
        </p:nvSpPr>
        <p:spPr>
          <a:xfrm>
            <a:off x="9383141" y="4920385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Nudeln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CE684B8-6D63-3644-948E-6ABB0B42E43A}"/>
              </a:ext>
            </a:extLst>
          </p:cNvPr>
          <p:cNvSpPr txBox="1"/>
          <p:nvPr/>
        </p:nvSpPr>
        <p:spPr>
          <a:xfrm>
            <a:off x="9770176" y="4566570"/>
            <a:ext cx="203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Kartoffeln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4F4868D-BA3F-9B42-AC90-49CE188FE8A8}"/>
              </a:ext>
            </a:extLst>
          </p:cNvPr>
          <p:cNvSpPr txBox="1"/>
          <p:nvPr/>
        </p:nvSpPr>
        <p:spPr>
          <a:xfrm>
            <a:off x="11055164" y="4998425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Reis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36BE4-9700-724A-A6CA-78114A69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B40553F-EAAA-594E-9ADF-D10EEA112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5349" y="365125"/>
            <a:ext cx="12822697" cy="487180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353433-FDEB-0448-AB6E-D8F1FCF97D2F}"/>
              </a:ext>
            </a:extLst>
          </p:cNvPr>
          <p:cNvSpPr txBox="1"/>
          <p:nvPr/>
        </p:nvSpPr>
        <p:spPr>
          <a:xfrm>
            <a:off x="3668427" y="196729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mischen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65FFDE-4F52-FD4C-A823-9773FB6440B6}"/>
              </a:ext>
            </a:extLst>
          </p:cNvPr>
          <p:cNvSpPr txBox="1"/>
          <p:nvPr/>
        </p:nvSpPr>
        <p:spPr>
          <a:xfrm>
            <a:off x="8294558" y="1967294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dazugeben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C65916-E228-D742-B21A-C9BA934E7693}"/>
              </a:ext>
            </a:extLst>
          </p:cNvPr>
          <p:cNvSpPr txBox="1"/>
          <p:nvPr/>
        </p:nvSpPr>
        <p:spPr>
          <a:xfrm>
            <a:off x="5814935" y="3023924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backen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27EC4D-E94D-5140-A3A1-812AFA9B0F79}"/>
              </a:ext>
            </a:extLst>
          </p:cNvPr>
          <p:cNvSpPr txBox="1"/>
          <p:nvPr/>
        </p:nvSpPr>
        <p:spPr>
          <a:xfrm>
            <a:off x="3230798" y="396737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umdrehen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3C4E65-899D-CB44-A4CC-F3F8D7A30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2764"/>
            <a:ext cx="12192000" cy="46871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6308AE-7EBA-8B4E-AE51-86D18B26931E}"/>
              </a:ext>
            </a:extLst>
          </p:cNvPr>
          <p:cNvSpPr txBox="1"/>
          <p:nvPr/>
        </p:nvSpPr>
        <p:spPr>
          <a:xfrm>
            <a:off x="1226129" y="3848965"/>
            <a:ext cx="81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4-5 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B72418-5E3D-2C4A-A6A5-5EFE83C3514E}"/>
              </a:ext>
            </a:extLst>
          </p:cNvPr>
          <p:cNvSpPr txBox="1"/>
          <p:nvPr/>
        </p:nvSpPr>
        <p:spPr>
          <a:xfrm>
            <a:off x="1226128" y="4310630"/>
            <a:ext cx="81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2-3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F1CC9C-A86E-7C49-B148-441E0ED0B7B6}"/>
              </a:ext>
            </a:extLst>
          </p:cNvPr>
          <p:cNvSpPr txBox="1"/>
          <p:nvPr/>
        </p:nvSpPr>
        <p:spPr>
          <a:xfrm>
            <a:off x="4215246" y="3335345"/>
            <a:ext cx="502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EFD1-EC00-A541-8BF5-B469280FBA60}"/>
              </a:ext>
            </a:extLst>
          </p:cNvPr>
          <p:cNvSpPr txBox="1"/>
          <p:nvPr/>
        </p:nvSpPr>
        <p:spPr>
          <a:xfrm>
            <a:off x="3910988" y="4310630"/>
            <a:ext cx="203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bisschen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37A372-84FA-C143-948D-CE04C35681E6}"/>
              </a:ext>
            </a:extLst>
          </p:cNvPr>
          <p:cNvSpPr txBox="1"/>
          <p:nvPr/>
        </p:nvSpPr>
        <p:spPr>
          <a:xfrm>
            <a:off x="4215246" y="3848965"/>
            <a:ext cx="124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Glas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2" name="Média en ligne 1" descr="gk10_11_Bd1_AB_Track_31_K05_U15a_1">
            <a:hlinkClick r:id="" action="ppaction://media"/>
            <a:extLst>
              <a:ext uri="{FF2B5EF4-FFF2-40B4-BE49-F238E27FC236}">
                <a16:creationId xmlns:a16="http://schemas.microsoft.com/office/drawing/2014/main" id="{6B3A8634-5F6D-734E-81CB-C9A2DD8AD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9978" y="52859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3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DF6895-3B58-C847-9F14-D7627E1D4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3851"/>
            <a:ext cx="12192000" cy="187029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8E0DC4-88CC-D942-8EDA-6EEDCEF56146}"/>
              </a:ext>
            </a:extLst>
          </p:cNvPr>
          <p:cNvSpPr txBox="1"/>
          <p:nvPr/>
        </p:nvSpPr>
        <p:spPr>
          <a:xfrm>
            <a:off x="1421177" y="3317545"/>
            <a:ext cx="99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Nudeln</a:t>
            </a:r>
            <a:r>
              <a:rPr lang="fr-FR" sz="2400" b="1" dirty="0">
                <a:solidFill>
                  <a:schemeClr val="accent1"/>
                </a:solidFill>
              </a:rPr>
              <a:t>. /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müssen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noch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Nudeln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kaufen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2" name="Média en ligne 1" descr="gk10_11_Bd1_AB_Track_32_K05_U15b_1">
            <a:hlinkClick r:id="" action="ppaction://media"/>
            <a:extLst>
              <a:ext uri="{FF2B5EF4-FFF2-40B4-BE49-F238E27FC236}">
                <a16:creationId xmlns:a16="http://schemas.microsoft.com/office/drawing/2014/main" id="{85D87A86-C999-294A-915B-D07B66408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3197" y="51878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E200D6-D6C3-154D-AA13-29A51CB5C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63"/>
            <a:ext cx="12192000" cy="63734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2073A4E-6044-2B40-BAFC-5A51AB8F8B5F}"/>
              </a:ext>
            </a:extLst>
          </p:cNvPr>
          <p:cNvSpPr txBox="1"/>
          <p:nvPr/>
        </p:nvSpPr>
        <p:spPr>
          <a:xfrm>
            <a:off x="947451" y="3794341"/>
            <a:ext cx="3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7FD3B4-F5B5-1844-96F4-CD1390EC9EE8}"/>
              </a:ext>
            </a:extLst>
          </p:cNvPr>
          <p:cNvSpPr txBox="1"/>
          <p:nvPr/>
        </p:nvSpPr>
        <p:spPr>
          <a:xfrm>
            <a:off x="947451" y="4452013"/>
            <a:ext cx="3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6D21E0-5103-264C-92C4-546012020F7E}"/>
              </a:ext>
            </a:extLst>
          </p:cNvPr>
          <p:cNvSpPr txBox="1"/>
          <p:nvPr/>
        </p:nvSpPr>
        <p:spPr>
          <a:xfrm>
            <a:off x="947451" y="5107251"/>
            <a:ext cx="3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44D1BE-9B01-904F-82D6-14E6E79193A5}"/>
              </a:ext>
            </a:extLst>
          </p:cNvPr>
          <p:cNvSpPr txBox="1"/>
          <p:nvPr/>
        </p:nvSpPr>
        <p:spPr>
          <a:xfrm>
            <a:off x="947451" y="5758009"/>
            <a:ext cx="34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01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951F85-2541-4E40-88BC-A0247958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1174"/>
            <a:ext cx="12192000" cy="12156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ECC9863-6B7A-FC41-8FCE-C9DEFB78E4AA}"/>
              </a:ext>
            </a:extLst>
          </p:cNvPr>
          <p:cNvSpPr txBox="1"/>
          <p:nvPr/>
        </p:nvSpPr>
        <p:spPr>
          <a:xfrm>
            <a:off x="1630497" y="3341145"/>
            <a:ext cx="4803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der Rollmops, </a:t>
            </a:r>
            <a:r>
              <a:rPr lang="fr-FR" sz="2000" b="1" dirty="0" err="1">
                <a:solidFill>
                  <a:schemeClr val="accent1"/>
                </a:solidFill>
              </a:rPr>
              <a:t>das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Eisbein</a:t>
            </a:r>
            <a:r>
              <a:rPr lang="fr-FR" sz="2000" b="1" dirty="0">
                <a:solidFill>
                  <a:schemeClr val="accent1"/>
                </a:solidFill>
              </a:rPr>
              <a:t>, </a:t>
            </a:r>
            <a:r>
              <a:rPr lang="fr-FR" sz="2000" b="1" dirty="0" err="1">
                <a:solidFill>
                  <a:schemeClr val="accent1"/>
                </a:solidFill>
              </a:rPr>
              <a:t>das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Käsefondue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911F52-0394-8046-8CDB-CAC13518F396}"/>
              </a:ext>
            </a:extLst>
          </p:cNvPr>
          <p:cNvSpPr txBox="1"/>
          <p:nvPr/>
        </p:nvSpPr>
        <p:spPr>
          <a:xfrm>
            <a:off x="7249099" y="3341145"/>
            <a:ext cx="4592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accent1"/>
                </a:solidFill>
              </a:rPr>
              <a:t>Salzburger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Nockerln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D3C5A3-40C5-DA4D-9F6E-BE16EF692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0670"/>
            <a:ext cx="12192000" cy="3186153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2C39330E-E184-764C-8592-16CA07A628DF}"/>
              </a:ext>
            </a:extLst>
          </p:cNvPr>
          <p:cNvSpPr/>
          <p:nvPr/>
        </p:nvSpPr>
        <p:spPr>
          <a:xfrm>
            <a:off x="2214390" y="3216925"/>
            <a:ext cx="2181348" cy="393503"/>
          </a:xfrm>
          <a:custGeom>
            <a:avLst/>
            <a:gdLst>
              <a:gd name="connsiteX0" fmla="*/ 0 w 2181348"/>
              <a:gd name="connsiteY0" fmla="*/ 0 h 393503"/>
              <a:gd name="connsiteX1" fmla="*/ 55085 w 2181348"/>
              <a:gd name="connsiteY1" fmla="*/ 11017 h 393503"/>
              <a:gd name="connsiteX2" fmla="*/ 198304 w 2181348"/>
              <a:gd name="connsiteY2" fmla="*/ 22034 h 393503"/>
              <a:gd name="connsiteX3" fmla="*/ 264405 w 2181348"/>
              <a:gd name="connsiteY3" fmla="*/ 44068 h 393503"/>
              <a:gd name="connsiteX4" fmla="*/ 374574 w 2181348"/>
              <a:gd name="connsiteY4" fmla="*/ 55085 h 393503"/>
              <a:gd name="connsiteX5" fmla="*/ 418641 w 2181348"/>
              <a:gd name="connsiteY5" fmla="*/ 66102 h 393503"/>
              <a:gd name="connsiteX6" fmla="*/ 550844 w 2181348"/>
              <a:gd name="connsiteY6" fmla="*/ 77118 h 393503"/>
              <a:gd name="connsiteX7" fmla="*/ 649996 w 2181348"/>
              <a:gd name="connsiteY7" fmla="*/ 88135 h 393503"/>
              <a:gd name="connsiteX8" fmla="*/ 914400 w 2181348"/>
              <a:gd name="connsiteY8" fmla="*/ 132203 h 393503"/>
              <a:gd name="connsiteX9" fmla="*/ 980502 w 2181348"/>
              <a:gd name="connsiteY9" fmla="*/ 143220 h 393503"/>
              <a:gd name="connsiteX10" fmla="*/ 1013552 w 2181348"/>
              <a:gd name="connsiteY10" fmla="*/ 154236 h 393503"/>
              <a:gd name="connsiteX11" fmla="*/ 1134738 w 2181348"/>
              <a:gd name="connsiteY11" fmla="*/ 187287 h 393503"/>
              <a:gd name="connsiteX12" fmla="*/ 1167788 w 2181348"/>
              <a:gd name="connsiteY12" fmla="*/ 198304 h 393503"/>
              <a:gd name="connsiteX13" fmla="*/ 1200839 w 2181348"/>
              <a:gd name="connsiteY13" fmla="*/ 220338 h 393503"/>
              <a:gd name="connsiteX14" fmla="*/ 1233890 w 2181348"/>
              <a:gd name="connsiteY14" fmla="*/ 231355 h 393503"/>
              <a:gd name="connsiteX15" fmla="*/ 1322024 w 2181348"/>
              <a:gd name="connsiteY15" fmla="*/ 253388 h 393503"/>
              <a:gd name="connsiteX16" fmla="*/ 1432193 w 2181348"/>
              <a:gd name="connsiteY16" fmla="*/ 286439 h 393503"/>
              <a:gd name="connsiteX17" fmla="*/ 1476261 w 2181348"/>
              <a:gd name="connsiteY17" fmla="*/ 297456 h 393503"/>
              <a:gd name="connsiteX18" fmla="*/ 1509311 w 2181348"/>
              <a:gd name="connsiteY18" fmla="*/ 308473 h 393503"/>
              <a:gd name="connsiteX19" fmla="*/ 1608463 w 2181348"/>
              <a:gd name="connsiteY19" fmla="*/ 319489 h 393503"/>
              <a:gd name="connsiteX20" fmla="*/ 1817783 w 2181348"/>
              <a:gd name="connsiteY20" fmla="*/ 341523 h 393503"/>
              <a:gd name="connsiteX21" fmla="*/ 2038121 w 2181348"/>
              <a:gd name="connsiteY21" fmla="*/ 385591 h 393503"/>
              <a:gd name="connsiteX22" fmla="*/ 2181340 w 2181348"/>
              <a:gd name="connsiteY22" fmla="*/ 363557 h 39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81348" h="393503">
                <a:moveTo>
                  <a:pt x="0" y="0"/>
                </a:moveTo>
                <a:cubicBezTo>
                  <a:pt x="18362" y="3672"/>
                  <a:pt x="36474" y="8949"/>
                  <a:pt x="55085" y="11017"/>
                </a:cubicBezTo>
                <a:cubicBezTo>
                  <a:pt x="102673" y="16305"/>
                  <a:pt x="151009" y="14566"/>
                  <a:pt x="198304" y="22034"/>
                </a:cubicBezTo>
                <a:cubicBezTo>
                  <a:pt x="221245" y="25656"/>
                  <a:pt x="242371" y="36723"/>
                  <a:pt x="264405" y="44068"/>
                </a:cubicBezTo>
                <a:cubicBezTo>
                  <a:pt x="299417" y="55739"/>
                  <a:pt x="337851" y="51413"/>
                  <a:pt x="374574" y="55085"/>
                </a:cubicBezTo>
                <a:cubicBezTo>
                  <a:pt x="389263" y="58757"/>
                  <a:pt x="403617" y="64224"/>
                  <a:pt x="418641" y="66102"/>
                </a:cubicBezTo>
                <a:cubicBezTo>
                  <a:pt x="462520" y="71587"/>
                  <a:pt x="506823" y="72926"/>
                  <a:pt x="550844" y="77118"/>
                </a:cubicBezTo>
                <a:cubicBezTo>
                  <a:pt x="583948" y="80271"/>
                  <a:pt x="617021" y="83834"/>
                  <a:pt x="649996" y="88135"/>
                </a:cubicBezTo>
                <a:cubicBezTo>
                  <a:pt x="981266" y="131345"/>
                  <a:pt x="652380" y="88533"/>
                  <a:pt x="914400" y="132203"/>
                </a:cubicBezTo>
                <a:cubicBezTo>
                  <a:pt x="936434" y="135875"/>
                  <a:pt x="958696" y="138374"/>
                  <a:pt x="980502" y="143220"/>
                </a:cubicBezTo>
                <a:cubicBezTo>
                  <a:pt x="991838" y="145739"/>
                  <a:pt x="1002286" y="151420"/>
                  <a:pt x="1013552" y="154236"/>
                </a:cubicBezTo>
                <a:cubicBezTo>
                  <a:pt x="1138109" y="185374"/>
                  <a:pt x="992952" y="140024"/>
                  <a:pt x="1134738" y="187287"/>
                </a:cubicBezTo>
                <a:cubicBezTo>
                  <a:pt x="1145755" y="190959"/>
                  <a:pt x="1158126" y="191862"/>
                  <a:pt x="1167788" y="198304"/>
                </a:cubicBezTo>
                <a:cubicBezTo>
                  <a:pt x="1178805" y="205649"/>
                  <a:pt x="1188996" y="214417"/>
                  <a:pt x="1200839" y="220338"/>
                </a:cubicBezTo>
                <a:cubicBezTo>
                  <a:pt x="1211226" y="225531"/>
                  <a:pt x="1222686" y="228299"/>
                  <a:pt x="1233890" y="231355"/>
                </a:cubicBezTo>
                <a:cubicBezTo>
                  <a:pt x="1263105" y="239323"/>
                  <a:pt x="1293296" y="243812"/>
                  <a:pt x="1322024" y="253388"/>
                </a:cubicBezTo>
                <a:cubicBezTo>
                  <a:pt x="1372219" y="270120"/>
                  <a:pt x="1362830" y="267522"/>
                  <a:pt x="1432193" y="286439"/>
                </a:cubicBezTo>
                <a:cubicBezTo>
                  <a:pt x="1446801" y="290423"/>
                  <a:pt x="1461702" y="293296"/>
                  <a:pt x="1476261" y="297456"/>
                </a:cubicBezTo>
                <a:cubicBezTo>
                  <a:pt x="1487427" y="300646"/>
                  <a:pt x="1497856" y="306564"/>
                  <a:pt x="1509311" y="308473"/>
                </a:cubicBezTo>
                <a:cubicBezTo>
                  <a:pt x="1542113" y="313940"/>
                  <a:pt x="1575374" y="316180"/>
                  <a:pt x="1608463" y="319489"/>
                </a:cubicBezTo>
                <a:cubicBezTo>
                  <a:pt x="1679360" y="326578"/>
                  <a:pt x="1747628" y="330298"/>
                  <a:pt x="1817783" y="341523"/>
                </a:cubicBezTo>
                <a:cubicBezTo>
                  <a:pt x="1997623" y="370298"/>
                  <a:pt x="1948389" y="355680"/>
                  <a:pt x="2038121" y="385591"/>
                </a:cubicBezTo>
                <a:cubicBezTo>
                  <a:pt x="2185002" y="374292"/>
                  <a:pt x="2181340" y="422455"/>
                  <a:pt x="2181340" y="363557"/>
                </a:cubicBezTo>
              </a:path>
            </a:pathLst>
          </a:cu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668683ED-A8C5-0840-A298-3FF6337CB055}"/>
              </a:ext>
            </a:extLst>
          </p:cNvPr>
          <p:cNvSpPr/>
          <p:nvPr/>
        </p:nvSpPr>
        <p:spPr>
          <a:xfrm>
            <a:off x="2214390" y="3525398"/>
            <a:ext cx="2192357" cy="518417"/>
          </a:xfrm>
          <a:custGeom>
            <a:avLst/>
            <a:gdLst>
              <a:gd name="connsiteX0" fmla="*/ 0 w 2192357"/>
              <a:gd name="connsiteY0" fmla="*/ 0 h 518417"/>
              <a:gd name="connsiteX1" fmla="*/ 220338 w 2192357"/>
              <a:gd name="connsiteY1" fmla="*/ 22033 h 518417"/>
              <a:gd name="connsiteX2" fmla="*/ 286439 w 2192357"/>
              <a:gd name="connsiteY2" fmla="*/ 33050 h 518417"/>
              <a:gd name="connsiteX3" fmla="*/ 407624 w 2192357"/>
              <a:gd name="connsiteY3" fmla="*/ 44067 h 518417"/>
              <a:gd name="connsiteX4" fmla="*/ 528810 w 2192357"/>
              <a:gd name="connsiteY4" fmla="*/ 66101 h 518417"/>
              <a:gd name="connsiteX5" fmla="*/ 683046 w 2192357"/>
              <a:gd name="connsiteY5" fmla="*/ 88135 h 518417"/>
              <a:gd name="connsiteX6" fmla="*/ 837282 w 2192357"/>
              <a:gd name="connsiteY6" fmla="*/ 121185 h 518417"/>
              <a:gd name="connsiteX7" fmla="*/ 870333 w 2192357"/>
              <a:gd name="connsiteY7" fmla="*/ 132202 h 518417"/>
              <a:gd name="connsiteX8" fmla="*/ 947451 w 2192357"/>
              <a:gd name="connsiteY8" fmla="*/ 143219 h 518417"/>
              <a:gd name="connsiteX9" fmla="*/ 991518 w 2192357"/>
              <a:gd name="connsiteY9" fmla="*/ 154236 h 518417"/>
              <a:gd name="connsiteX10" fmla="*/ 1046603 w 2192357"/>
              <a:gd name="connsiteY10" fmla="*/ 165253 h 518417"/>
              <a:gd name="connsiteX11" fmla="*/ 1101687 w 2192357"/>
              <a:gd name="connsiteY11" fmla="*/ 187286 h 518417"/>
              <a:gd name="connsiteX12" fmla="*/ 1222873 w 2192357"/>
              <a:gd name="connsiteY12" fmla="*/ 209320 h 518417"/>
              <a:gd name="connsiteX13" fmla="*/ 1288974 w 2192357"/>
              <a:gd name="connsiteY13" fmla="*/ 231354 h 518417"/>
              <a:gd name="connsiteX14" fmla="*/ 1388126 w 2192357"/>
              <a:gd name="connsiteY14" fmla="*/ 286438 h 518417"/>
              <a:gd name="connsiteX15" fmla="*/ 1454227 w 2192357"/>
              <a:gd name="connsiteY15" fmla="*/ 330506 h 518417"/>
              <a:gd name="connsiteX16" fmla="*/ 1520328 w 2192357"/>
              <a:gd name="connsiteY16" fmla="*/ 352539 h 518417"/>
              <a:gd name="connsiteX17" fmla="*/ 1553379 w 2192357"/>
              <a:gd name="connsiteY17" fmla="*/ 374573 h 518417"/>
              <a:gd name="connsiteX18" fmla="*/ 1608463 w 2192357"/>
              <a:gd name="connsiteY18" fmla="*/ 385590 h 518417"/>
              <a:gd name="connsiteX19" fmla="*/ 1641514 w 2192357"/>
              <a:gd name="connsiteY19" fmla="*/ 396607 h 518417"/>
              <a:gd name="connsiteX20" fmla="*/ 1696598 w 2192357"/>
              <a:gd name="connsiteY20" fmla="*/ 407624 h 518417"/>
              <a:gd name="connsiteX21" fmla="*/ 1729649 w 2192357"/>
              <a:gd name="connsiteY21" fmla="*/ 418641 h 518417"/>
              <a:gd name="connsiteX22" fmla="*/ 1773716 w 2192357"/>
              <a:gd name="connsiteY22" fmla="*/ 429657 h 518417"/>
              <a:gd name="connsiteX23" fmla="*/ 1839817 w 2192357"/>
              <a:gd name="connsiteY23" fmla="*/ 451691 h 518417"/>
              <a:gd name="connsiteX24" fmla="*/ 1883885 w 2192357"/>
              <a:gd name="connsiteY24" fmla="*/ 462708 h 518417"/>
              <a:gd name="connsiteX25" fmla="*/ 1949986 w 2192357"/>
              <a:gd name="connsiteY25" fmla="*/ 484742 h 518417"/>
              <a:gd name="connsiteX26" fmla="*/ 1983037 w 2192357"/>
              <a:gd name="connsiteY26" fmla="*/ 495759 h 518417"/>
              <a:gd name="connsiteX27" fmla="*/ 2137273 w 2192357"/>
              <a:gd name="connsiteY27" fmla="*/ 517792 h 518417"/>
              <a:gd name="connsiteX28" fmla="*/ 2192357 w 2192357"/>
              <a:gd name="connsiteY28" fmla="*/ 517792 h 51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92357" h="518417">
                <a:moveTo>
                  <a:pt x="0" y="0"/>
                </a:moveTo>
                <a:cubicBezTo>
                  <a:pt x="73446" y="7344"/>
                  <a:pt x="147530" y="9898"/>
                  <a:pt x="220338" y="22033"/>
                </a:cubicBezTo>
                <a:cubicBezTo>
                  <a:pt x="242372" y="25705"/>
                  <a:pt x="264254" y="30440"/>
                  <a:pt x="286439" y="33050"/>
                </a:cubicBezTo>
                <a:cubicBezTo>
                  <a:pt x="326723" y="37789"/>
                  <a:pt x="367311" y="39588"/>
                  <a:pt x="407624" y="44067"/>
                </a:cubicBezTo>
                <a:cubicBezTo>
                  <a:pt x="625275" y="68251"/>
                  <a:pt x="386349" y="42357"/>
                  <a:pt x="528810" y="66101"/>
                </a:cubicBezTo>
                <a:cubicBezTo>
                  <a:pt x="580037" y="74639"/>
                  <a:pt x="631748" y="80035"/>
                  <a:pt x="683046" y="88135"/>
                </a:cubicBezTo>
                <a:cubicBezTo>
                  <a:pt x="711399" y="92612"/>
                  <a:pt x="828213" y="118918"/>
                  <a:pt x="837282" y="121185"/>
                </a:cubicBezTo>
                <a:cubicBezTo>
                  <a:pt x="848548" y="124002"/>
                  <a:pt x="858946" y="129924"/>
                  <a:pt x="870333" y="132202"/>
                </a:cubicBezTo>
                <a:cubicBezTo>
                  <a:pt x="895796" y="137295"/>
                  <a:pt x="921903" y="138574"/>
                  <a:pt x="947451" y="143219"/>
                </a:cubicBezTo>
                <a:cubicBezTo>
                  <a:pt x="962348" y="145928"/>
                  <a:pt x="976737" y="150951"/>
                  <a:pt x="991518" y="154236"/>
                </a:cubicBezTo>
                <a:cubicBezTo>
                  <a:pt x="1009797" y="158298"/>
                  <a:pt x="1028667" y="159872"/>
                  <a:pt x="1046603" y="165253"/>
                </a:cubicBezTo>
                <a:cubicBezTo>
                  <a:pt x="1065545" y="170935"/>
                  <a:pt x="1082502" y="182490"/>
                  <a:pt x="1101687" y="187286"/>
                </a:cubicBezTo>
                <a:cubicBezTo>
                  <a:pt x="1141519" y="197244"/>
                  <a:pt x="1182907" y="199916"/>
                  <a:pt x="1222873" y="209320"/>
                </a:cubicBezTo>
                <a:cubicBezTo>
                  <a:pt x="1245481" y="214640"/>
                  <a:pt x="1288974" y="231354"/>
                  <a:pt x="1288974" y="231354"/>
                </a:cubicBezTo>
                <a:cubicBezTo>
                  <a:pt x="1364738" y="281863"/>
                  <a:pt x="1329953" y="267047"/>
                  <a:pt x="1388126" y="286438"/>
                </a:cubicBezTo>
                <a:cubicBezTo>
                  <a:pt x="1410160" y="301127"/>
                  <a:pt x="1429105" y="322132"/>
                  <a:pt x="1454227" y="330506"/>
                </a:cubicBezTo>
                <a:cubicBezTo>
                  <a:pt x="1476261" y="337850"/>
                  <a:pt x="1501003" y="339656"/>
                  <a:pt x="1520328" y="352539"/>
                </a:cubicBezTo>
                <a:cubicBezTo>
                  <a:pt x="1531345" y="359884"/>
                  <a:pt x="1540981" y="369924"/>
                  <a:pt x="1553379" y="374573"/>
                </a:cubicBezTo>
                <a:cubicBezTo>
                  <a:pt x="1570912" y="381148"/>
                  <a:pt x="1590297" y="381048"/>
                  <a:pt x="1608463" y="385590"/>
                </a:cubicBezTo>
                <a:cubicBezTo>
                  <a:pt x="1619729" y="388407"/>
                  <a:pt x="1630248" y="393790"/>
                  <a:pt x="1641514" y="396607"/>
                </a:cubicBezTo>
                <a:cubicBezTo>
                  <a:pt x="1659680" y="401149"/>
                  <a:pt x="1678432" y="403082"/>
                  <a:pt x="1696598" y="407624"/>
                </a:cubicBezTo>
                <a:cubicBezTo>
                  <a:pt x="1707864" y="410441"/>
                  <a:pt x="1718483" y="415451"/>
                  <a:pt x="1729649" y="418641"/>
                </a:cubicBezTo>
                <a:cubicBezTo>
                  <a:pt x="1744207" y="422800"/>
                  <a:pt x="1759214" y="425306"/>
                  <a:pt x="1773716" y="429657"/>
                </a:cubicBezTo>
                <a:cubicBezTo>
                  <a:pt x="1795962" y="436331"/>
                  <a:pt x="1817285" y="446058"/>
                  <a:pt x="1839817" y="451691"/>
                </a:cubicBezTo>
                <a:cubicBezTo>
                  <a:pt x="1854506" y="455363"/>
                  <a:pt x="1869382" y="458357"/>
                  <a:pt x="1883885" y="462708"/>
                </a:cubicBezTo>
                <a:cubicBezTo>
                  <a:pt x="1906131" y="469382"/>
                  <a:pt x="1927952" y="477397"/>
                  <a:pt x="1949986" y="484742"/>
                </a:cubicBezTo>
                <a:cubicBezTo>
                  <a:pt x="1961003" y="488414"/>
                  <a:pt x="1971582" y="493850"/>
                  <a:pt x="1983037" y="495759"/>
                </a:cubicBezTo>
                <a:cubicBezTo>
                  <a:pt x="2033754" y="504211"/>
                  <a:pt x="2086072" y="513853"/>
                  <a:pt x="2137273" y="517792"/>
                </a:cubicBezTo>
                <a:cubicBezTo>
                  <a:pt x="2155580" y="519200"/>
                  <a:pt x="2173996" y="517792"/>
                  <a:pt x="2192357" y="517792"/>
                </a:cubicBezTo>
              </a:path>
            </a:pathLst>
          </a:custGeom>
          <a:noFill/>
          <a:ln w="412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88ECF59B-6CDC-3442-B88C-0DC9E2CFE562}"/>
              </a:ext>
            </a:extLst>
          </p:cNvPr>
          <p:cNvSpPr/>
          <p:nvPr/>
        </p:nvSpPr>
        <p:spPr>
          <a:xfrm>
            <a:off x="2588964" y="3249976"/>
            <a:ext cx="1806766" cy="583894"/>
          </a:xfrm>
          <a:custGeom>
            <a:avLst/>
            <a:gdLst>
              <a:gd name="connsiteX0" fmla="*/ 0 w 1806766"/>
              <a:gd name="connsiteY0" fmla="*/ 572877 h 583894"/>
              <a:gd name="connsiteX1" fmla="*/ 66101 w 1806766"/>
              <a:gd name="connsiteY1" fmla="*/ 583894 h 583894"/>
              <a:gd name="connsiteX2" fmla="*/ 143219 w 1806766"/>
              <a:gd name="connsiteY2" fmla="*/ 572877 h 583894"/>
              <a:gd name="connsiteX3" fmla="*/ 253388 w 1806766"/>
              <a:gd name="connsiteY3" fmla="*/ 561860 h 583894"/>
              <a:gd name="connsiteX4" fmla="*/ 297455 w 1806766"/>
              <a:gd name="connsiteY4" fmla="*/ 550843 h 583894"/>
              <a:gd name="connsiteX5" fmla="*/ 451691 w 1806766"/>
              <a:gd name="connsiteY5" fmla="*/ 528810 h 583894"/>
              <a:gd name="connsiteX6" fmla="*/ 616944 w 1806766"/>
              <a:gd name="connsiteY6" fmla="*/ 484742 h 583894"/>
              <a:gd name="connsiteX7" fmla="*/ 848299 w 1806766"/>
              <a:gd name="connsiteY7" fmla="*/ 440675 h 583894"/>
              <a:gd name="connsiteX8" fmla="*/ 903383 w 1806766"/>
              <a:gd name="connsiteY8" fmla="*/ 418641 h 583894"/>
              <a:gd name="connsiteX9" fmla="*/ 936434 w 1806766"/>
              <a:gd name="connsiteY9" fmla="*/ 396607 h 583894"/>
              <a:gd name="connsiteX10" fmla="*/ 969484 w 1806766"/>
              <a:gd name="connsiteY10" fmla="*/ 385590 h 583894"/>
              <a:gd name="connsiteX11" fmla="*/ 1024569 w 1806766"/>
              <a:gd name="connsiteY11" fmla="*/ 363557 h 583894"/>
              <a:gd name="connsiteX12" fmla="*/ 1101687 w 1806766"/>
              <a:gd name="connsiteY12" fmla="*/ 330506 h 583894"/>
              <a:gd name="connsiteX13" fmla="*/ 1167788 w 1806766"/>
              <a:gd name="connsiteY13" fmla="*/ 286438 h 583894"/>
              <a:gd name="connsiteX14" fmla="*/ 1266940 w 1806766"/>
              <a:gd name="connsiteY14" fmla="*/ 264405 h 583894"/>
              <a:gd name="connsiteX15" fmla="*/ 1299990 w 1806766"/>
              <a:gd name="connsiteY15" fmla="*/ 242371 h 583894"/>
              <a:gd name="connsiteX16" fmla="*/ 1421176 w 1806766"/>
              <a:gd name="connsiteY16" fmla="*/ 198304 h 583894"/>
              <a:gd name="connsiteX17" fmla="*/ 1454226 w 1806766"/>
              <a:gd name="connsiteY17" fmla="*/ 176270 h 583894"/>
              <a:gd name="connsiteX18" fmla="*/ 1487277 w 1806766"/>
              <a:gd name="connsiteY18" fmla="*/ 165253 h 583894"/>
              <a:gd name="connsiteX19" fmla="*/ 1542361 w 1806766"/>
              <a:gd name="connsiteY19" fmla="*/ 143219 h 583894"/>
              <a:gd name="connsiteX20" fmla="*/ 1619479 w 1806766"/>
              <a:gd name="connsiteY20" fmla="*/ 110169 h 583894"/>
              <a:gd name="connsiteX21" fmla="*/ 1652530 w 1806766"/>
              <a:gd name="connsiteY21" fmla="*/ 88135 h 583894"/>
              <a:gd name="connsiteX22" fmla="*/ 1718631 w 1806766"/>
              <a:gd name="connsiteY22" fmla="*/ 66101 h 583894"/>
              <a:gd name="connsiteX23" fmla="*/ 1806766 w 1806766"/>
              <a:gd name="connsiteY23" fmla="*/ 0 h 58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06766" h="583894">
                <a:moveTo>
                  <a:pt x="0" y="572877"/>
                </a:moveTo>
                <a:cubicBezTo>
                  <a:pt x="22034" y="576549"/>
                  <a:pt x="43763" y="583894"/>
                  <a:pt x="66101" y="583894"/>
                </a:cubicBezTo>
                <a:cubicBezTo>
                  <a:pt x="92068" y="583894"/>
                  <a:pt x="117430" y="575911"/>
                  <a:pt x="143219" y="572877"/>
                </a:cubicBezTo>
                <a:cubicBezTo>
                  <a:pt x="179872" y="568565"/>
                  <a:pt x="216665" y="565532"/>
                  <a:pt x="253388" y="561860"/>
                </a:cubicBezTo>
                <a:cubicBezTo>
                  <a:pt x="268077" y="558188"/>
                  <a:pt x="282520" y="553332"/>
                  <a:pt x="297455" y="550843"/>
                </a:cubicBezTo>
                <a:cubicBezTo>
                  <a:pt x="348682" y="542305"/>
                  <a:pt x="451691" y="528810"/>
                  <a:pt x="451691" y="528810"/>
                </a:cubicBezTo>
                <a:cubicBezTo>
                  <a:pt x="518664" y="506486"/>
                  <a:pt x="509345" y="508653"/>
                  <a:pt x="616944" y="484742"/>
                </a:cubicBezTo>
                <a:cubicBezTo>
                  <a:pt x="729261" y="459782"/>
                  <a:pt x="756546" y="455966"/>
                  <a:pt x="848299" y="440675"/>
                </a:cubicBezTo>
                <a:cubicBezTo>
                  <a:pt x="866660" y="433330"/>
                  <a:pt x="885695" y="427485"/>
                  <a:pt x="903383" y="418641"/>
                </a:cubicBezTo>
                <a:cubicBezTo>
                  <a:pt x="915226" y="412719"/>
                  <a:pt x="924591" y="402529"/>
                  <a:pt x="936434" y="396607"/>
                </a:cubicBezTo>
                <a:cubicBezTo>
                  <a:pt x="946821" y="391414"/>
                  <a:pt x="958611" y="389667"/>
                  <a:pt x="969484" y="385590"/>
                </a:cubicBezTo>
                <a:cubicBezTo>
                  <a:pt x="988001" y="378646"/>
                  <a:pt x="1006497" y="371589"/>
                  <a:pt x="1024569" y="363557"/>
                </a:cubicBezTo>
                <a:cubicBezTo>
                  <a:pt x="1106260" y="327251"/>
                  <a:pt x="1033796" y="353136"/>
                  <a:pt x="1101687" y="330506"/>
                </a:cubicBezTo>
                <a:cubicBezTo>
                  <a:pt x="1123721" y="315817"/>
                  <a:pt x="1141821" y="291631"/>
                  <a:pt x="1167788" y="286438"/>
                </a:cubicBezTo>
                <a:cubicBezTo>
                  <a:pt x="1237719" y="272453"/>
                  <a:pt x="1204706" y="279963"/>
                  <a:pt x="1266940" y="264405"/>
                </a:cubicBezTo>
                <a:cubicBezTo>
                  <a:pt x="1277957" y="257060"/>
                  <a:pt x="1287891" y="247749"/>
                  <a:pt x="1299990" y="242371"/>
                </a:cubicBezTo>
                <a:cubicBezTo>
                  <a:pt x="1392529" y="201242"/>
                  <a:pt x="1337990" y="239897"/>
                  <a:pt x="1421176" y="198304"/>
                </a:cubicBezTo>
                <a:cubicBezTo>
                  <a:pt x="1433019" y="192383"/>
                  <a:pt x="1442383" y="182191"/>
                  <a:pt x="1454226" y="176270"/>
                </a:cubicBezTo>
                <a:cubicBezTo>
                  <a:pt x="1464613" y="171076"/>
                  <a:pt x="1476403" y="169331"/>
                  <a:pt x="1487277" y="165253"/>
                </a:cubicBezTo>
                <a:cubicBezTo>
                  <a:pt x="1505794" y="158309"/>
                  <a:pt x="1524290" y="151251"/>
                  <a:pt x="1542361" y="143219"/>
                </a:cubicBezTo>
                <a:cubicBezTo>
                  <a:pt x="1624035" y="106919"/>
                  <a:pt x="1551602" y="132793"/>
                  <a:pt x="1619479" y="110169"/>
                </a:cubicBezTo>
                <a:cubicBezTo>
                  <a:pt x="1630496" y="102824"/>
                  <a:pt x="1640430" y="93513"/>
                  <a:pt x="1652530" y="88135"/>
                </a:cubicBezTo>
                <a:cubicBezTo>
                  <a:pt x="1673754" y="78702"/>
                  <a:pt x="1699306" y="78984"/>
                  <a:pt x="1718631" y="66101"/>
                </a:cubicBezTo>
                <a:cubicBezTo>
                  <a:pt x="1793374" y="16272"/>
                  <a:pt x="1766007" y="40759"/>
                  <a:pt x="1806766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71892652-2687-0F40-ABA4-26AF5000575C}"/>
              </a:ext>
            </a:extLst>
          </p:cNvPr>
          <p:cNvSpPr/>
          <p:nvPr/>
        </p:nvSpPr>
        <p:spPr>
          <a:xfrm>
            <a:off x="2390660" y="2951711"/>
            <a:ext cx="1983036" cy="1190631"/>
          </a:xfrm>
          <a:custGeom>
            <a:avLst/>
            <a:gdLst>
              <a:gd name="connsiteX0" fmla="*/ 0 w 1983036"/>
              <a:gd name="connsiteY0" fmla="*/ 1190631 h 1190631"/>
              <a:gd name="connsiteX1" fmla="*/ 396607 w 1983036"/>
              <a:gd name="connsiteY1" fmla="*/ 1179614 h 1190631"/>
              <a:gd name="connsiteX2" fmla="*/ 517793 w 1983036"/>
              <a:gd name="connsiteY2" fmla="*/ 1157581 h 1190631"/>
              <a:gd name="connsiteX3" fmla="*/ 583894 w 1983036"/>
              <a:gd name="connsiteY3" fmla="*/ 1146564 h 1190631"/>
              <a:gd name="connsiteX4" fmla="*/ 627962 w 1983036"/>
              <a:gd name="connsiteY4" fmla="*/ 1135547 h 1190631"/>
              <a:gd name="connsiteX5" fmla="*/ 683046 w 1983036"/>
              <a:gd name="connsiteY5" fmla="*/ 1124530 h 1190631"/>
              <a:gd name="connsiteX6" fmla="*/ 782198 w 1983036"/>
              <a:gd name="connsiteY6" fmla="*/ 1080462 h 1190631"/>
              <a:gd name="connsiteX7" fmla="*/ 848299 w 1983036"/>
              <a:gd name="connsiteY7" fmla="*/ 1058429 h 1190631"/>
              <a:gd name="connsiteX8" fmla="*/ 881350 w 1983036"/>
              <a:gd name="connsiteY8" fmla="*/ 1025378 h 1190631"/>
              <a:gd name="connsiteX9" fmla="*/ 991518 w 1983036"/>
              <a:gd name="connsiteY9" fmla="*/ 926226 h 1190631"/>
              <a:gd name="connsiteX10" fmla="*/ 1057620 w 1983036"/>
              <a:gd name="connsiteY10" fmla="*/ 871142 h 1190631"/>
              <a:gd name="connsiteX11" fmla="*/ 1090670 w 1983036"/>
              <a:gd name="connsiteY11" fmla="*/ 838091 h 1190631"/>
              <a:gd name="connsiteX12" fmla="*/ 1112704 w 1983036"/>
              <a:gd name="connsiteY12" fmla="*/ 805041 h 1190631"/>
              <a:gd name="connsiteX13" fmla="*/ 1145754 w 1983036"/>
              <a:gd name="connsiteY13" fmla="*/ 783007 h 1190631"/>
              <a:gd name="connsiteX14" fmla="*/ 1178805 w 1983036"/>
              <a:gd name="connsiteY14" fmla="*/ 749956 h 1190631"/>
              <a:gd name="connsiteX15" fmla="*/ 1266940 w 1983036"/>
              <a:gd name="connsiteY15" fmla="*/ 650805 h 1190631"/>
              <a:gd name="connsiteX16" fmla="*/ 1299991 w 1983036"/>
              <a:gd name="connsiteY16" fmla="*/ 628771 h 1190631"/>
              <a:gd name="connsiteX17" fmla="*/ 1399142 w 1983036"/>
              <a:gd name="connsiteY17" fmla="*/ 507585 h 1190631"/>
              <a:gd name="connsiteX18" fmla="*/ 1432193 w 1983036"/>
              <a:gd name="connsiteY18" fmla="*/ 452501 h 1190631"/>
              <a:gd name="connsiteX19" fmla="*/ 1476260 w 1983036"/>
              <a:gd name="connsiteY19" fmla="*/ 408434 h 1190631"/>
              <a:gd name="connsiteX20" fmla="*/ 1498294 w 1983036"/>
              <a:gd name="connsiteY20" fmla="*/ 375383 h 1190631"/>
              <a:gd name="connsiteX21" fmla="*/ 1531345 w 1983036"/>
              <a:gd name="connsiteY21" fmla="*/ 342332 h 1190631"/>
              <a:gd name="connsiteX22" fmla="*/ 1553379 w 1983036"/>
              <a:gd name="connsiteY22" fmla="*/ 309282 h 1190631"/>
              <a:gd name="connsiteX23" fmla="*/ 1597446 w 1983036"/>
              <a:gd name="connsiteY23" fmla="*/ 254197 h 1190631"/>
              <a:gd name="connsiteX24" fmla="*/ 1641513 w 1983036"/>
              <a:gd name="connsiteY24" fmla="*/ 199113 h 1190631"/>
              <a:gd name="connsiteX25" fmla="*/ 1696598 w 1983036"/>
              <a:gd name="connsiteY25" fmla="*/ 133012 h 1190631"/>
              <a:gd name="connsiteX26" fmla="*/ 1795750 w 1983036"/>
              <a:gd name="connsiteY26" fmla="*/ 66911 h 1190631"/>
              <a:gd name="connsiteX27" fmla="*/ 1861851 w 1983036"/>
              <a:gd name="connsiteY27" fmla="*/ 22843 h 1190631"/>
              <a:gd name="connsiteX28" fmla="*/ 1938969 w 1983036"/>
              <a:gd name="connsiteY28" fmla="*/ 809 h 1190631"/>
              <a:gd name="connsiteX29" fmla="*/ 1983036 w 1983036"/>
              <a:gd name="connsiteY29" fmla="*/ 809 h 119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83036" h="1190631">
                <a:moveTo>
                  <a:pt x="0" y="1190631"/>
                </a:moveTo>
                <a:lnTo>
                  <a:pt x="396607" y="1179614"/>
                </a:lnTo>
                <a:cubicBezTo>
                  <a:pt x="549379" y="1172670"/>
                  <a:pt x="435821" y="1175796"/>
                  <a:pt x="517793" y="1157581"/>
                </a:cubicBezTo>
                <a:cubicBezTo>
                  <a:pt x="539599" y="1152735"/>
                  <a:pt x="561990" y="1150945"/>
                  <a:pt x="583894" y="1146564"/>
                </a:cubicBezTo>
                <a:cubicBezTo>
                  <a:pt x="598741" y="1143594"/>
                  <a:pt x="613181" y="1138832"/>
                  <a:pt x="627962" y="1135547"/>
                </a:cubicBezTo>
                <a:cubicBezTo>
                  <a:pt x="646241" y="1131485"/>
                  <a:pt x="664685" y="1128202"/>
                  <a:pt x="683046" y="1124530"/>
                </a:cubicBezTo>
                <a:cubicBezTo>
                  <a:pt x="729226" y="1101440"/>
                  <a:pt x="730621" y="1099217"/>
                  <a:pt x="782198" y="1080462"/>
                </a:cubicBezTo>
                <a:cubicBezTo>
                  <a:pt x="804025" y="1072525"/>
                  <a:pt x="848299" y="1058429"/>
                  <a:pt x="848299" y="1058429"/>
                </a:cubicBezTo>
                <a:cubicBezTo>
                  <a:pt x="859316" y="1047412"/>
                  <a:pt x="869520" y="1035518"/>
                  <a:pt x="881350" y="1025378"/>
                </a:cubicBezTo>
                <a:cubicBezTo>
                  <a:pt x="933253" y="980889"/>
                  <a:pt x="941440" y="992995"/>
                  <a:pt x="991518" y="926226"/>
                </a:cubicBezTo>
                <a:cubicBezTo>
                  <a:pt x="1031537" y="872869"/>
                  <a:pt x="1007150" y="887965"/>
                  <a:pt x="1057620" y="871142"/>
                </a:cubicBezTo>
                <a:cubicBezTo>
                  <a:pt x="1068637" y="860125"/>
                  <a:pt x="1080696" y="850060"/>
                  <a:pt x="1090670" y="838091"/>
                </a:cubicBezTo>
                <a:cubicBezTo>
                  <a:pt x="1099146" y="827919"/>
                  <a:pt x="1103342" y="814403"/>
                  <a:pt x="1112704" y="805041"/>
                </a:cubicBezTo>
                <a:cubicBezTo>
                  <a:pt x="1122066" y="795679"/>
                  <a:pt x="1135582" y="791483"/>
                  <a:pt x="1145754" y="783007"/>
                </a:cubicBezTo>
                <a:cubicBezTo>
                  <a:pt x="1157723" y="773033"/>
                  <a:pt x="1168545" y="761681"/>
                  <a:pt x="1178805" y="749956"/>
                </a:cubicBezTo>
                <a:cubicBezTo>
                  <a:pt x="1222888" y="699576"/>
                  <a:pt x="1217697" y="693013"/>
                  <a:pt x="1266940" y="650805"/>
                </a:cubicBezTo>
                <a:cubicBezTo>
                  <a:pt x="1276993" y="642188"/>
                  <a:pt x="1288974" y="636116"/>
                  <a:pt x="1299991" y="628771"/>
                </a:cubicBezTo>
                <a:cubicBezTo>
                  <a:pt x="1376984" y="500448"/>
                  <a:pt x="1277283" y="656524"/>
                  <a:pt x="1399142" y="507585"/>
                </a:cubicBezTo>
                <a:cubicBezTo>
                  <a:pt x="1412701" y="491012"/>
                  <a:pt x="1419047" y="469403"/>
                  <a:pt x="1432193" y="452501"/>
                </a:cubicBezTo>
                <a:cubicBezTo>
                  <a:pt x="1444947" y="436104"/>
                  <a:pt x="1462741" y="424206"/>
                  <a:pt x="1476260" y="408434"/>
                </a:cubicBezTo>
                <a:cubicBezTo>
                  <a:pt x="1484877" y="398381"/>
                  <a:pt x="1489817" y="385555"/>
                  <a:pt x="1498294" y="375383"/>
                </a:cubicBezTo>
                <a:cubicBezTo>
                  <a:pt x="1508268" y="363414"/>
                  <a:pt x="1521371" y="354301"/>
                  <a:pt x="1531345" y="342332"/>
                </a:cubicBezTo>
                <a:cubicBezTo>
                  <a:pt x="1539821" y="332160"/>
                  <a:pt x="1545435" y="319874"/>
                  <a:pt x="1553379" y="309282"/>
                </a:cubicBezTo>
                <a:cubicBezTo>
                  <a:pt x="1567487" y="290471"/>
                  <a:pt x="1582757" y="272559"/>
                  <a:pt x="1597446" y="254197"/>
                </a:cubicBezTo>
                <a:cubicBezTo>
                  <a:pt x="1618894" y="189855"/>
                  <a:pt x="1591682" y="248945"/>
                  <a:pt x="1641513" y="199113"/>
                </a:cubicBezTo>
                <a:cubicBezTo>
                  <a:pt x="1705165" y="135460"/>
                  <a:pt x="1615383" y="196179"/>
                  <a:pt x="1696598" y="133012"/>
                </a:cubicBezTo>
                <a:cubicBezTo>
                  <a:pt x="1696633" y="132984"/>
                  <a:pt x="1779206" y="77940"/>
                  <a:pt x="1795750" y="66911"/>
                </a:cubicBezTo>
                <a:lnTo>
                  <a:pt x="1861851" y="22843"/>
                </a:lnTo>
                <a:cubicBezTo>
                  <a:pt x="1883804" y="15525"/>
                  <a:pt x="1916834" y="3576"/>
                  <a:pt x="1938969" y="809"/>
                </a:cubicBezTo>
                <a:cubicBezTo>
                  <a:pt x="1953545" y="-1013"/>
                  <a:pt x="1968347" y="809"/>
                  <a:pt x="1983036" y="809"/>
                </a:cubicBezTo>
              </a:path>
            </a:pathLst>
          </a:cu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079BA8EE-9451-8143-82DC-C8E08A25C868}"/>
              </a:ext>
            </a:extLst>
          </p:cNvPr>
          <p:cNvSpPr/>
          <p:nvPr/>
        </p:nvSpPr>
        <p:spPr>
          <a:xfrm>
            <a:off x="2291508" y="4417763"/>
            <a:ext cx="1983037" cy="45719"/>
          </a:xfrm>
          <a:custGeom>
            <a:avLst/>
            <a:gdLst>
              <a:gd name="connsiteX0" fmla="*/ 0 w 2247441"/>
              <a:gd name="connsiteY0" fmla="*/ 22034 h 34470"/>
              <a:gd name="connsiteX1" fmla="*/ 539827 w 2247441"/>
              <a:gd name="connsiteY1" fmla="*/ 0 h 34470"/>
              <a:gd name="connsiteX2" fmla="*/ 1299991 w 2247441"/>
              <a:gd name="connsiteY2" fmla="*/ 11017 h 34470"/>
              <a:gd name="connsiteX3" fmla="*/ 1509311 w 2247441"/>
              <a:gd name="connsiteY3" fmla="*/ 33050 h 34470"/>
              <a:gd name="connsiteX4" fmla="*/ 2247441 w 2247441"/>
              <a:gd name="connsiteY4" fmla="*/ 33050 h 3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441" h="34470">
                <a:moveTo>
                  <a:pt x="0" y="22034"/>
                </a:moveTo>
                <a:cubicBezTo>
                  <a:pt x="179942" y="14689"/>
                  <a:pt x="359741" y="1526"/>
                  <a:pt x="539827" y="0"/>
                </a:cubicBezTo>
                <a:lnTo>
                  <a:pt x="1299991" y="11017"/>
                </a:lnTo>
                <a:cubicBezTo>
                  <a:pt x="1465745" y="15267"/>
                  <a:pt x="1332846" y="30758"/>
                  <a:pt x="1509311" y="33050"/>
                </a:cubicBezTo>
                <a:cubicBezTo>
                  <a:pt x="1755334" y="36245"/>
                  <a:pt x="2001398" y="33050"/>
                  <a:pt x="2247441" y="33050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82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66842B-124D-5347-A8B7-325EBEE20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457450"/>
            <a:ext cx="8991600" cy="1943100"/>
          </a:xfrm>
          <a:prstGeom prst="rect">
            <a:avLst/>
          </a:prstGeom>
        </p:spPr>
      </p:pic>
      <p:pic>
        <p:nvPicPr>
          <p:cNvPr id="2" name="Média en ligne 1" descr="gk10_11_Bd1_AB_Track_33_K05_U17b_1">
            <a:hlinkClick r:id="" action="ppaction://media"/>
            <a:extLst>
              <a:ext uri="{FF2B5EF4-FFF2-40B4-BE49-F238E27FC236}">
                <a16:creationId xmlns:a16="http://schemas.microsoft.com/office/drawing/2014/main" id="{759F6C6D-5BB8-FE40-802C-E185FE8C6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6362" y="42682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56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AF3B9B-1502-F04C-94C4-E9551F5AB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0070C0"/>
                </a:solidFill>
              </a:rPr>
              <a:t>Das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kann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ich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schon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B8DAC9-34F3-5944-A05F-AA766D8E7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2246764"/>
          </a:xfrm>
          <a:prstGeom prst="rect">
            <a:avLst/>
          </a:prstGeom>
        </p:spPr>
      </p:pic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38FCEAC2-9313-1743-92D3-07DA978D1C24}"/>
              </a:ext>
            </a:extLst>
          </p:cNvPr>
          <p:cNvSpPr txBox="1">
            <a:spLocks/>
          </p:cNvSpPr>
          <p:nvPr/>
        </p:nvSpPr>
        <p:spPr>
          <a:xfrm>
            <a:off x="838200" y="4612410"/>
            <a:ext cx="10280073" cy="18804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/>
              <a:t>Beispielsätze</a:t>
            </a:r>
            <a:r>
              <a:rPr lang="fr-FR" dirty="0"/>
              <a:t>:</a:t>
            </a:r>
          </a:p>
          <a:p>
            <a:r>
              <a:rPr lang="fr-FR" dirty="0" err="1"/>
              <a:t>Ich</a:t>
            </a:r>
            <a:r>
              <a:rPr lang="fr-FR" dirty="0"/>
              <a:t> </a:t>
            </a:r>
            <a:r>
              <a:rPr lang="fr-FR" dirty="0" err="1"/>
              <a:t>mag</a:t>
            </a:r>
            <a:r>
              <a:rPr lang="fr-FR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Nudeln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Fleisch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und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Schokolade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</a:p>
          <a:p>
            <a:r>
              <a:rPr lang="fr-FR" dirty="0" err="1"/>
              <a:t>Ich</a:t>
            </a:r>
            <a:r>
              <a:rPr lang="fr-FR" dirty="0"/>
              <a:t> esse </a:t>
            </a:r>
            <a:r>
              <a:rPr lang="fr-FR" sz="2400" b="1" dirty="0" err="1">
                <a:solidFill>
                  <a:srgbClr val="0070C0"/>
                </a:solidFill>
              </a:rPr>
              <a:t>gern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Nudelsalat</a:t>
            </a:r>
            <a:r>
              <a:rPr lang="fr-FR" sz="2400" b="1" dirty="0">
                <a:solidFill>
                  <a:srgbClr val="0070C0"/>
                </a:solidFill>
              </a:rPr>
              <a:t>. </a:t>
            </a:r>
            <a:r>
              <a:rPr lang="fr-FR" sz="2400" b="1" dirty="0" err="1">
                <a:solidFill>
                  <a:srgbClr val="0070C0"/>
                </a:solidFill>
              </a:rPr>
              <a:t>Fisch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mag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ich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nicht</a:t>
            </a:r>
            <a:r>
              <a:rPr lang="fr-FR" sz="2400" b="1" dirty="0">
                <a:solidFill>
                  <a:srgbClr val="0070C0"/>
                </a:solidFill>
              </a:rPr>
              <a:t>. </a:t>
            </a:r>
            <a:r>
              <a:rPr lang="fr-FR" sz="2400" b="1" dirty="0" err="1">
                <a:solidFill>
                  <a:srgbClr val="0070C0"/>
                </a:solidFill>
              </a:rPr>
              <a:t>Ich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trinke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nicht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gern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Milch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763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B62E69-2521-D44D-A438-950AD812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449767"/>
            <a:ext cx="12192000" cy="2654347"/>
          </a:xfrm>
          <a:prstGeom prst="rect">
            <a:avLst/>
          </a:prstGeom>
        </p:spPr>
      </p:pic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DBE813E5-B5A3-D545-B85C-6AF4A4E86AB6}"/>
              </a:ext>
            </a:extLst>
          </p:cNvPr>
          <p:cNvSpPr txBox="1">
            <a:spLocks/>
          </p:cNvSpPr>
          <p:nvPr/>
        </p:nvSpPr>
        <p:spPr>
          <a:xfrm>
            <a:off x="1059873" y="3753887"/>
            <a:ext cx="10515600" cy="1658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err="1"/>
              <a:t>Beispielsätze</a:t>
            </a:r>
            <a:endParaRPr lang="fr-FR" sz="2400" b="1" dirty="0"/>
          </a:p>
          <a:p>
            <a:r>
              <a:rPr lang="fr-FR" sz="2400" b="1" dirty="0" err="1">
                <a:solidFill>
                  <a:srgbClr val="0070C0"/>
                </a:solidFill>
              </a:rPr>
              <a:t>Pfeffer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dirty="0" err="1"/>
              <a:t>ist</a:t>
            </a:r>
            <a:r>
              <a:rPr lang="fr-FR" sz="2400" dirty="0"/>
              <a:t> </a:t>
            </a:r>
            <a:r>
              <a:rPr lang="fr-FR" sz="2400" dirty="0" err="1"/>
              <a:t>scharf</a:t>
            </a:r>
            <a:r>
              <a:rPr lang="fr-FR" sz="2400" dirty="0"/>
              <a:t>.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Cola </a:t>
            </a:r>
            <a:r>
              <a:rPr lang="fr-FR" sz="2400" dirty="0" err="1"/>
              <a:t>ist</a:t>
            </a:r>
            <a:r>
              <a:rPr lang="fr-FR" sz="2400" dirty="0"/>
              <a:t> </a:t>
            </a:r>
            <a:r>
              <a:rPr lang="fr-FR" sz="2400" dirty="0" err="1"/>
              <a:t>sehr</a:t>
            </a:r>
            <a:r>
              <a:rPr lang="fr-FR" sz="2400" dirty="0"/>
              <a:t> </a:t>
            </a:r>
            <a:r>
              <a:rPr lang="fr-FR" sz="2400" dirty="0" err="1"/>
              <a:t>süss</a:t>
            </a:r>
            <a:r>
              <a:rPr lang="fr-FR" sz="2400" dirty="0"/>
              <a:t>.</a:t>
            </a:r>
          </a:p>
          <a:p>
            <a:r>
              <a:rPr lang="fr-FR" sz="2400" b="1" dirty="0" err="1">
                <a:solidFill>
                  <a:srgbClr val="0070C0"/>
                </a:solidFill>
              </a:rPr>
              <a:t>Eine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Wurst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dirty="0" err="1"/>
              <a:t>ist</a:t>
            </a:r>
            <a:r>
              <a:rPr lang="fr-FR" sz="2400" dirty="0"/>
              <a:t> </a:t>
            </a:r>
            <a:r>
              <a:rPr lang="fr-FR" sz="2400" dirty="0" err="1"/>
              <a:t>fett</a:t>
            </a:r>
            <a:r>
              <a:rPr lang="fr-FR" sz="2400" dirty="0"/>
              <a:t> </a:t>
            </a:r>
            <a:r>
              <a:rPr lang="fr-FR" sz="2400" dirty="0" err="1"/>
              <a:t>und</a:t>
            </a:r>
            <a:r>
              <a:rPr lang="fr-FR" sz="2400" dirty="0"/>
              <a:t> </a:t>
            </a:r>
            <a:r>
              <a:rPr lang="fr-FR" sz="2400" dirty="0" err="1"/>
              <a:t>ungesund</a:t>
            </a:r>
            <a:r>
              <a:rPr lang="fr-FR" sz="2400" dirty="0"/>
              <a:t>.</a:t>
            </a:r>
          </a:p>
          <a:p>
            <a:r>
              <a:rPr lang="fr-FR" sz="2400" b="1" dirty="0" err="1">
                <a:solidFill>
                  <a:srgbClr val="0070C0"/>
                </a:solidFill>
              </a:rPr>
              <a:t>Äpfel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dirty="0" err="1"/>
              <a:t>sind</a:t>
            </a:r>
            <a:r>
              <a:rPr lang="fr-FR" sz="2400" dirty="0"/>
              <a:t> </a:t>
            </a:r>
            <a:r>
              <a:rPr lang="fr-FR" sz="2400" dirty="0" err="1"/>
              <a:t>gesund</a:t>
            </a:r>
            <a:r>
              <a:rPr lang="fr-FR" sz="2400" dirty="0"/>
              <a:t> </a:t>
            </a:r>
            <a:r>
              <a:rPr lang="fr-FR" sz="2400" dirty="0" err="1"/>
              <a:t>und</a:t>
            </a:r>
            <a:r>
              <a:rPr lang="fr-FR" sz="2400" dirty="0"/>
              <a:t> </a:t>
            </a:r>
            <a:r>
              <a:rPr lang="fr-FR" sz="2400" dirty="0" err="1"/>
              <a:t>lecker</a:t>
            </a:r>
            <a:r>
              <a:rPr lang="fr-FR" sz="2400" dirty="0"/>
              <a:t>.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2F4A874-2078-FD43-9A47-A34122B5C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58468"/>
          </a:xfrm>
          <a:prstGeom prst="rect">
            <a:avLst/>
          </a:prstGeom>
        </p:spPr>
      </p:pic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FA7B45E1-AA35-CC4C-ACDD-5C2FA8232073}"/>
              </a:ext>
            </a:extLst>
          </p:cNvPr>
          <p:cNvSpPr txBox="1">
            <a:spLocks/>
          </p:cNvSpPr>
          <p:nvPr/>
        </p:nvSpPr>
        <p:spPr>
          <a:xfrm>
            <a:off x="810490" y="4219243"/>
            <a:ext cx="10797310" cy="26006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2400" dirty="0" err="1"/>
              <a:t>Beispielsätze</a:t>
            </a:r>
            <a:endParaRPr lang="fr-FR" sz="2400" dirty="0"/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fr-FR" sz="2400" dirty="0"/>
              <a:t>Bei uns </a:t>
            </a:r>
            <a:r>
              <a:rPr lang="fr-FR" sz="2400" b="1" dirty="0" err="1">
                <a:solidFill>
                  <a:srgbClr val="0070C0"/>
                </a:solidFill>
              </a:rPr>
              <a:t>gibt</a:t>
            </a:r>
            <a:r>
              <a:rPr lang="fr-FR" sz="2400" b="1" dirty="0">
                <a:solidFill>
                  <a:srgbClr val="0070C0"/>
                </a:solidFill>
              </a:rPr>
              <a:t> es </a:t>
            </a:r>
            <a:r>
              <a:rPr lang="fr-FR" sz="2400" b="1" dirty="0" err="1">
                <a:solidFill>
                  <a:srgbClr val="0070C0"/>
                </a:solidFill>
              </a:rPr>
              <a:t>Brötchen</a:t>
            </a:r>
            <a:r>
              <a:rPr lang="fr-FR" sz="2400" b="1" dirty="0">
                <a:solidFill>
                  <a:srgbClr val="0070C0"/>
                </a:solidFill>
              </a:rPr>
              <a:t>, Croissants, Butter, </a:t>
            </a:r>
            <a:r>
              <a:rPr lang="fr-FR" sz="2400" b="1" dirty="0" err="1">
                <a:solidFill>
                  <a:srgbClr val="0070C0"/>
                </a:solidFill>
              </a:rPr>
              <a:t>Käse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und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Schinken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zum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Frühstück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sz="2400" dirty="0" err="1"/>
              <a:t>Ich</a:t>
            </a:r>
            <a:r>
              <a:rPr lang="fr-FR" sz="2400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trinke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Wasser</a:t>
            </a:r>
            <a:r>
              <a:rPr lang="fr-FR" sz="2400" b="1" dirty="0">
                <a:solidFill>
                  <a:srgbClr val="0070C0"/>
                </a:solidFill>
              </a:rPr>
              <a:t> in der </a:t>
            </a:r>
            <a:r>
              <a:rPr lang="fr-FR" sz="2400" b="1" dirty="0" err="1">
                <a:solidFill>
                  <a:srgbClr val="0070C0"/>
                </a:solidFill>
              </a:rPr>
              <a:t>Schulkantine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sz="2400" dirty="0" err="1"/>
              <a:t>Meine</a:t>
            </a:r>
            <a:r>
              <a:rPr lang="fr-FR" sz="2400" dirty="0"/>
              <a:t> </a:t>
            </a:r>
            <a:r>
              <a:rPr lang="fr-FR" sz="2400" dirty="0" err="1"/>
              <a:t>Familie</a:t>
            </a:r>
            <a:r>
              <a:rPr lang="fr-FR" sz="2400" dirty="0"/>
              <a:t> </a:t>
            </a:r>
            <a:r>
              <a:rPr lang="fr-FR" sz="2400" b="1" dirty="0" err="1" smtClean="0">
                <a:solidFill>
                  <a:srgbClr val="0070C0"/>
                </a:solidFill>
              </a:rPr>
              <a:t>isst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am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</a:rPr>
              <a:t>Sonntag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</a:rPr>
              <a:t>oft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Fisch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oder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Fleisch</a:t>
            </a:r>
            <a:r>
              <a:rPr lang="fr-FR" sz="2400" b="1" dirty="0">
                <a:solidFill>
                  <a:srgbClr val="0070C0"/>
                </a:solidFill>
              </a:rPr>
              <a:t> mit Salat.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sz="2400" dirty="0"/>
              <a:t>In der Schweiz </a:t>
            </a:r>
            <a:r>
              <a:rPr lang="fr-FR" sz="2400" b="1" dirty="0" err="1">
                <a:solidFill>
                  <a:srgbClr val="0070C0"/>
                </a:solidFill>
              </a:rPr>
              <a:t>isst</a:t>
            </a:r>
            <a:r>
              <a:rPr lang="fr-FR" sz="2400" b="1" dirty="0">
                <a:solidFill>
                  <a:srgbClr val="0070C0"/>
                </a:solidFill>
              </a:rPr>
              <a:t> man </a:t>
            </a:r>
            <a:r>
              <a:rPr lang="fr-FR" sz="2400" b="1" dirty="0" err="1">
                <a:solidFill>
                  <a:srgbClr val="0070C0"/>
                </a:solidFill>
              </a:rPr>
              <a:t>viel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Käse</a:t>
            </a:r>
            <a:r>
              <a:rPr lang="fr-FR" sz="2400" b="1" dirty="0">
                <a:solidFill>
                  <a:srgbClr val="0070C0"/>
                </a:solidFill>
              </a:rPr>
              <a:t> / </a:t>
            </a:r>
            <a:r>
              <a:rPr lang="fr-FR" sz="2400" b="1" dirty="0" err="1">
                <a:solidFill>
                  <a:srgbClr val="0070C0"/>
                </a:solidFill>
              </a:rPr>
              <a:t>viel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Schokolade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40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6C0642-B6A0-F54D-BC87-73C91B630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67" y="0"/>
            <a:ext cx="10604065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15E75C9-57F3-764E-9AFC-37F9699B0AC3}"/>
              </a:ext>
            </a:extLst>
          </p:cNvPr>
          <p:cNvSpPr txBox="1"/>
          <p:nvPr/>
        </p:nvSpPr>
        <p:spPr>
          <a:xfrm>
            <a:off x="1518356" y="2565024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Trauben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E88B1B-DC48-8F4D-952D-74C631DB6309}"/>
              </a:ext>
            </a:extLst>
          </p:cNvPr>
          <p:cNvSpPr txBox="1"/>
          <p:nvPr/>
        </p:nvSpPr>
        <p:spPr>
          <a:xfrm>
            <a:off x="2571926" y="2153275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Kakao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89EABD-AA2E-134E-B7EF-10564A5B14D7}"/>
              </a:ext>
            </a:extLst>
          </p:cNvPr>
          <p:cNvSpPr txBox="1"/>
          <p:nvPr/>
        </p:nvSpPr>
        <p:spPr>
          <a:xfrm>
            <a:off x="1552289" y="2947376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Konfitüre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EBB8DE-4689-284D-BF98-F9EAC5F0B1A5}"/>
              </a:ext>
            </a:extLst>
          </p:cNvPr>
          <p:cNvSpPr txBox="1"/>
          <p:nvPr/>
        </p:nvSpPr>
        <p:spPr>
          <a:xfrm>
            <a:off x="5653599" y="2528660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Wurst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DEF11D-1555-8749-9185-45C797F58D00}"/>
              </a:ext>
            </a:extLst>
          </p:cNvPr>
          <p:cNvSpPr txBox="1"/>
          <p:nvPr/>
        </p:nvSpPr>
        <p:spPr>
          <a:xfrm>
            <a:off x="4895277" y="2541337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chemeClr val="accent1"/>
                </a:solidFill>
              </a:rPr>
              <a:t>Käse</a:t>
            </a:r>
            <a:r>
              <a:rPr lang="fr-FR" sz="2400" b="1" dirty="0" smtClean="0">
                <a:solidFill>
                  <a:schemeClr val="accent1"/>
                </a:solidFill>
              </a:rPr>
              <a:t>,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A9E7BC-5A2B-EF43-B8F4-FCC98176BD65}"/>
              </a:ext>
            </a:extLst>
          </p:cNvPr>
          <p:cNvSpPr txBox="1"/>
          <p:nvPr/>
        </p:nvSpPr>
        <p:spPr>
          <a:xfrm>
            <a:off x="4895277" y="2130809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Salz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3E11D5-3D7D-9F4D-BA41-601FEF0664BA}"/>
              </a:ext>
            </a:extLst>
          </p:cNvPr>
          <p:cNvSpPr txBox="1"/>
          <p:nvPr/>
        </p:nvSpPr>
        <p:spPr>
          <a:xfrm>
            <a:off x="4856701" y="2976649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Schinken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ACAE6E-D54C-7043-8617-96AC6011D40D}"/>
              </a:ext>
            </a:extLst>
          </p:cNvPr>
          <p:cNvSpPr txBox="1"/>
          <p:nvPr/>
        </p:nvSpPr>
        <p:spPr>
          <a:xfrm>
            <a:off x="8021111" y="2178776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Pfeffer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FB64AD-F7A9-9B41-8751-C4F807DAE2E1}"/>
              </a:ext>
            </a:extLst>
          </p:cNvPr>
          <p:cNvSpPr txBox="1"/>
          <p:nvPr/>
        </p:nvSpPr>
        <p:spPr>
          <a:xfrm>
            <a:off x="7969698" y="2598137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Chili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FEDE7CF-DAD0-D24E-9FD4-657ABD875647}"/>
              </a:ext>
            </a:extLst>
          </p:cNvPr>
          <p:cNvSpPr txBox="1"/>
          <p:nvPr/>
        </p:nvSpPr>
        <p:spPr>
          <a:xfrm>
            <a:off x="2480864" y="6027003"/>
            <a:ext cx="628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Tomaten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Gurke</a:t>
            </a:r>
            <a:r>
              <a:rPr lang="fr-FR" sz="2400" b="1" dirty="0">
                <a:solidFill>
                  <a:schemeClr val="accent1"/>
                </a:solidFill>
              </a:rPr>
              <a:t>,  Paprika,  </a:t>
            </a:r>
            <a:r>
              <a:rPr lang="fr-FR" sz="2400" b="1" dirty="0" err="1">
                <a:solidFill>
                  <a:schemeClr val="accent1"/>
                </a:solidFill>
              </a:rPr>
              <a:t>Karotten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Oliven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EE9296-6921-4844-B847-856F24EF7F85}"/>
              </a:ext>
            </a:extLst>
          </p:cNvPr>
          <p:cNvSpPr txBox="1"/>
          <p:nvPr/>
        </p:nvSpPr>
        <p:spPr>
          <a:xfrm>
            <a:off x="2812050" y="5612464"/>
            <a:ext cx="62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Fisch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Wasser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Salz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Gemüse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19C09F0-B36A-0F42-90D5-C9E38C14A096}"/>
              </a:ext>
            </a:extLst>
          </p:cNvPr>
          <p:cNvSpPr txBox="1"/>
          <p:nvPr/>
        </p:nvSpPr>
        <p:spPr>
          <a:xfrm>
            <a:off x="3031228" y="5203506"/>
            <a:ext cx="573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Mehl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Zucker</a:t>
            </a:r>
            <a:r>
              <a:rPr lang="fr-FR" sz="2400" b="1" dirty="0">
                <a:solidFill>
                  <a:schemeClr val="accent1"/>
                </a:solidFill>
              </a:rPr>
              <a:t>,   Apfel,  Butter  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A19A87B-B80C-104F-AAE8-C26160064540}"/>
              </a:ext>
            </a:extLst>
          </p:cNvPr>
          <p:cNvSpPr txBox="1"/>
          <p:nvPr/>
        </p:nvSpPr>
        <p:spPr>
          <a:xfrm>
            <a:off x="2263864" y="4776341"/>
            <a:ext cx="804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Mehl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Pilze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Käse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Schinken</a:t>
            </a:r>
            <a:r>
              <a:rPr lang="fr-FR" sz="2400" b="1" dirty="0">
                <a:solidFill>
                  <a:schemeClr val="accent1"/>
                </a:solidFill>
              </a:rPr>
              <a:t>,  </a:t>
            </a:r>
            <a:r>
              <a:rPr lang="fr-FR" sz="2400" b="1" dirty="0" err="1">
                <a:solidFill>
                  <a:schemeClr val="accent1"/>
                </a:solidFill>
              </a:rPr>
              <a:t>Oliven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3A663C-E985-2349-AE29-84E182BF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235"/>
            <a:ext cx="12192000" cy="2336984"/>
          </a:xfrm>
          <a:prstGeom prst="rect">
            <a:avLst/>
          </a:prstGeom>
        </p:spPr>
      </p:pic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1E2815F5-FB47-C248-8CAD-68560427D701}"/>
              </a:ext>
            </a:extLst>
          </p:cNvPr>
          <p:cNvSpPr txBox="1">
            <a:spLocks/>
          </p:cNvSpPr>
          <p:nvPr/>
        </p:nvSpPr>
        <p:spPr>
          <a:xfrm>
            <a:off x="838200" y="2878570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F7DB-6302-3146-9602-BF56BC3CFF33}"/>
              </a:ext>
            </a:extLst>
          </p:cNvPr>
          <p:cNvSpPr/>
          <p:nvPr/>
        </p:nvSpPr>
        <p:spPr>
          <a:xfrm>
            <a:off x="6096000" y="1404840"/>
            <a:ext cx="9554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200" b="1" dirty="0" err="1">
                <a:solidFill>
                  <a:srgbClr val="0070C0"/>
                </a:solidFill>
              </a:rPr>
              <a:t>Eltern</a:t>
            </a:r>
            <a:r>
              <a:rPr lang="fr-FR" sz="2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E2300-45A2-304C-9830-1FB70E0941E8}"/>
              </a:ext>
            </a:extLst>
          </p:cNvPr>
          <p:cNvSpPr/>
          <p:nvPr/>
        </p:nvSpPr>
        <p:spPr>
          <a:xfrm>
            <a:off x="3296768" y="1871517"/>
            <a:ext cx="36329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2200" dirty="0" err="1"/>
              <a:t>Ich</a:t>
            </a:r>
            <a:r>
              <a:rPr lang="fr-FR" sz="2200" dirty="0"/>
              <a:t> jogge </a:t>
            </a:r>
            <a:r>
              <a:rPr lang="fr-FR" sz="2200" b="1" dirty="0">
                <a:solidFill>
                  <a:srgbClr val="0070C0"/>
                </a:solidFill>
              </a:rPr>
              <a:t>mit </a:t>
            </a:r>
            <a:r>
              <a:rPr lang="fr-FR" sz="2200" b="1" dirty="0" err="1">
                <a:solidFill>
                  <a:srgbClr val="0070C0"/>
                </a:solidFill>
              </a:rPr>
              <a:t>meinem</a:t>
            </a:r>
            <a:r>
              <a:rPr lang="fr-FR" sz="2200" b="1" dirty="0">
                <a:solidFill>
                  <a:srgbClr val="0070C0"/>
                </a:solidFill>
              </a:rPr>
              <a:t> </a:t>
            </a:r>
            <a:r>
              <a:rPr lang="fr-FR" sz="2200" b="1" dirty="0" err="1">
                <a:solidFill>
                  <a:srgbClr val="0070C0"/>
                </a:solidFill>
              </a:rPr>
              <a:t>Bruder</a:t>
            </a:r>
            <a:r>
              <a:rPr lang="fr-FR" sz="2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4E31B8-313F-4242-868C-1BFD020972DD}"/>
              </a:ext>
            </a:extLst>
          </p:cNvPr>
          <p:cNvSpPr/>
          <p:nvPr/>
        </p:nvSpPr>
        <p:spPr>
          <a:xfrm>
            <a:off x="4074161" y="2377178"/>
            <a:ext cx="44213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err="1"/>
              <a:t>Ich</a:t>
            </a:r>
            <a:r>
              <a:rPr lang="fr-FR" sz="2200" dirty="0"/>
              <a:t> </a:t>
            </a:r>
            <a:r>
              <a:rPr lang="fr-FR" sz="2200" dirty="0" err="1"/>
              <a:t>telefoniere</a:t>
            </a:r>
            <a:r>
              <a:rPr lang="fr-FR" sz="2200" dirty="0"/>
              <a:t> </a:t>
            </a:r>
            <a:r>
              <a:rPr lang="fr-FR" sz="2200" b="1" dirty="0">
                <a:solidFill>
                  <a:srgbClr val="0070C0"/>
                </a:solidFill>
              </a:rPr>
              <a:t>mit </a:t>
            </a:r>
            <a:r>
              <a:rPr lang="fr-FR" sz="2200" b="1" dirty="0" err="1">
                <a:solidFill>
                  <a:srgbClr val="0070C0"/>
                </a:solidFill>
              </a:rPr>
              <a:t>meiner</a:t>
            </a:r>
            <a:r>
              <a:rPr lang="fr-FR" sz="2200" b="1" dirty="0">
                <a:solidFill>
                  <a:srgbClr val="0070C0"/>
                </a:solidFill>
              </a:rPr>
              <a:t> </a:t>
            </a:r>
            <a:r>
              <a:rPr lang="fr-FR" sz="2200" b="1" dirty="0" err="1">
                <a:solidFill>
                  <a:srgbClr val="0070C0"/>
                </a:solidFill>
              </a:rPr>
              <a:t>Freundin</a:t>
            </a:r>
            <a:r>
              <a:rPr lang="fr-FR" sz="22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01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2F84249-E9F3-F042-A332-981BCD75D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9744"/>
            <a:ext cx="12192000" cy="28785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ECF6A5-B97A-DE48-A374-395A87F52D74}"/>
              </a:ext>
            </a:extLst>
          </p:cNvPr>
          <p:cNvSpPr/>
          <p:nvPr/>
        </p:nvSpPr>
        <p:spPr>
          <a:xfrm>
            <a:off x="6342465" y="3613666"/>
            <a:ext cx="68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Saft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66AE4-FE5E-2047-A2A5-F93B8A3392E8}"/>
              </a:ext>
            </a:extLst>
          </p:cNvPr>
          <p:cNvSpPr/>
          <p:nvPr/>
        </p:nvSpPr>
        <p:spPr>
          <a:xfrm>
            <a:off x="3594436" y="3652092"/>
            <a:ext cx="1139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Paprika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641AC-49BE-C443-85F9-901ABA099061}"/>
              </a:ext>
            </a:extLst>
          </p:cNvPr>
          <p:cNvSpPr/>
          <p:nvPr/>
        </p:nvSpPr>
        <p:spPr>
          <a:xfrm>
            <a:off x="838200" y="3613666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Banane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4796B-FEAD-B649-8C21-823C2BCE42F7}"/>
              </a:ext>
            </a:extLst>
          </p:cNvPr>
          <p:cNvSpPr/>
          <p:nvPr/>
        </p:nvSpPr>
        <p:spPr>
          <a:xfrm>
            <a:off x="838200" y="4189721"/>
            <a:ext cx="1110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Orange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60061B-139F-7846-99D3-64D4BC08CEE7}"/>
              </a:ext>
            </a:extLst>
          </p:cNvPr>
          <p:cNvSpPr/>
          <p:nvPr/>
        </p:nvSpPr>
        <p:spPr>
          <a:xfrm>
            <a:off x="3656857" y="4189721"/>
            <a:ext cx="1299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Karotten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B378F0-DCF2-3941-952B-4514E2C3AFCC}"/>
              </a:ext>
            </a:extLst>
          </p:cNvPr>
          <p:cNvSpPr/>
          <p:nvPr/>
        </p:nvSpPr>
        <p:spPr>
          <a:xfrm>
            <a:off x="6342465" y="4113757"/>
            <a:ext cx="621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Tee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CCC05F-4941-0740-816C-677FE1258ED3}"/>
              </a:ext>
            </a:extLst>
          </p:cNvPr>
          <p:cNvSpPr/>
          <p:nvPr/>
        </p:nvSpPr>
        <p:spPr>
          <a:xfrm>
            <a:off x="9127812" y="3575147"/>
            <a:ext cx="1128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Kuchen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FBFDDD-6860-F44E-ACE5-B5E12F38F798}"/>
              </a:ext>
            </a:extLst>
          </p:cNvPr>
          <p:cNvSpPr/>
          <p:nvPr/>
        </p:nvSpPr>
        <p:spPr>
          <a:xfrm>
            <a:off x="9127812" y="4113757"/>
            <a:ext cx="534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Eis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3811687-11F1-4640-A3FC-3B12FC62ABC6}"/>
              </a:ext>
            </a:extLst>
          </p:cNvPr>
          <p:cNvSpPr txBox="1">
            <a:spLocks/>
          </p:cNvSpPr>
          <p:nvPr/>
        </p:nvSpPr>
        <p:spPr>
          <a:xfrm>
            <a:off x="1084665" y="789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So </a:t>
            </a:r>
            <a:r>
              <a:rPr lang="fr-FR" dirty="0" err="1"/>
              <a:t>lerne</a:t>
            </a:r>
            <a:r>
              <a:rPr lang="fr-FR" dirty="0"/>
              <a:t> </a:t>
            </a:r>
            <a:r>
              <a:rPr lang="fr-FR" dirty="0" err="1"/>
              <a:t>ich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übe</a:t>
            </a:r>
            <a:r>
              <a:rPr lang="fr-FR" dirty="0"/>
              <a:t> </a:t>
            </a:r>
            <a:r>
              <a:rPr lang="fr-FR" dirty="0" err="1"/>
              <a:t>ich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DCE755-B6D6-A54D-BE2B-ECB703F35A1B}"/>
              </a:ext>
            </a:extLst>
          </p:cNvPr>
          <p:cNvSpPr/>
          <p:nvPr/>
        </p:nvSpPr>
        <p:spPr>
          <a:xfrm>
            <a:off x="362094" y="1311432"/>
            <a:ext cx="15840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000" dirty="0" err="1">
                <a:solidFill>
                  <a:srgbClr val="0070C0"/>
                </a:solidFill>
              </a:rPr>
              <a:t>Beispiele</a:t>
            </a:r>
            <a:endParaRPr lang="fr-FR"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1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2487A93-86DD-7140-BC2C-B34758242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4663"/>
            <a:ext cx="12192000" cy="61086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665753-6012-5947-BD1F-2E200F6ABE9D}"/>
              </a:ext>
            </a:extLst>
          </p:cNvPr>
          <p:cNvSpPr/>
          <p:nvPr/>
        </p:nvSpPr>
        <p:spPr>
          <a:xfrm>
            <a:off x="1854200" y="1016000"/>
            <a:ext cx="24765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FDE39C-A69F-9949-993B-3F853D427F14}"/>
              </a:ext>
            </a:extLst>
          </p:cNvPr>
          <p:cNvSpPr/>
          <p:nvPr/>
        </p:nvSpPr>
        <p:spPr>
          <a:xfrm>
            <a:off x="3784600" y="1809737"/>
            <a:ext cx="7747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F3E2C9-F0CC-B04C-98A3-42866D885D6B}"/>
              </a:ext>
            </a:extLst>
          </p:cNvPr>
          <p:cNvSpPr/>
          <p:nvPr/>
        </p:nvSpPr>
        <p:spPr>
          <a:xfrm>
            <a:off x="7086602" y="1809738"/>
            <a:ext cx="1168398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2B64B6-188A-B04B-A739-A2C94E1EDC4D}"/>
              </a:ext>
            </a:extLst>
          </p:cNvPr>
          <p:cNvSpPr/>
          <p:nvPr/>
        </p:nvSpPr>
        <p:spPr>
          <a:xfrm>
            <a:off x="3644900" y="2127211"/>
            <a:ext cx="1168400" cy="196889"/>
          </a:xfrm>
          <a:prstGeom prst="rect">
            <a:avLst/>
          </a:prstGeom>
          <a:solidFill>
            <a:schemeClr val="accent6">
              <a:lumMod val="60000"/>
              <a:lumOff val="4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DCC308-E387-F744-B5E0-5F923733C9E4}"/>
              </a:ext>
            </a:extLst>
          </p:cNvPr>
          <p:cNvSpPr/>
          <p:nvPr/>
        </p:nvSpPr>
        <p:spPr>
          <a:xfrm>
            <a:off x="5181600" y="2073255"/>
            <a:ext cx="774700" cy="250845"/>
          </a:xfrm>
          <a:prstGeom prst="rect">
            <a:avLst/>
          </a:prstGeom>
          <a:solidFill>
            <a:schemeClr val="accent6">
              <a:lumMod val="60000"/>
              <a:lumOff val="4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37D075-CB5B-3F47-8E98-024AF2A76FB9}"/>
              </a:ext>
            </a:extLst>
          </p:cNvPr>
          <p:cNvSpPr/>
          <p:nvPr/>
        </p:nvSpPr>
        <p:spPr>
          <a:xfrm>
            <a:off x="4946650" y="3111449"/>
            <a:ext cx="1847850" cy="247662"/>
          </a:xfrm>
          <a:prstGeom prst="rect">
            <a:avLst/>
          </a:prstGeom>
          <a:solidFill>
            <a:schemeClr val="accent6">
              <a:lumMod val="60000"/>
              <a:lumOff val="4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14AA94-62B0-1041-AAFA-ACE8EA93969B}"/>
              </a:ext>
            </a:extLst>
          </p:cNvPr>
          <p:cNvSpPr/>
          <p:nvPr/>
        </p:nvSpPr>
        <p:spPr>
          <a:xfrm>
            <a:off x="1854200" y="4336534"/>
            <a:ext cx="116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der </a:t>
            </a:r>
            <a:r>
              <a:rPr lang="fr-FR" b="1" dirty="0" err="1">
                <a:solidFill>
                  <a:schemeClr val="accent1"/>
                </a:solidFill>
              </a:rPr>
              <a:t>Kaffee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573192-3747-4644-B718-9DDA5549A2AC}"/>
              </a:ext>
            </a:extLst>
          </p:cNvPr>
          <p:cNvSpPr/>
          <p:nvPr/>
        </p:nvSpPr>
        <p:spPr>
          <a:xfrm>
            <a:off x="4946650" y="981107"/>
            <a:ext cx="774700" cy="250845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E996C3-6A15-F14B-A7D4-DBCEA2B921CC}"/>
              </a:ext>
            </a:extLst>
          </p:cNvPr>
          <p:cNvSpPr/>
          <p:nvPr/>
        </p:nvSpPr>
        <p:spPr>
          <a:xfrm>
            <a:off x="10007602" y="2060555"/>
            <a:ext cx="774700" cy="250845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B84D64-C8AE-AC4B-9212-4E2AA4F1074F}"/>
              </a:ext>
            </a:extLst>
          </p:cNvPr>
          <p:cNvSpPr/>
          <p:nvPr/>
        </p:nvSpPr>
        <p:spPr>
          <a:xfrm>
            <a:off x="4489450" y="2311400"/>
            <a:ext cx="1168400" cy="250845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BDA8D1-22AF-464D-A242-F1AA299364DB}"/>
              </a:ext>
            </a:extLst>
          </p:cNvPr>
          <p:cNvSpPr/>
          <p:nvPr/>
        </p:nvSpPr>
        <p:spPr>
          <a:xfrm>
            <a:off x="1663859" y="2577821"/>
            <a:ext cx="774700" cy="250845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B08C6E-7502-3149-9FCA-0D8A6E4A543C}"/>
              </a:ext>
            </a:extLst>
          </p:cNvPr>
          <p:cNvSpPr/>
          <p:nvPr/>
        </p:nvSpPr>
        <p:spPr>
          <a:xfrm>
            <a:off x="7480300" y="2581029"/>
            <a:ext cx="1168398" cy="247638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285A6D-8CF7-4849-8633-FE4B767E8B17}"/>
              </a:ext>
            </a:extLst>
          </p:cNvPr>
          <p:cNvSpPr/>
          <p:nvPr/>
        </p:nvSpPr>
        <p:spPr>
          <a:xfrm>
            <a:off x="5543550" y="2835255"/>
            <a:ext cx="552450" cy="250845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5EF971-C952-CF49-A5C2-CDDD9DEA0D85}"/>
              </a:ext>
            </a:extLst>
          </p:cNvPr>
          <p:cNvSpPr/>
          <p:nvPr/>
        </p:nvSpPr>
        <p:spPr>
          <a:xfrm>
            <a:off x="415636" y="4897880"/>
            <a:ext cx="614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 smtClean="0">
                <a:solidFill>
                  <a:schemeClr val="accent1"/>
                </a:solidFill>
              </a:rPr>
              <a:t>Nudeln</a:t>
            </a:r>
            <a:r>
              <a:rPr lang="fr-FR" b="1" dirty="0" smtClean="0">
                <a:solidFill>
                  <a:schemeClr val="accent1"/>
                </a:solidFill>
              </a:rPr>
              <a:t>, </a:t>
            </a:r>
            <a:r>
              <a:rPr lang="fr-FR" b="1" dirty="0" err="1" smtClean="0">
                <a:solidFill>
                  <a:schemeClr val="accent1"/>
                </a:solidFill>
              </a:rPr>
              <a:t>Nudelsalat</a:t>
            </a:r>
            <a:r>
              <a:rPr lang="fr-FR" b="1" dirty="0" smtClean="0">
                <a:solidFill>
                  <a:schemeClr val="accent1"/>
                </a:solidFill>
              </a:rPr>
              <a:t>, </a:t>
            </a:r>
            <a:r>
              <a:rPr lang="fr-FR" b="1" dirty="0" err="1" smtClean="0">
                <a:solidFill>
                  <a:schemeClr val="accent1"/>
                </a:solidFill>
              </a:rPr>
              <a:t>Dönerkebab</a:t>
            </a:r>
            <a:r>
              <a:rPr lang="fr-FR" b="1" dirty="0" smtClean="0">
                <a:solidFill>
                  <a:schemeClr val="accent1"/>
                </a:solidFill>
              </a:rPr>
              <a:t>, </a:t>
            </a:r>
            <a:r>
              <a:rPr lang="fr-FR" b="1" dirty="0" err="1" smtClean="0">
                <a:solidFill>
                  <a:schemeClr val="accent1"/>
                </a:solidFill>
              </a:rPr>
              <a:t>Falafel</a:t>
            </a:r>
            <a:r>
              <a:rPr lang="fr-FR" b="1" dirty="0" smtClean="0">
                <a:solidFill>
                  <a:schemeClr val="accent1"/>
                </a:solidFill>
              </a:rPr>
              <a:t>, </a:t>
            </a:r>
            <a:r>
              <a:rPr lang="fr-FR" b="1" dirty="0" err="1">
                <a:solidFill>
                  <a:schemeClr val="accent1"/>
                </a:solidFill>
              </a:rPr>
              <a:t>Schokoladenkuchen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455FC8-C67E-AE46-BED3-14515EE53204}"/>
              </a:ext>
            </a:extLst>
          </p:cNvPr>
          <p:cNvSpPr/>
          <p:nvPr/>
        </p:nvSpPr>
        <p:spPr>
          <a:xfrm>
            <a:off x="6632135" y="4897880"/>
            <a:ext cx="4313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chemeClr val="accent1"/>
                </a:solidFill>
              </a:rPr>
              <a:t>Käse</a:t>
            </a:r>
            <a:r>
              <a:rPr lang="fr-FR" b="1" dirty="0" smtClean="0">
                <a:solidFill>
                  <a:schemeClr val="accent1"/>
                </a:solidFill>
              </a:rPr>
              <a:t>, </a:t>
            </a:r>
            <a:r>
              <a:rPr lang="fr-FR" b="1" dirty="0" err="1" smtClean="0">
                <a:solidFill>
                  <a:schemeClr val="accent1"/>
                </a:solidFill>
              </a:rPr>
              <a:t>Käsefondue</a:t>
            </a:r>
            <a:r>
              <a:rPr lang="fr-FR" b="1" dirty="0" smtClean="0">
                <a:solidFill>
                  <a:schemeClr val="accent1"/>
                </a:solidFill>
              </a:rPr>
              <a:t>, </a:t>
            </a:r>
            <a:r>
              <a:rPr lang="fr-FR" b="1" dirty="0" err="1" smtClean="0">
                <a:solidFill>
                  <a:schemeClr val="accent1"/>
                </a:solidFill>
              </a:rPr>
              <a:t>Fisch</a:t>
            </a:r>
            <a:r>
              <a:rPr lang="fr-FR" b="1" dirty="0" smtClean="0">
                <a:solidFill>
                  <a:schemeClr val="accent1"/>
                </a:solidFill>
              </a:rPr>
              <a:t>, </a:t>
            </a:r>
            <a:r>
              <a:rPr lang="fr-FR" b="1" dirty="0" err="1" smtClean="0">
                <a:solidFill>
                  <a:schemeClr val="accent1"/>
                </a:solidFill>
              </a:rPr>
              <a:t>Kamillentee</a:t>
            </a:r>
            <a:r>
              <a:rPr lang="fr-FR" b="1" dirty="0" smtClean="0">
                <a:solidFill>
                  <a:schemeClr val="accent1"/>
                </a:solidFill>
              </a:rPr>
              <a:t>, </a:t>
            </a:r>
            <a:r>
              <a:rPr lang="fr-FR" b="1" dirty="0" err="1" smtClean="0">
                <a:solidFill>
                  <a:schemeClr val="accent1"/>
                </a:solidFill>
              </a:rPr>
              <a:t>Äpfel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2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5111DC-4F5F-364A-82AA-A0B026DB7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0" y="696737"/>
            <a:ext cx="12192000" cy="5464525"/>
          </a:xfrm>
          <a:prstGeom prst="rect">
            <a:avLst/>
          </a:prstGeom>
        </p:spPr>
      </p:pic>
      <p:pic>
        <p:nvPicPr>
          <p:cNvPr id="7" name="Média en ligne 6" descr="gk10_11_Bd1_AB_Track_28_K05_U3a">
            <a:hlinkClick r:id="" action="ppaction://media"/>
            <a:extLst>
              <a:ext uri="{FF2B5EF4-FFF2-40B4-BE49-F238E27FC236}">
                <a16:creationId xmlns:a16="http://schemas.microsoft.com/office/drawing/2014/main" id="{3670DC63-D75D-D140-850B-C48BB6D8F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1606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43E660-8449-504E-BC09-75EC2B3D359F}"/>
              </a:ext>
            </a:extLst>
          </p:cNvPr>
          <p:cNvSpPr/>
          <p:nvPr/>
        </p:nvSpPr>
        <p:spPr>
          <a:xfrm>
            <a:off x="406400" y="2154119"/>
            <a:ext cx="59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3600" b="1" dirty="0">
                <a:solidFill>
                  <a:schemeClr val="accent1"/>
                </a:solidFill>
              </a:rPr>
              <a:t>✓</a:t>
            </a:r>
            <a:endParaRPr lang="fr-FR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7A897A-3F8D-C44A-A5CC-95511D669103}"/>
              </a:ext>
            </a:extLst>
          </p:cNvPr>
          <p:cNvSpPr/>
          <p:nvPr/>
        </p:nvSpPr>
        <p:spPr>
          <a:xfrm>
            <a:off x="406400" y="3105833"/>
            <a:ext cx="59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3600" b="1" dirty="0">
                <a:solidFill>
                  <a:schemeClr val="accent1"/>
                </a:solidFill>
              </a:rPr>
              <a:t>✓</a:t>
            </a:r>
            <a:endParaRPr lang="fr-FR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E0EA8-659C-4B40-B914-D8976C353B85}"/>
              </a:ext>
            </a:extLst>
          </p:cNvPr>
          <p:cNvSpPr/>
          <p:nvPr/>
        </p:nvSpPr>
        <p:spPr>
          <a:xfrm>
            <a:off x="406400" y="3596994"/>
            <a:ext cx="59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3600" b="1" dirty="0">
                <a:solidFill>
                  <a:schemeClr val="accent1"/>
                </a:solidFill>
              </a:rPr>
              <a:t>✓</a:t>
            </a:r>
            <a:endParaRPr lang="fr-FR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D9141-8685-8147-B000-669B3BB00794}"/>
              </a:ext>
            </a:extLst>
          </p:cNvPr>
          <p:cNvSpPr/>
          <p:nvPr/>
        </p:nvSpPr>
        <p:spPr>
          <a:xfrm>
            <a:off x="406400" y="1673253"/>
            <a:ext cx="59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3600" b="1" dirty="0">
                <a:solidFill>
                  <a:schemeClr val="accent1"/>
                </a:solidFill>
              </a:rPr>
              <a:t>✓</a:t>
            </a:r>
            <a:endParaRPr lang="fr-FR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4E235F-4D7B-0843-A6ED-9C6680618D46}"/>
              </a:ext>
            </a:extLst>
          </p:cNvPr>
          <p:cNvSpPr/>
          <p:nvPr/>
        </p:nvSpPr>
        <p:spPr>
          <a:xfrm>
            <a:off x="400967" y="4538417"/>
            <a:ext cx="59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3600" b="1" dirty="0">
                <a:solidFill>
                  <a:schemeClr val="accent1"/>
                </a:solidFill>
              </a:rPr>
              <a:t>✓</a:t>
            </a:r>
            <a:endParaRPr lang="fr-FR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DD59BC-67D6-D24D-BDD8-1C57740CACC4}"/>
              </a:ext>
            </a:extLst>
          </p:cNvPr>
          <p:cNvSpPr/>
          <p:nvPr/>
        </p:nvSpPr>
        <p:spPr>
          <a:xfrm>
            <a:off x="359508" y="5029578"/>
            <a:ext cx="59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3600" b="1" dirty="0">
                <a:solidFill>
                  <a:schemeClr val="accent1"/>
                </a:solidFill>
              </a:rPr>
              <a:t>✓</a:t>
            </a:r>
            <a:endParaRPr lang="fr-FR" sz="3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3859AE-3E43-2F48-8DA5-966E35DC72BB}"/>
              </a:ext>
            </a:extLst>
          </p:cNvPr>
          <p:cNvSpPr/>
          <p:nvPr/>
        </p:nvSpPr>
        <p:spPr>
          <a:xfrm>
            <a:off x="348642" y="2624831"/>
            <a:ext cx="561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✕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2F77B6-5840-FA43-95AC-F045D752630C}"/>
              </a:ext>
            </a:extLst>
          </p:cNvPr>
          <p:cNvSpPr/>
          <p:nvPr/>
        </p:nvSpPr>
        <p:spPr>
          <a:xfrm>
            <a:off x="365549" y="4047256"/>
            <a:ext cx="561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✕</a:t>
            </a:r>
            <a:endParaRPr lang="fr-FR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B1973BFD-F2AB-D64A-8A34-56C4E29849B3}"/>
                  </a:ext>
                </a:extLst>
              </p14:cNvPr>
              <p14:cNvContentPartPr/>
              <p14:nvPr/>
            </p14:nvContentPartPr>
            <p14:xfrm>
              <a:off x="6715999" y="1898066"/>
              <a:ext cx="361440" cy="20016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B1973BFD-F2AB-D64A-8A34-56C4E29849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61999" y="1790426"/>
                <a:ext cx="46908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4B39EB46-AD3B-5446-B1E6-55EF06228084}"/>
                  </a:ext>
                </a:extLst>
              </p14:cNvPr>
              <p14:cNvContentPartPr/>
              <p14:nvPr/>
            </p14:nvContentPartPr>
            <p14:xfrm>
              <a:off x="3348974" y="1958258"/>
              <a:ext cx="225720" cy="7632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4B39EB46-AD3B-5446-B1E6-55EF0622808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94974" y="1850618"/>
                <a:ext cx="33336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id="{AE0D6D84-8B77-9741-915B-1D2B3D7A7004}"/>
                  </a:ext>
                </a:extLst>
              </p14:cNvPr>
              <p14:cNvContentPartPr/>
              <p14:nvPr/>
            </p14:nvContentPartPr>
            <p14:xfrm>
              <a:off x="4380319" y="1979062"/>
              <a:ext cx="361440" cy="169920"/>
            </p14:xfrm>
          </p:contentPart>
        </mc:Choice>
        <mc:Fallback xmlns=""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AE0D6D84-8B77-9741-915B-1D2B3D7A70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26319" y="1871422"/>
                <a:ext cx="46908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Encre 21">
                <a:extLst>
                  <a:ext uri="{FF2B5EF4-FFF2-40B4-BE49-F238E27FC236}">
                    <a16:creationId xmlns:a16="http://schemas.microsoft.com/office/drawing/2014/main" id="{882B7F13-8936-424D-BCB0-29B4423126F1}"/>
                  </a:ext>
                </a:extLst>
              </p14:cNvPr>
              <p14:cNvContentPartPr/>
              <p14:nvPr/>
            </p14:nvContentPartPr>
            <p14:xfrm>
              <a:off x="1182799" y="2416106"/>
              <a:ext cx="518760" cy="160560"/>
            </p14:xfrm>
          </p:contentPart>
        </mc:Choice>
        <mc:Fallback xmlns="">
          <p:pic>
            <p:nvPicPr>
              <p:cNvPr id="22" name="Encre 21">
                <a:extLst>
                  <a:ext uri="{FF2B5EF4-FFF2-40B4-BE49-F238E27FC236}">
                    <a16:creationId xmlns:a16="http://schemas.microsoft.com/office/drawing/2014/main" id="{882B7F13-8936-424D-BCB0-29B4423126F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29159" y="2308106"/>
                <a:ext cx="62640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90F41E5D-5EE6-0948-A2A5-EF7DD15F1629}"/>
                  </a:ext>
                </a:extLst>
              </p14:cNvPr>
              <p14:cNvContentPartPr/>
              <p14:nvPr/>
            </p14:nvContentPartPr>
            <p14:xfrm>
              <a:off x="3721159" y="2473346"/>
              <a:ext cx="313920" cy="9864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90F41E5D-5EE6-0948-A2A5-EF7DD15F162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7159" y="2365346"/>
                <a:ext cx="42156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FD7EA80A-EA8A-2340-AE4C-69F28087BE5E}"/>
                  </a:ext>
                </a:extLst>
              </p14:cNvPr>
              <p14:cNvContentPartPr/>
              <p14:nvPr/>
            </p14:nvContentPartPr>
            <p14:xfrm>
              <a:off x="4500919" y="2974106"/>
              <a:ext cx="328680" cy="543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FD7EA80A-EA8A-2340-AE4C-69F28087BE5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47279" y="2866466"/>
                <a:ext cx="43632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02B3E397-5CF9-2E41-94F4-07B7B1921B54}"/>
                  </a:ext>
                </a:extLst>
              </p14:cNvPr>
              <p14:cNvContentPartPr/>
              <p14:nvPr/>
            </p14:nvContentPartPr>
            <p14:xfrm>
              <a:off x="1316359" y="3404306"/>
              <a:ext cx="587520" cy="1296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02B3E397-5CF9-2E41-94F4-07B7B1921B5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62719" y="3296666"/>
                <a:ext cx="69516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9CCC0D7C-559B-494F-B82D-F7B4EC5BF781}"/>
                  </a:ext>
                </a:extLst>
              </p14:cNvPr>
              <p14:cNvContentPartPr/>
              <p14:nvPr/>
            </p14:nvContentPartPr>
            <p14:xfrm>
              <a:off x="4486879" y="3431306"/>
              <a:ext cx="254880" cy="1944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9CCC0D7C-559B-494F-B82D-F7B4EC5BF7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32879" y="3323666"/>
                <a:ext cx="36252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6B8E606C-CEF2-F24B-8FE9-C8F9ECCA1843}"/>
                  </a:ext>
                </a:extLst>
              </p14:cNvPr>
              <p14:cNvContentPartPr/>
              <p14:nvPr/>
            </p14:nvContentPartPr>
            <p14:xfrm>
              <a:off x="2921599" y="3945386"/>
              <a:ext cx="264240" cy="2880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6B8E606C-CEF2-F24B-8FE9-C8F9ECCA184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67959" y="3837386"/>
                <a:ext cx="3718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6D4CADCD-E668-6040-A60A-A17388716395}"/>
                  </a:ext>
                </a:extLst>
              </p14:cNvPr>
              <p14:cNvContentPartPr/>
              <p14:nvPr/>
            </p14:nvContentPartPr>
            <p14:xfrm>
              <a:off x="1345879" y="4333106"/>
              <a:ext cx="456120" cy="4788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6D4CADCD-E668-6040-A60A-A1738871639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92239" y="4225466"/>
                <a:ext cx="56376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481DC3F3-4C59-8444-99BF-8FFC3665CA89}"/>
                  </a:ext>
                </a:extLst>
              </p14:cNvPr>
              <p14:cNvContentPartPr/>
              <p14:nvPr/>
            </p14:nvContentPartPr>
            <p14:xfrm>
              <a:off x="4701439" y="4874546"/>
              <a:ext cx="254160" cy="4032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481DC3F3-4C59-8444-99BF-8FFC3665CA8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47439" y="4766546"/>
                <a:ext cx="36180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6C0A495E-4FBD-6443-91CA-D3122F2D733A}"/>
                  </a:ext>
                </a:extLst>
              </p14:cNvPr>
              <p14:cNvContentPartPr/>
              <p14:nvPr/>
            </p14:nvContentPartPr>
            <p14:xfrm>
              <a:off x="6523759" y="4894706"/>
              <a:ext cx="165960" cy="2880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6C0A495E-4FBD-6443-91CA-D3122F2D733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69759" y="4786706"/>
                <a:ext cx="27360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BB4E9BCA-8618-1545-A1F9-F39E15224D27}"/>
                  </a:ext>
                </a:extLst>
              </p14:cNvPr>
              <p14:cNvContentPartPr/>
              <p14:nvPr/>
            </p14:nvContentPartPr>
            <p14:xfrm>
              <a:off x="1357039" y="5322386"/>
              <a:ext cx="275040" cy="9720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BB4E9BCA-8618-1545-A1F9-F39E15224D2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03399" y="5214386"/>
                <a:ext cx="382680" cy="22536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2FE0F247-5BB7-6C41-8B24-C613A70B61EA}"/>
              </a:ext>
            </a:extLst>
          </p:cNvPr>
          <p:cNvSpPr/>
          <p:nvPr/>
        </p:nvSpPr>
        <p:spPr>
          <a:xfrm>
            <a:off x="233949" y="6082580"/>
            <a:ext cx="1940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, mit, mit</a:t>
            </a:r>
            <a:endParaRPr lang="fr-FR" sz="2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EDD60B-4C9E-8447-B4B3-3A49436BB9B0}"/>
              </a:ext>
            </a:extLst>
          </p:cNvPr>
          <p:cNvSpPr/>
          <p:nvPr/>
        </p:nvSpPr>
        <p:spPr>
          <a:xfrm>
            <a:off x="2699304" y="6082580"/>
            <a:ext cx="1441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>
                <a:solidFill>
                  <a:schemeClr val="accent1"/>
                </a:solidFill>
              </a:rPr>
              <a:t>Seit</a:t>
            </a:r>
            <a:r>
              <a:rPr lang="fr-FR" sz="2400" b="1" dirty="0">
                <a:solidFill>
                  <a:schemeClr val="accent1"/>
                </a:solidFill>
              </a:rPr>
              <a:t>, an</a:t>
            </a:r>
            <a:endParaRPr lang="fr-FR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FE4B17-FB9F-BF40-80E6-154354CEA488}"/>
              </a:ext>
            </a:extLst>
          </p:cNvPr>
          <p:cNvSpPr/>
          <p:nvPr/>
        </p:nvSpPr>
        <p:spPr>
          <a:xfrm>
            <a:off x="4316871" y="6091050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am</a:t>
            </a:r>
            <a:endParaRPr lang="fr-FR" sz="2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C1E0FE9-FD12-034D-B268-FA307404AA68}"/>
              </a:ext>
            </a:extLst>
          </p:cNvPr>
          <p:cNvSpPr/>
          <p:nvPr/>
        </p:nvSpPr>
        <p:spPr>
          <a:xfrm>
            <a:off x="5201822" y="6082579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endParaRPr lang="fr-FR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B7170A-0AAC-8A4C-90C6-899737029034}"/>
              </a:ext>
            </a:extLst>
          </p:cNvPr>
          <p:cNvSpPr/>
          <p:nvPr/>
        </p:nvSpPr>
        <p:spPr>
          <a:xfrm>
            <a:off x="6881553" y="6082579"/>
            <a:ext cx="92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5. mit</a:t>
            </a:r>
            <a:endParaRPr lang="fr-FR" sz="2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68EDBB-1F83-9F49-AFC8-DC3EC1ABA5D5}"/>
              </a:ext>
            </a:extLst>
          </p:cNvPr>
          <p:cNvSpPr/>
          <p:nvPr/>
        </p:nvSpPr>
        <p:spPr>
          <a:xfrm>
            <a:off x="7794997" y="6082579"/>
            <a:ext cx="1138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6. 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endParaRPr lang="fr-FR" sz="2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CFAC45-88C3-B245-AF65-E3297479A32F}"/>
              </a:ext>
            </a:extLst>
          </p:cNvPr>
          <p:cNvSpPr/>
          <p:nvPr/>
        </p:nvSpPr>
        <p:spPr>
          <a:xfrm>
            <a:off x="8924512" y="6082578"/>
            <a:ext cx="1358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7. mit,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endParaRPr lang="fr-FR" sz="2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6BEA50-6004-F942-BB6B-275350A5EBCB}"/>
              </a:ext>
            </a:extLst>
          </p:cNvPr>
          <p:cNvSpPr/>
          <p:nvPr/>
        </p:nvSpPr>
        <p:spPr>
          <a:xfrm>
            <a:off x="10305044" y="6087098"/>
            <a:ext cx="89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8. </a:t>
            </a:r>
            <a:r>
              <a:rPr lang="fr-FR" sz="2400" b="1">
                <a:solidFill>
                  <a:schemeClr val="accent1"/>
                </a:solidFill>
              </a:rPr>
              <a:t>Bei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664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DE6D69-7F0B-7F40-9F7B-DBC787CC8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347"/>
            <a:ext cx="12192000" cy="34176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B6142917-247D-F244-8C40-CFBB2F76BF9E}"/>
                  </a:ext>
                </a:extLst>
              </p14:cNvPr>
              <p14:cNvContentPartPr/>
              <p14:nvPr/>
            </p14:nvContentPartPr>
            <p14:xfrm>
              <a:off x="5624119" y="1604306"/>
              <a:ext cx="396000" cy="1944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B6142917-247D-F244-8C40-CFBB2F76BF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0479" y="1496306"/>
                <a:ext cx="5036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4ACBD5EF-91E2-BC49-A50D-13947DAB1C76}"/>
                  </a:ext>
                </a:extLst>
              </p14:cNvPr>
              <p14:cNvContentPartPr/>
              <p14:nvPr/>
            </p14:nvContentPartPr>
            <p14:xfrm>
              <a:off x="10615519" y="1589186"/>
              <a:ext cx="413640" cy="2880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4ACBD5EF-91E2-BC49-A50D-13947DAB1C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61879" y="1481546"/>
                <a:ext cx="521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9E0F3276-550D-9748-9D6B-6AFC542CA576}"/>
                  </a:ext>
                </a:extLst>
              </p14:cNvPr>
              <p14:cNvContentPartPr/>
              <p14:nvPr/>
            </p14:nvContentPartPr>
            <p14:xfrm>
              <a:off x="10215919" y="2002106"/>
              <a:ext cx="288360" cy="15228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9E0F3276-550D-9748-9D6B-6AFC542CA5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61919" y="1894466"/>
                <a:ext cx="39600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ADF409CC-5742-784A-AF08-B68FDD032E18}"/>
                  </a:ext>
                </a:extLst>
              </p14:cNvPr>
              <p14:cNvContentPartPr/>
              <p14:nvPr/>
            </p14:nvContentPartPr>
            <p14:xfrm>
              <a:off x="6119479" y="2589986"/>
              <a:ext cx="325080" cy="5904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ADF409CC-5742-784A-AF08-B68FDD032E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65839" y="2482346"/>
                <a:ext cx="4327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E38C8806-2C49-6C46-9D27-3EAA5A98A3BB}"/>
                  </a:ext>
                </a:extLst>
              </p14:cNvPr>
              <p14:cNvContentPartPr/>
              <p14:nvPr/>
            </p14:nvContentPartPr>
            <p14:xfrm>
              <a:off x="1018279" y="3573866"/>
              <a:ext cx="264240" cy="2880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E38C8806-2C49-6C46-9D27-3EAA5A98A3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4279" y="3465866"/>
                <a:ext cx="3718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1C4641-D855-D246-9829-1819ED5C3931}"/>
                  </a:ext>
                </a:extLst>
              </p14:cNvPr>
              <p14:cNvContentPartPr/>
              <p14:nvPr/>
            </p14:nvContentPartPr>
            <p14:xfrm>
              <a:off x="8903359" y="3586826"/>
              <a:ext cx="330120" cy="1908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1C4641-D855-D246-9829-1819ED5C39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49359" y="3479186"/>
                <a:ext cx="4377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8CDB735-1A5D-3946-AC1C-8212C155CCFB}"/>
                  </a:ext>
                </a:extLst>
              </p14:cNvPr>
              <p14:cNvContentPartPr/>
              <p14:nvPr/>
            </p14:nvContentPartPr>
            <p14:xfrm>
              <a:off x="9088399" y="4100546"/>
              <a:ext cx="302040" cy="1944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8CDB735-1A5D-3946-AC1C-8212C155CCF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34399" y="3992546"/>
                <a:ext cx="409680" cy="2350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D8F49545-9FC5-6A45-9728-F00090714CA5}"/>
              </a:ext>
            </a:extLst>
          </p:cNvPr>
          <p:cNvSpPr/>
          <p:nvPr/>
        </p:nvSpPr>
        <p:spPr>
          <a:xfrm>
            <a:off x="97472" y="4867073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(1) </a:t>
            </a:r>
            <a:r>
              <a:rPr lang="fr-FR" sz="2800" b="1" dirty="0" err="1">
                <a:solidFill>
                  <a:schemeClr val="accent1"/>
                </a:solidFill>
              </a:rPr>
              <a:t>Nach</a:t>
            </a:r>
            <a:r>
              <a:rPr lang="fr-FR" sz="2800" b="1" dirty="0">
                <a:solidFill>
                  <a:schemeClr val="accent1"/>
                </a:solidFill>
              </a:rPr>
              <a:t>, mit</a:t>
            </a:r>
            <a:endParaRPr lang="fr-FR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B762A7-689F-3E4A-AF12-B1B0AD4B1893}"/>
              </a:ext>
            </a:extLst>
          </p:cNvPr>
          <p:cNvSpPr/>
          <p:nvPr/>
        </p:nvSpPr>
        <p:spPr>
          <a:xfrm>
            <a:off x="2562827" y="4867073"/>
            <a:ext cx="1237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(2) </a:t>
            </a:r>
            <a:r>
              <a:rPr lang="fr-FR" sz="2800" b="1" dirty="0" err="1">
                <a:solidFill>
                  <a:schemeClr val="accent1"/>
                </a:solidFill>
              </a:rPr>
              <a:t>Seit</a:t>
            </a:r>
            <a:endParaRPr lang="fr-FR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A8C6D-41D4-1446-9335-AFFAFC7B2161}"/>
              </a:ext>
            </a:extLst>
          </p:cNvPr>
          <p:cNvSpPr/>
          <p:nvPr/>
        </p:nvSpPr>
        <p:spPr>
          <a:xfrm>
            <a:off x="4180394" y="4875543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(3) mit</a:t>
            </a:r>
            <a:endParaRPr lang="fr-FR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394DFE-E216-5E4E-B42B-4B6CBBA613DD}"/>
              </a:ext>
            </a:extLst>
          </p:cNvPr>
          <p:cNvSpPr/>
          <p:nvPr/>
        </p:nvSpPr>
        <p:spPr>
          <a:xfrm>
            <a:off x="5624119" y="4868590"/>
            <a:ext cx="1186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(4) </a:t>
            </a:r>
            <a:r>
              <a:rPr lang="fr-FR" sz="2800" b="1" dirty="0" err="1">
                <a:solidFill>
                  <a:schemeClr val="accent1"/>
                </a:solidFill>
              </a:rPr>
              <a:t>aus</a:t>
            </a:r>
            <a:endParaRPr lang="fr-FR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AAF071-0D8D-EA4D-AB80-568A7F8393F7}"/>
              </a:ext>
            </a:extLst>
          </p:cNvPr>
          <p:cNvSpPr/>
          <p:nvPr/>
        </p:nvSpPr>
        <p:spPr>
          <a:xfrm>
            <a:off x="7168717" y="4867073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(5) </a:t>
            </a:r>
            <a:r>
              <a:rPr lang="fr-FR" sz="2800" b="1" dirty="0" err="1">
                <a:solidFill>
                  <a:schemeClr val="accent1"/>
                </a:solidFill>
              </a:rPr>
              <a:t>im</a:t>
            </a:r>
            <a:endParaRPr lang="fr-FR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EA0BBC-9AFC-8A44-9AF8-502367479B33}"/>
              </a:ext>
            </a:extLst>
          </p:cNvPr>
          <p:cNvSpPr/>
          <p:nvPr/>
        </p:nvSpPr>
        <p:spPr>
          <a:xfrm>
            <a:off x="8618229" y="4867073"/>
            <a:ext cx="1186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(6) </a:t>
            </a:r>
            <a:r>
              <a:rPr lang="fr-FR" sz="2800" b="1" dirty="0" err="1">
                <a:solidFill>
                  <a:schemeClr val="accent1"/>
                </a:solidFill>
              </a:rPr>
              <a:t>aus</a:t>
            </a:r>
            <a:endParaRPr lang="fr-FR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2C614A-89A2-EC49-930D-FDAF5A3EA1B2}"/>
              </a:ext>
            </a:extLst>
          </p:cNvPr>
          <p:cNvSpPr/>
          <p:nvPr/>
        </p:nvSpPr>
        <p:spPr>
          <a:xfrm>
            <a:off x="10360099" y="4871573"/>
            <a:ext cx="1186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(7) </a:t>
            </a:r>
            <a:r>
              <a:rPr lang="fr-FR" sz="2800" b="1" dirty="0" err="1">
                <a:solidFill>
                  <a:schemeClr val="accent1"/>
                </a:solidFill>
              </a:rPr>
              <a:t>aus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3254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4754A06-ADBA-F44B-9076-E0F7840BD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221" y="0"/>
            <a:ext cx="8235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51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C806627-135E-3D47-8247-079D0341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773" y="0"/>
            <a:ext cx="8262293" cy="46129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619218-2E67-514D-8D3C-95FB13244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118" y="3179928"/>
            <a:ext cx="4416882" cy="367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B5CB3A-A60F-D647-8765-96D1D3BAA381}"/>
              </a:ext>
            </a:extLst>
          </p:cNvPr>
          <p:cNvSpPr/>
          <p:nvPr/>
        </p:nvSpPr>
        <p:spPr>
          <a:xfrm>
            <a:off x="1543002" y="4677853"/>
            <a:ext cx="4525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turne … mit </a:t>
            </a:r>
            <a:r>
              <a:rPr lang="fr-FR" sz="2400" b="1" dirty="0" err="1">
                <a:solidFill>
                  <a:schemeClr val="accent1"/>
                </a:solidFill>
              </a:rPr>
              <a:t>meinen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71C2F-6347-3F49-9D58-EEAD7715EC4E}"/>
              </a:ext>
            </a:extLst>
          </p:cNvPr>
          <p:cNvSpPr/>
          <p:nvPr/>
        </p:nvSpPr>
        <p:spPr>
          <a:xfrm>
            <a:off x="1562046" y="5189730"/>
            <a:ext cx="4487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feiere</a:t>
            </a:r>
            <a:r>
              <a:rPr lang="fr-FR" sz="2400" b="1" dirty="0">
                <a:solidFill>
                  <a:schemeClr val="accent1"/>
                </a:solidFill>
              </a:rPr>
              <a:t> … mit </a:t>
            </a:r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Hamster.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AAADF-A46E-B645-A284-5BBFAC8A0408}"/>
              </a:ext>
            </a:extLst>
          </p:cNvPr>
          <p:cNvSpPr/>
          <p:nvPr/>
        </p:nvSpPr>
        <p:spPr>
          <a:xfrm>
            <a:off x="1562046" y="5744377"/>
            <a:ext cx="6256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singe </a:t>
            </a:r>
            <a:r>
              <a:rPr lang="fr-FR" sz="2400" b="1" dirty="0" err="1">
                <a:solidFill>
                  <a:schemeClr val="accent1"/>
                </a:solidFill>
              </a:rPr>
              <a:t>Karaoke</a:t>
            </a:r>
            <a:r>
              <a:rPr lang="fr-FR" sz="2400" b="1" dirty="0">
                <a:solidFill>
                  <a:schemeClr val="accent1"/>
                </a:solidFill>
              </a:rPr>
              <a:t> … mit </a:t>
            </a:r>
            <a:r>
              <a:rPr lang="fr-FR" sz="2400" b="1" dirty="0" err="1">
                <a:solidFill>
                  <a:schemeClr val="accent1"/>
                </a:solidFill>
              </a:rPr>
              <a:t>meiner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Schuldirektorin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2DBC7-D367-8E48-A529-8D90C167B0F8}"/>
              </a:ext>
            </a:extLst>
          </p:cNvPr>
          <p:cNvSpPr/>
          <p:nvPr/>
        </p:nvSpPr>
        <p:spPr>
          <a:xfrm>
            <a:off x="1562046" y="6321164"/>
            <a:ext cx="1745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… mit ….</a:t>
            </a:r>
            <a:endParaRPr lang="fr-FR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B5D1B6-29E4-3B42-A097-DDBD1B9E03B8}"/>
              </a:ext>
            </a:extLst>
          </p:cNvPr>
          <p:cNvSpPr/>
          <p:nvPr/>
        </p:nvSpPr>
        <p:spPr>
          <a:xfrm>
            <a:off x="0" y="4414566"/>
            <a:ext cx="142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Beispiele</a:t>
            </a:r>
            <a:r>
              <a:rPr lang="fr-FR" sz="2400" b="1" dirty="0">
                <a:solidFill>
                  <a:schemeClr val="accent1"/>
                </a:solidFill>
              </a:rPr>
              <a:t>: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815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E443C1-2F78-3948-BDD1-11FB2881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075"/>
            <a:ext cx="7800975" cy="14446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0E521A-DCCD-3C4F-83CF-BCEF4B293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" y="1284339"/>
            <a:ext cx="11115675" cy="14587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1F6AE0-19D1-694C-B2DE-13682702E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79447"/>
            <a:ext cx="13023402" cy="4278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F69DAE-9A05-AF45-B5F1-BFC91FCF13E8}"/>
              </a:ext>
            </a:extLst>
          </p:cNvPr>
          <p:cNvSpPr/>
          <p:nvPr/>
        </p:nvSpPr>
        <p:spPr>
          <a:xfrm>
            <a:off x="1817129" y="3935220"/>
            <a:ext cx="2110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seinem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dirty="0"/>
          </a:p>
        </p:txBody>
      </p:sp>
      <p:pic>
        <p:nvPicPr>
          <p:cNvPr id="11" name="Média en ligne 10" descr="gk10_11_Bd1_AB_Track_29_K05_U6a">
            <a:hlinkClick r:id="" action="ppaction://media"/>
            <a:extLst>
              <a:ext uri="{FF2B5EF4-FFF2-40B4-BE49-F238E27FC236}">
                <a16:creationId xmlns:a16="http://schemas.microsoft.com/office/drawing/2014/main" id="{C07628D4-D403-9444-AC5F-9287A3EC9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7166" y="12030"/>
            <a:ext cx="931459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819C07-4570-FD4C-A386-C2224F88BA1C}"/>
              </a:ext>
            </a:extLst>
          </p:cNvPr>
          <p:cNvSpPr/>
          <p:nvPr/>
        </p:nvSpPr>
        <p:spPr>
          <a:xfrm>
            <a:off x="66183" y="6245728"/>
            <a:ext cx="2207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Seinem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EDF195-D160-BD43-9E2F-C490CF6418B7}"/>
              </a:ext>
            </a:extLst>
          </p:cNvPr>
          <p:cNvSpPr/>
          <p:nvPr/>
        </p:nvSpPr>
        <p:spPr>
          <a:xfrm>
            <a:off x="146594" y="5165777"/>
            <a:ext cx="2058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Seiner </a:t>
            </a:r>
            <a:r>
              <a:rPr lang="fr-FR" sz="2400" b="1" dirty="0" err="1">
                <a:solidFill>
                  <a:schemeClr val="accent1"/>
                </a:solidFill>
              </a:rPr>
              <a:t>Familie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9A60C-9589-FE4E-B39F-72B58B1FC3EB}"/>
              </a:ext>
            </a:extLst>
          </p:cNvPr>
          <p:cNvSpPr/>
          <p:nvPr/>
        </p:nvSpPr>
        <p:spPr>
          <a:xfrm>
            <a:off x="6755913" y="5117739"/>
            <a:ext cx="20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Freundin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BA29F8-B1CA-814A-BF0F-FE39CE5E53B2}"/>
              </a:ext>
            </a:extLst>
          </p:cNvPr>
          <p:cNvSpPr/>
          <p:nvPr/>
        </p:nvSpPr>
        <p:spPr>
          <a:xfrm>
            <a:off x="6682079" y="6264318"/>
            <a:ext cx="2232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767AD1-51DD-D24D-B604-E15D98003AC4}"/>
              </a:ext>
            </a:extLst>
          </p:cNvPr>
          <p:cNvSpPr/>
          <p:nvPr/>
        </p:nvSpPr>
        <p:spPr>
          <a:xfrm>
            <a:off x="6687529" y="3862278"/>
            <a:ext cx="2226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2217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471</Words>
  <Application>Microsoft Office PowerPoint</Application>
  <PresentationFormat>Grand écran</PresentationFormat>
  <Paragraphs>147</Paragraphs>
  <Slides>31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Das kann ich schon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Mes Dossiers</cp:lastModifiedBy>
  <cp:revision>88</cp:revision>
  <dcterms:created xsi:type="dcterms:W3CDTF">2018-08-20T18:37:47Z</dcterms:created>
  <dcterms:modified xsi:type="dcterms:W3CDTF">2020-09-29T15:38:54Z</dcterms:modified>
</cp:coreProperties>
</file>