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57" r:id="rId4"/>
    <p:sldId id="262" r:id="rId5"/>
    <p:sldId id="259" r:id="rId6"/>
    <p:sldId id="260" r:id="rId7"/>
    <p:sldId id="261" r:id="rId8"/>
    <p:sldId id="265" r:id="rId9"/>
    <p:sldId id="266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 snapToGrid="0" snapToObjects="1">
      <p:cViewPr>
        <p:scale>
          <a:sx n="100" d="100"/>
          <a:sy n="100" d="100"/>
        </p:scale>
        <p:origin x="1960" y="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BAD14-1727-FD48-AFEF-DDDFBD41F829}" type="datetimeFigureOut">
              <a:rPr lang="fr-FR" smtClean="0"/>
              <a:t>01/04/2016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DB53C-8CD0-E849-AA99-B2D5032DE5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09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DE657-1180-5D40-8325-A9EFE8FAE86B}" type="datetimeFigureOut">
              <a:rPr lang="fr-FR" smtClean="0"/>
              <a:t>01/04/2016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9768E-2FCA-3948-9796-4CB43A08FF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5915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B76A-6C28-1D48-9997-7C8CDDB32CB4}" type="datetime1">
              <a:rPr lang="fr-CH" smtClean="0"/>
              <a:t>01.04.16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Allemand | cycle 3 | 10e | Projekt Krimi 		 GT Partenariat de classes | Janvier 2016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CB0F-97CA-9E41-9476-C0C72AE05F20}" type="datetime1">
              <a:rPr lang="fr-CH" smtClean="0"/>
              <a:t>01.04.16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Allemand | cycle 3 | 10e | Projekt Krimi 		 GT Partenariat de classes | Janvier 2016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08F3-CEE9-AF4D-8D16-28A3885F9553}" type="datetime1">
              <a:rPr lang="fr-CH" smtClean="0"/>
              <a:t>01.04.16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Allemand | cycle 3 | 10e | Projekt Krimi 		 GT Partenariat de classes | Janvier 2016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8474-FE77-C740-87DF-E99B84F9A438}" type="datetime1">
              <a:rPr lang="fr-CH" smtClean="0"/>
              <a:t>01.04.16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Allemand | cycle 3 | 10e | Projekt Krimi 		 GT Partenariat de classes | Janvier 2016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7A45-8368-3C47-B4DF-70844D9381F9}" type="datetime1">
              <a:rPr lang="fr-CH" smtClean="0"/>
              <a:t>01.04.16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Allemand | cycle 3 | 10e | Projekt Krimi 		 GT Partenariat de classes | Janvier 2016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F9A1-5845-6047-A490-8BCC5587A16B}" type="datetime1">
              <a:rPr lang="fr-CH" smtClean="0"/>
              <a:t>01.04.16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Allemand | cycle 3 | 10e | Projekt Krimi 		 GT Partenariat de classes | Janvier 2016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67E4-6D80-8642-B731-BFEDE585738C}" type="datetime1">
              <a:rPr lang="fr-CH" smtClean="0"/>
              <a:t>01.04.16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Allemand | cycle 3 | 10e | Projekt Krimi 		 GT Partenariat de classes | Janvier 2016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C6CB-4711-064D-987D-91620BF74213}" type="datetime1">
              <a:rPr lang="fr-CH" smtClean="0"/>
              <a:t>01.04.16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Allemand | cycle 3 | 10e | Projekt Krimi 		 GT Partenariat de classes | Janvier 2016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98D9-4B0F-DA4A-8FCD-D83F8F18EE8A}" type="datetime1">
              <a:rPr lang="fr-CH" smtClean="0"/>
              <a:t>01.04.16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Allemand | cycle 3 | 10e | Projekt Krimi 		 GT Partenariat de classes | Janvier 2016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AAE1-B41E-A34D-BBCD-FCEA610F7D2B}" type="datetime1">
              <a:rPr lang="fr-CH" smtClean="0"/>
              <a:t>01.04.16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Allemand | cycle 3 | 10e | Projekt Krimi 		 GT Partenariat de classes | Janvier 2016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3967-D128-7744-8B08-FAA7D6AA42EE}" type="datetime1">
              <a:rPr lang="fr-CH" smtClean="0"/>
              <a:t>01.04.16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Allemand | cycle 3 | 10e | Projekt Krimi 		 GT Partenariat de classes | Janvier 2016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A6574-763A-D440-910A-E31610E7EDD2}" type="datetime1">
              <a:rPr lang="fr-CH" smtClean="0"/>
              <a:t>01.04.16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Allemand | cycle 3 | 10e | Projekt Krimi 		 GT Partenariat de classes | Janvier 2016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D3BD7-EED6-9947-8832-E164D8C89AA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Projekt</a:t>
            </a:r>
            <a:r>
              <a:rPr lang="fr-FR" dirty="0" smtClean="0"/>
              <a:t> </a:t>
            </a:r>
            <a:r>
              <a:rPr lang="fr-FR" dirty="0" err="1" smtClean="0"/>
              <a:t>Krimi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66682" y="6345870"/>
            <a:ext cx="6267409" cy="365125"/>
          </a:xfrm>
        </p:spPr>
        <p:txBody>
          <a:bodyPr/>
          <a:lstStyle/>
          <a:p>
            <a:r>
              <a:rPr lang="fr-FR" dirty="0" smtClean="0"/>
              <a:t>Allemand | cycle 3 | 10e | </a:t>
            </a:r>
            <a:r>
              <a:rPr lang="fr-FR" dirty="0" err="1" smtClean="0"/>
              <a:t>Projekt</a:t>
            </a:r>
            <a:r>
              <a:rPr lang="fr-FR" dirty="0" smtClean="0"/>
              <a:t> </a:t>
            </a:r>
            <a:r>
              <a:rPr lang="fr-FR" dirty="0" err="1" smtClean="0"/>
              <a:t>Krimi</a:t>
            </a:r>
            <a:r>
              <a:rPr lang="fr-FR" dirty="0" smtClean="0"/>
              <a:t> 		 GT Partenariat de classes | Janvier 2016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17" y="1863775"/>
            <a:ext cx="4624632" cy="323724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179" y="1863775"/>
            <a:ext cx="3622088" cy="362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36366"/>
            <a:ext cx="8229600" cy="4389797"/>
          </a:xfrm>
        </p:spPr>
        <p:txBody>
          <a:bodyPr/>
          <a:lstStyle/>
          <a:p>
            <a:r>
              <a:rPr lang="fr-FR" b="1" dirty="0" err="1" smtClean="0"/>
              <a:t>Bildet</a:t>
            </a:r>
            <a:r>
              <a:rPr lang="fr-FR" b="1" dirty="0" smtClean="0"/>
              <a:t> </a:t>
            </a:r>
            <a:r>
              <a:rPr lang="fr-FR" b="1" dirty="0" err="1" smtClean="0"/>
              <a:t>Dreiergruppen</a:t>
            </a:r>
            <a:r>
              <a:rPr lang="fr-FR" b="1" dirty="0" smtClean="0"/>
              <a:t> </a:t>
            </a:r>
            <a:r>
              <a:rPr lang="fr-FR" b="1" dirty="0" err="1" smtClean="0"/>
              <a:t>oder</a:t>
            </a:r>
            <a:r>
              <a:rPr lang="fr-FR" b="1" dirty="0" smtClean="0"/>
              <a:t> </a:t>
            </a:r>
            <a:r>
              <a:rPr lang="fr-FR" b="1" dirty="0" err="1" smtClean="0"/>
              <a:t>Vierergruppen</a:t>
            </a:r>
            <a:endParaRPr lang="fr-FR" b="1" dirty="0" smtClean="0"/>
          </a:p>
          <a:p>
            <a:endParaRPr lang="fr-FR" dirty="0" smtClean="0"/>
          </a:p>
          <a:p>
            <a:r>
              <a:rPr lang="fr-FR" dirty="0" smtClean="0"/>
              <a:t>ACHTUNG! In </a:t>
            </a:r>
            <a:r>
              <a:rPr lang="fr-FR" dirty="0" err="1" smtClean="0"/>
              <a:t>jeder</a:t>
            </a:r>
            <a:r>
              <a:rPr lang="fr-FR" dirty="0" smtClean="0"/>
              <a:t> </a:t>
            </a:r>
            <a:r>
              <a:rPr lang="fr-FR" dirty="0" err="1" smtClean="0"/>
              <a:t>Gruppe</a:t>
            </a:r>
            <a:r>
              <a:rPr lang="fr-FR" dirty="0" smtClean="0"/>
              <a:t> </a:t>
            </a:r>
            <a:r>
              <a:rPr lang="fr-FR" dirty="0" err="1" smtClean="0"/>
              <a:t>muss</a:t>
            </a:r>
            <a:r>
              <a:rPr lang="fr-FR" dirty="0" smtClean="0"/>
              <a:t> </a:t>
            </a:r>
            <a:r>
              <a:rPr lang="fr-FR" dirty="0" err="1" smtClean="0"/>
              <a:t>ein</a:t>
            </a:r>
            <a:r>
              <a:rPr lang="fr-FR" dirty="0" smtClean="0"/>
              <a:t>-e </a:t>
            </a:r>
            <a:r>
              <a:rPr lang="fr-FR" dirty="0" err="1" smtClean="0"/>
              <a:t>Schüler</a:t>
            </a:r>
            <a:r>
              <a:rPr lang="fr-FR" dirty="0" smtClean="0"/>
              <a:t>-in </a:t>
            </a:r>
            <a:r>
              <a:rPr lang="fr-FR" dirty="0" err="1" smtClean="0"/>
              <a:t>einen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USB-Stick</a:t>
            </a:r>
            <a:r>
              <a:rPr lang="fr-FR" dirty="0" smtClean="0"/>
              <a:t> </a:t>
            </a:r>
            <a:r>
              <a:rPr lang="fr-FR" dirty="0" err="1" smtClean="0"/>
              <a:t>haben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66682" y="6345870"/>
            <a:ext cx="6267409" cy="365125"/>
          </a:xfrm>
        </p:spPr>
        <p:txBody>
          <a:bodyPr/>
          <a:lstStyle/>
          <a:p>
            <a:r>
              <a:rPr lang="fr-FR" dirty="0" smtClean="0"/>
              <a:t>Allemand | cycle 3 | 10e | </a:t>
            </a:r>
            <a:r>
              <a:rPr lang="fr-FR" dirty="0" err="1" smtClean="0"/>
              <a:t>Projekt</a:t>
            </a:r>
            <a:r>
              <a:rPr lang="fr-FR" dirty="0" smtClean="0"/>
              <a:t> </a:t>
            </a:r>
            <a:r>
              <a:rPr lang="fr-FR" dirty="0" err="1" smtClean="0"/>
              <a:t>Krimi</a:t>
            </a:r>
            <a:r>
              <a:rPr lang="fr-FR" dirty="0" smtClean="0"/>
              <a:t> 		 GT Partenariat de classes | Janvier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737855"/>
          </a:xfrm>
        </p:spPr>
        <p:txBody>
          <a:bodyPr>
            <a:normAutofit/>
          </a:bodyPr>
          <a:lstStyle/>
          <a:p>
            <a:r>
              <a:rPr lang="fr-FR" b="1" dirty="0" smtClean="0"/>
              <a:t>Teil 1: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Ihr</a:t>
            </a:r>
            <a:r>
              <a:rPr lang="fr-FR" dirty="0" smtClean="0"/>
              <a:t> </a:t>
            </a:r>
            <a:r>
              <a:rPr lang="fr-FR" dirty="0" err="1" smtClean="0"/>
              <a:t>müsst</a:t>
            </a:r>
            <a:r>
              <a:rPr lang="fr-FR" dirty="0" smtClean="0"/>
              <a:t> </a:t>
            </a:r>
            <a:r>
              <a:rPr lang="fr-FR" dirty="0" err="1" smtClean="0"/>
              <a:t>einen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Krimi</a:t>
            </a:r>
            <a:r>
              <a:rPr lang="fr-FR" dirty="0" smtClean="0"/>
              <a:t> </a:t>
            </a:r>
            <a:r>
              <a:rPr lang="fr-FR" dirty="0" err="1" smtClean="0"/>
              <a:t>auf</a:t>
            </a:r>
            <a:r>
              <a:rPr lang="fr-FR" dirty="0" smtClean="0"/>
              <a:t> Deutsch </a:t>
            </a:r>
            <a:r>
              <a:rPr lang="fr-FR" dirty="0" err="1" smtClean="0"/>
              <a:t>schreiben</a:t>
            </a:r>
            <a:r>
              <a:rPr lang="fr-FR" dirty="0" smtClean="0"/>
              <a:t>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Teil 2: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Ihr</a:t>
            </a:r>
            <a:r>
              <a:rPr lang="fr-FR" dirty="0" smtClean="0"/>
              <a:t> </a:t>
            </a:r>
            <a:r>
              <a:rPr lang="fr-FR" dirty="0" err="1" smtClean="0"/>
              <a:t>müsst</a:t>
            </a:r>
            <a:r>
              <a:rPr lang="fr-FR" dirty="0" smtClean="0"/>
              <a:t> </a:t>
            </a:r>
            <a:r>
              <a:rPr lang="fr-FR" dirty="0" err="1" smtClean="0"/>
              <a:t>einen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Fotocomic</a:t>
            </a:r>
            <a:r>
              <a:rPr lang="fr-FR" dirty="0" smtClean="0"/>
              <a:t> mit </a:t>
            </a:r>
            <a:r>
              <a:rPr lang="fr-FR" i="1" dirty="0" err="1" smtClean="0"/>
              <a:t>Comic</a:t>
            </a:r>
            <a:r>
              <a:rPr lang="fr-FR" i="1" dirty="0" smtClean="0"/>
              <a:t> life </a:t>
            </a:r>
            <a:r>
              <a:rPr lang="fr-FR" dirty="0" err="1" smtClean="0"/>
              <a:t>erstellen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66682" y="6345870"/>
            <a:ext cx="6267409" cy="365125"/>
          </a:xfrm>
        </p:spPr>
        <p:txBody>
          <a:bodyPr/>
          <a:lstStyle/>
          <a:p>
            <a:r>
              <a:rPr lang="fr-FR" dirty="0" smtClean="0"/>
              <a:t>Allemand | cycle 3 | 10e | </a:t>
            </a:r>
            <a:r>
              <a:rPr lang="fr-FR" dirty="0" err="1" smtClean="0"/>
              <a:t>Projekt</a:t>
            </a:r>
            <a:r>
              <a:rPr lang="fr-FR" dirty="0" smtClean="0"/>
              <a:t> </a:t>
            </a:r>
            <a:r>
              <a:rPr lang="fr-FR" dirty="0" err="1" smtClean="0"/>
              <a:t>Krimi</a:t>
            </a:r>
            <a:r>
              <a:rPr lang="fr-FR" dirty="0" smtClean="0"/>
              <a:t> 		 GT Partenariat de classes | Janvier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Teil 1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6902" y="1199102"/>
            <a:ext cx="8686800" cy="513908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de-DE" dirty="0" smtClean="0"/>
              <a:t>Erfindet einen Krimi. </a:t>
            </a:r>
            <a:r>
              <a:rPr lang="de-DE" sz="2162" dirty="0" smtClean="0"/>
              <a:t>Er soll sich in der Schule abspielen.</a:t>
            </a:r>
          </a:p>
          <a:p>
            <a:pPr marL="514350" indent="-514350">
              <a:buNone/>
            </a:pPr>
            <a:r>
              <a:rPr lang="de-CH" b="1" dirty="0" smtClean="0"/>
              <a:t>Achtung</a:t>
            </a:r>
            <a:r>
              <a:rPr lang="de-CH" dirty="0" smtClean="0"/>
              <a:t>! </a:t>
            </a:r>
            <a:r>
              <a:rPr lang="de-CH" sz="2400" b="1" dirty="0" smtClean="0">
                <a:solidFill>
                  <a:srgbClr val="FF0000"/>
                </a:solidFill>
              </a:rPr>
              <a:t>Denkt daran, dass ihr </a:t>
            </a:r>
            <a:r>
              <a:rPr lang="fr-CH" sz="2400" b="1" dirty="0" smtClean="0">
                <a:solidFill>
                  <a:srgbClr val="FF0000"/>
                </a:solidFill>
              </a:rPr>
              <a:t>diesen Krimi in einen Fotocomic umsetzen müsst.</a:t>
            </a:r>
          </a:p>
          <a:p>
            <a:pPr marL="514350" lvl="0" indent="-514350">
              <a:buNone/>
            </a:pPr>
            <a:r>
              <a:rPr lang="de-CH" sz="2400" dirty="0"/>
              <a:t>Gebt eurem Krimi einen</a:t>
            </a:r>
            <a:r>
              <a:rPr lang="de-CH" sz="2400" b="1" dirty="0"/>
              <a:t> Titel</a:t>
            </a:r>
            <a:r>
              <a:rPr lang="de-CH" sz="2400" b="1" dirty="0" smtClean="0"/>
              <a:t>.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fr-FR" dirty="0" smtClean="0"/>
              <a:t>2. </a:t>
            </a:r>
            <a:r>
              <a:rPr lang="de-DE" dirty="0" smtClean="0"/>
              <a:t>Teilt den Krimi in 3 Teile:</a:t>
            </a:r>
          </a:p>
          <a:p>
            <a:pPr marL="1771650" lvl="3" indent="-514350">
              <a:buAutoNum type="arabicPeriod"/>
            </a:pPr>
            <a:r>
              <a:rPr lang="de-DE" sz="2500" dirty="0" smtClean="0"/>
              <a:t>Das Problem.</a:t>
            </a:r>
          </a:p>
          <a:p>
            <a:pPr marL="1771650" lvl="3" indent="-514350">
              <a:buAutoNum type="arabicPeriod"/>
            </a:pPr>
            <a:r>
              <a:rPr lang="de-DE" sz="2500" dirty="0" smtClean="0"/>
              <a:t>Die Untersuchung.</a:t>
            </a:r>
          </a:p>
          <a:p>
            <a:pPr marL="1771650" lvl="3" indent="-514350">
              <a:buAutoNum type="arabicPeriod"/>
            </a:pPr>
            <a:r>
              <a:rPr lang="de-DE" sz="2500" dirty="0" smtClean="0"/>
              <a:t>Die Lösung.</a:t>
            </a:r>
          </a:p>
          <a:p>
            <a:pPr marL="514350" indent="-514350">
              <a:buNone/>
            </a:pPr>
            <a:r>
              <a:rPr lang="de-DE" dirty="0" smtClean="0"/>
              <a:t>3. Füllt die Tabellen vom Arbeitsblatt aus.</a:t>
            </a:r>
          </a:p>
          <a:p>
            <a:pPr marL="514350" indent="-514350">
              <a:buNone/>
            </a:pPr>
            <a:r>
              <a:rPr lang="de-DE" dirty="0" smtClean="0"/>
              <a:t>4. Schreibt den Krimi mit Hilfe der Tabellen.</a:t>
            </a: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66682" y="6345870"/>
            <a:ext cx="6267409" cy="365125"/>
          </a:xfrm>
        </p:spPr>
        <p:txBody>
          <a:bodyPr/>
          <a:lstStyle/>
          <a:p>
            <a:r>
              <a:rPr lang="fr-FR" dirty="0" smtClean="0"/>
              <a:t>Allemand | cycle 3 | 10e | </a:t>
            </a:r>
            <a:r>
              <a:rPr lang="fr-FR" dirty="0" err="1" smtClean="0"/>
              <a:t>Projekt</a:t>
            </a:r>
            <a:r>
              <a:rPr lang="fr-FR" dirty="0" smtClean="0"/>
              <a:t> </a:t>
            </a:r>
            <a:r>
              <a:rPr lang="fr-FR" dirty="0" err="1" smtClean="0"/>
              <a:t>Krimi</a:t>
            </a:r>
            <a:r>
              <a:rPr lang="fr-FR" dirty="0" smtClean="0"/>
              <a:t> 		 GT Partenariat de classes | Janvier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 algn="ctr" defTabSz="457200" rtl="0">
              <a:spcBef>
                <a:spcPct val="0"/>
              </a:spcBef>
            </a:pPr>
            <a:r>
              <a:rPr lang="fr-FR" sz="2800" dirty="0" smtClean="0"/>
              <a:t>1. </a:t>
            </a:r>
            <a:r>
              <a:rPr lang="fr-FR" sz="2800" dirty="0" err="1" smtClean="0"/>
              <a:t>Das</a:t>
            </a:r>
            <a:r>
              <a:rPr lang="fr-FR" sz="2800" dirty="0" smtClean="0"/>
              <a:t> </a:t>
            </a:r>
            <a:r>
              <a:rPr lang="fr-FR" sz="2800" dirty="0" err="1" smtClean="0"/>
              <a:t>Problem</a:t>
            </a:r>
            <a:r>
              <a:rPr lang="fr-FR" sz="2800" dirty="0" smtClean="0"/>
              <a:t>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0154" y="1210552"/>
            <a:ext cx="8476646" cy="4708525"/>
          </a:xfrm>
        </p:spPr>
        <p:txBody>
          <a:bodyPr/>
          <a:lstStyle/>
          <a:p>
            <a:r>
              <a:rPr lang="fr-FR" dirty="0" err="1" smtClean="0"/>
              <a:t>Ideen</a:t>
            </a:r>
            <a:r>
              <a:rPr lang="fr-FR" dirty="0" smtClean="0"/>
              <a:t> </a:t>
            </a:r>
            <a:r>
              <a:rPr lang="fr-FR" dirty="0" err="1" smtClean="0"/>
              <a:t>sammeln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Jemand</a:t>
            </a:r>
            <a:r>
              <a:rPr lang="fr-FR" dirty="0" smtClean="0"/>
              <a:t> </a:t>
            </a:r>
            <a:r>
              <a:rPr lang="fr-FR" dirty="0" err="1" smtClean="0"/>
              <a:t>hat</a:t>
            </a:r>
            <a:r>
              <a:rPr lang="fr-FR" dirty="0" smtClean="0"/>
              <a:t> </a:t>
            </a:r>
            <a:r>
              <a:rPr lang="fr-FR" dirty="0" err="1" smtClean="0"/>
              <a:t>etwas</a:t>
            </a:r>
            <a:r>
              <a:rPr lang="fr-FR" dirty="0" smtClean="0"/>
              <a:t> </a:t>
            </a:r>
            <a:r>
              <a:rPr lang="fr-FR" dirty="0" err="1" smtClean="0"/>
              <a:t>gestohlen</a:t>
            </a:r>
            <a:r>
              <a:rPr lang="fr-FR" dirty="0" smtClean="0"/>
              <a:t>.</a:t>
            </a:r>
          </a:p>
          <a:p>
            <a:pPr lvl="1"/>
            <a:r>
              <a:rPr lang="fr-FR" dirty="0" err="1" smtClean="0"/>
              <a:t>Etwas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</a:t>
            </a:r>
            <a:r>
              <a:rPr lang="fr-FR" dirty="0" err="1" smtClean="0"/>
              <a:t>verschwunden</a:t>
            </a:r>
            <a:r>
              <a:rPr lang="fr-FR" dirty="0" smtClean="0"/>
              <a:t> (=</a:t>
            </a:r>
            <a:r>
              <a:rPr lang="fr-FR" dirty="0" err="1" smtClean="0"/>
              <a:t>ist</a:t>
            </a:r>
            <a:r>
              <a:rPr lang="fr-FR" dirty="0" smtClean="0"/>
              <a:t> </a:t>
            </a:r>
            <a:r>
              <a:rPr lang="fr-FR" dirty="0" err="1" smtClean="0"/>
              <a:t>weg</a:t>
            </a:r>
            <a:r>
              <a:rPr lang="fr-FR" dirty="0" smtClean="0"/>
              <a:t>).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776225"/>
              </p:ext>
            </p:extLst>
          </p:nvPr>
        </p:nvGraphicFramePr>
        <p:xfrm>
          <a:off x="1201286" y="3052428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Was</a:t>
                      </a:r>
                      <a:r>
                        <a:rPr lang="fr-FR" sz="2400" dirty="0" smtClean="0"/>
                        <a:t>?</a:t>
                      </a:r>
                    </a:p>
                    <a:p>
                      <a:endParaRPr lang="fr-FR" sz="2400" dirty="0" smtClean="0"/>
                    </a:p>
                    <a:p>
                      <a:r>
                        <a:rPr lang="fr-FR" sz="2400" dirty="0" smtClean="0"/>
                        <a:t>Peters </a:t>
                      </a:r>
                      <a:r>
                        <a:rPr lang="fr-FR" sz="2400" dirty="0" err="1" smtClean="0"/>
                        <a:t>Handy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ist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weg</a:t>
                      </a:r>
                      <a:r>
                        <a:rPr lang="fr-FR" sz="2400" baseline="0" dirty="0" smtClean="0"/>
                        <a:t>.</a:t>
                      </a:r>
                    </a:p>
                    <a:p>
                      <a:endParaRPr lang="fr-FR" sz="2400" dirty="0" smtClean="0"/>
                    </a:p>
                    <a:p>
                      <a:endParaRPr lang="fr-FR" sz="2400" dirty="0" smtClean="0"/>
                    </a:p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Wo</a:t>
                      </a:r>
                      <a:r>
                        <a:rPr lang="fr-FR" sz="2400" dirty="0" smtClean="0"/>
                        <a:t>?</a:t>
                      </a:r>
                    </a:p>
                    <a:p>
                      <a:endParaRPr lang="fr-FR" sz="2400" dirty="0" smtClean="0"/>
                    </a:p>
                    <a:p>
                      <a:r>
                        <a:rPr lang="fr-FR" sz="2400" dirty="0" smtClean="0"/>
                        <a:t>In der </a:t>
                      </a:r>
                      <a:r>
                        <a:rPr lang="fr-FR" sz="2400" dirty="0" err="1" smtClean="0"/>
                        <a:t>Schule</a:t>
                      </a:r>
                      <a:r>
                        <a:rPr lang="fr-FR" sz="2400" dirty="0" smtClean="0"/>
                        <a:t>.</a:t>
                      </a:r>
                    </a:p>
                    <a:p>
                      <a:r>
                        <a:rPr lang="fr-FR" sz="2400" dirty="0" smtClean="0"/>
                        <a:t>Im Lift</a:t>
                      </a:r>
                    </a:p>
                    <a:p>
                      <a:endParaRPr lang="fr-FR" sz="2400" dirty="0" smtClean="0"/>
                    </a:p>
                    <a:p>
                      <a:endParaRPr lang="fr-FR" sz="2400" dirty="0" smtClean="0"/>
                    </a:p>
                    <a:p>
                      <a:endParaRPr lang="fr-FR" sz="2400" dirty="0" smtClean="0"/>
                    </a:p>
                    <a:p>
                      <a:endParaRPr lang="fr-FR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66682" y="6345870"/>
            <a:ext cx="6267409" cy="365125"/>
          </a:xfrm>
        </p:spPr>
        <p:txBody>
          <a:bodyPr/>
          <a:lstStyle/>
          <a:p>
            <a:r>
              <a:rPr lang="fr-FR" dirty="0" smtClean="0"/>
              <a:t>Allemand | cycle 3 | 10e | </a:t>
            </a:r>
            <a:r>
              <a:rPr lang="fr-FR" dirty="0" err="1" smtClean="0"/>
              <a:t>Projekt</a:t>
            </a:r>
            <a:r>
              <a:rPr lang="fr-FR" dirty="0" smtClean="0"/>
              <a:t> </a:t>
            </a:r>
            <a:r>
              <a:rPr lang="fr-FR" dirty="0" err="1" smtClean="0"/>
              <a:t>Krimi</a:t>
            </a:r>
            <a:r>
              <a:rPr lang="fr-FR" dirty="0" smtClean="0"/>
              <a:t> 		 GT Partenariat de classes | Janvier 2016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703" y="274638"/>
            <a:ext cx="1698272" cy="24534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3466"/>
            <a:ext cx="1316007" cy="1167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3" algn="ctr" defTabSz="457200" rtl="0">
              <a:spcBef>
                <a:spcPct val="0"/>
              </a:spcBef>
            </a:pPr>
            <a:r>
              <a:rPr lang="fr-FR" sz="3000" dirty="0" smtClean="0"/>
              <a:t>2. Die </a:t>
            </a:r>
            <a:r>
              <a:rPr lang="fr-FR" sz="3000" dirty="0" err="1" smtClean="0"/>
              <a:t>Untersuchung</a:t>
            </a:r>
            <a:r>
              <a:rPr lang="fr-FR" sz="3000" dirty="0" smtClean="0"/>
              <a:t>.</a:t>
            </a:r>
            <a:br>
              <a:rPr lang="fr-FR" sz="3000" dirty="0" smtClean="0"/>
            </a:br>
            <a:r>
              <a:rPr lang="fr-FR" sz="3000" dirty="0" smtClean="0"/>
              <a:t/>
            </a:r>
            <a:br>
              <a:rPr lang="fr-FR" sz="3000" dirty="0" smtClean="0"/>
            </a:b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138112"/>
              </p:ext>
            </p:extLst>
          </p:nvPr>
        </p:nvGraphicFramePr>
        <p:xfrm>
          <a:off x="138050" y="2535392"/>
          <a:ext cx="9005950" cy="3321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185"/>
                <a:gridCol w="2392890"/>
                <a:gridCol w="2826945"/>
                <a:gridCol w="2144930"/>
              </a:tblGrid>
              <a:tr h="3321502"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Wer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sucht</a:t>
                      </a:r>
                      <a:r>
                        <a:rPr lang="fr-FR" sz="2400" baseline="0" dirty="0" smtClean="0"/>
                        <a:t>?</a:t>
                      </a:r>
                      <a:endParaRPr lang="fr-FR" sz="2400" dirty="0" smtClean="0"/>
                    </a:p>
                    <a:p>
                      <a:endParaRPr lang="fr-FR" sz="2400" dirty="0" smtClean="0"/>
                    </a:p>
                    <a:p>
                      <a:r>
                        <a:rPr lang="fr-FR" sz="2400" dirty="0" smtClean="0"/>
                        <a:t>Johanna </a:t>
                      </a:r>
                      <a:r>
                        <a:rPr lang="fr-FR" sz="2400" dirty="0" err="1" smtClean="0"/>
                        <a:t>und</a:t>
                      </a:r>
                      <a:r>
                        <a:rPr lang="fr-FR" sz="2400" dirty="0" smtClean="0"/>
                        <a:t>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Wo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suchen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sie</a:t>
                      </a:r>
                      <a:r>
                        <a:rPr lang="fr-FR" sz="2400" dirty="0" smtClean="0"/>
                        <a:t>?</a:t>
                      </a:r>
                    </a:p>
                    <a:p>
                      <a:endParaRPr lang="fr-FR" sz="2400" dirty="0" smtClean="0"/>
                    </a:p>
                    <a:p>
                      <a:r>
                        <a:rPr lang="fr-FR" sz="2400" dirty="0" smtClean="0"/>
                        <a:t>In der Aula</a:t>
                      </a:r>
                    </a:p>
                    <a:p>
                      <a:r>
                        <a:rPr lang="fr-FR" sz="2400" dirty="0" smtClean="0"/>
                        <a:t>Im </a:t>
                      </a:r>
                      <a:r>
                        <a:rPr lang="fr-FR" sz="2400" dirty="0" err="1" smtClean="0"/>
                        <a:t>Klassenzimmer</a:t>
                      </a:r>
                      <a:endParaRPr lang="fr-FR" sz="2400" dirty="0" smtClean="0"/>
                    </a:p>
                    <a:p>
                      <a:r>
                        <a:rPr lang="fr-FR" sz="2400" dirty="0" smtClean="0"/>
                        <a:t>Im </a:t>
                      </a:r>
                      <a:r>
                        <a:rPr lang="fr-FR" sz="2400" dirty="0" err="1" smtClean="0"/>
                        <a:t>Lehrerzimmer</a:t>
                      </a:r>
                      <a:endParaRPr lang="fr-F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Welche </a:t>
                      </a:r>
                      <a:r>
                        <a:rPr lang="fr-FR" sz="2400" dirty="0" err="1" smtClean="0"/>
                        <a:t>Spuren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gibt</a:t>
                      </a:r>
                      <a:r>
                        <a:rPr lang="fr-FR" sz="2400" dirty="0" smtClean="0"/>
                        <a:t> es?</a:t>
                      </a:r>
                    </a:p>
                    <a:p>
                      <a:endParaRPr lang="fr-FR" sz="2400" dirty="0" smtClean="0"/>
                    </a:p>
                    <a:p>
                      <a:r>
                        <a:rPr lang="fr-FR" sz="2400" dirty="0" err="1" smtClean="0"/>
                        <a:t>Ein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Schal</a:t>
                      </a:r>
                      <a:endParaRPr lang="fr-FR" sz="2400" dirty="0" smtClean="0"/>
                    </a:p>
                    <a:p>
                      <a:r>
                        <a:rPr lang="fr-FR" sz="2400" dirty="0" smtClean="0"/>
                        <a:t>Die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Uhr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von</a:t>
                      </a:r>
                      <a:r>
                        <a:rPr lang="fr-FR" sz="2400" baseline="0" dirty="0" smtClean="0"/>
                        <a:t> Peter</a:t>
                      </a:r>
                    </a:p>
                    <a:p>
                      <a:r>
                        <a:rPr lang="fr-FR" sz="2400" baseline="0" dirty="0" err="1" smtClean="0"/>
                        <a:t>Ein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chaotisches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Zimmer</a:t>
                      </a:r>
                      <a:endParaRPr lang="fr-FR" sz="2400" baseline="0" dirty="0" smtClean="0"/>
                    </a:p>
                    <a:p>
                      <a:r>
                        <a:rPr lang="fr-FR" sz="2400" baseline="0" dirty="0" smtClean="0"/>
                        <a:t>Holz </a:t>
                      </a:r>
                      <a:r>
                        <a:rPr lang="fr-FR" sz="2400" baseline="0" dirty="0" err="1" smtClean="0"/>
                        <a:t>im</a:t>
                      </a:r>
                      <a:r>
                        <a:rPr lang="fr-FR" sz="2400" baseline="0" dirty="0" smtClean="0"/>
                        <a:t> Lift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Wen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fragen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sie</a:t>
                      </a:r>
                      <a:r>
                        <a:rPr lang="fr-FR" sz="2400" dirty="0" smtClean="0"/>
                        <a:t>?</a:t>
                      </a:r>
                    </a:p>
                    <a:p>
                      <a:endParaRPr lang="fr-FR" sz="2400" dirty="0" smtClean="0"/>
                    </a:p>
                    <a:p>
                      <a:r>
                        <a:rPr lang="fr-FR" sz="2400" dirty="0" err="1" smtClean="0"/>
                        <a:t>Zeuge</a:t>
                      </a:r>
                      <a:r>
                        <a:rPr lang="fr-FR" sz="2400" dirty="0" smtClean="0"/>
                        <a:t>:</a:t>
                      </a:r>
                      <a:r>
                        <a:rPr lang="fr-FR" sz="2400" baseline="0" dirty="0" smtClean="0"/>
                        <a:t> Luca: </a:t>
                      </a:r>
                      <a:r>
                        <a:rPr lang="fr-FR" sz="2400" baseline="0" dirty="0" err="1" smtClean="0"/>
                        <a:t>Ich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war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im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Werkraum</a:t>
                      </a:r>
                      <a:r>
                        <a:rPr lang="fr-FR" sz="2400" baseline="0" dirty="0" smtClean="0"/>
                        <a:t>.</a:t>
                      </a:r>
                    </a:p>
                    <a:p>
                      <a:r>
                        <a:rPr lang="fr-FR" sz="2400" baseline="0" dirty="0" smtClean="0"/>
                        <a:t>), Nina, </a:t>
                      </a:r>
                      <a:r>
                        <a:rPr lang="fr-FR" sz="2400" baseline="0" dirty="0" err="1" smtClean="0"/>
                        <a:t>Frau</a:t>
                      </a:r>
                      <a:r>
                        <a:rPr lang="fr-FR" sz="2400" baseline="0" dirty="0" smtClean="0"/>
                        <a:t> … .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66682" y="6345870"/>
            <a:ext cx="6267409" cy="365125"/>
          </a:xfrm>
        </p:spPr>
        <p:txBody>
          <a:bodyPr/>
          <a:lstStyle/>
          <a:p>
            <a:r>
              <a:rPr lang="fr-FR" dirty="0" smtClean="0"/>
              <a:t>Allemand | cycle 3 | 10e | </a:t>
            </a:r>
            <a:r>
              <a:rPr lang="fr-FR" dirty="0" err="1" smtClean="0"/>
              <a:t>Projekt</a:t>
            </a:r>
            <a:r>
              <a:rPr lang="fr-FR" dirty="0" smtClean="0"/>
              <a:t> </a:t>
            </a:r>
            <a:r>
              <a:rPr lang="fr-FR" dirty="0" err="1" smtClean="0"/>
              <a:t>Krimi</a:t>
            </a:r>
            <a:r>
              <a:rPr lang="fr-FR" dirty="0" smtClean="0"/>
              <a:t> 		 GT Partenariat de classes | Janvier 2016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11522" t="17917" r="28351" b="31756"/>
          <a:stretch/>
        </p:blipFill>
        <p:spPr>
          <a:xfrm>
            <a:off x="6295019" y="444414"/>
            <a:ext cx="2678144" cy="1946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3. Die </a:t>
            </a:r>
            <a:r>
              <a:rPr lang="fr-FR" dirty="0" err="1" smtClean="0"/>
              <a:t>Lösung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908546"/>
              </p:ext>
            </p:extLst>
          </p:nvPr>
        </p:nvGraphicFramePr>
        <p:xfrm>
          <a:off x="2222956" y="1566775"/>
          <a:ext cx="6921044" cy="3641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288"/>
                <a:gridCol w="2251661"/>
                <a:gridCol w="2766095"/>
              </a:tblGrid>
              <a:tr h="3641117"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Wer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ist</a:t>
                      </a:r>
                      <a:r>
                        <a:rPr lang="fr-FR" sz="2400" dirty="0" smtClean="0"/>
                        <a:t> der </a:t>
                      </a:r>
                      <a:r>
                        <a:rPr lang="fr-FR" sz="2400" dirty="0" err="1" smtClean="0"/>
                        <a:t>Täter</a:t>
                      </a:r>
                      <a:r>
                        <a:rPr lang="fr-FR" sz="2400" dirty="0" smtClean="0"/>
                        <a:t>?</a:t>
                      </a:r>
                    </a:p>
                    <a:p>
                      <a:endParaRPr lang="fr-FR" sz="2400" dirty="0" smtClean="0"/>
                    </a:p>
                    <a:p>
                      <a:r>
                        <a:rPr lang="fr-FR" sz="2400" dirty="0" smtClean="0"/>
                        <a:t>Luca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Wie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findet</a:t>
                      </a:r>
                      <a:r>
                        <a:rPr lang="fr-FR" sz="2400" dirty="0" smtClean="0"/>
                        <a:t> man </a:t>
                      </a:r>
                      <a:r>
                        <a:rPr lang="fr-FR" sz="2400" dirty="0" err="1" smtClean="0"/>
                        <a:t>das</a:t>
                      </a:r>
                      <a:r>
                        <a:rPr lang="fr-FR" sz="2400" dirty="0" smtClean="0"/>
                        <a:t>?</a:t>
                      </a:r>
                    </a:p>
                    <a:p>
                      <a:endParaRPr lang="fr-FR" sz="2400" dirty="0" smtClean="0"/>
                    </a:p>
                    <a:p>
                      <a:r>
                        <a:rPr lang="fr-FR" sz="2400" dirty="0" err="1" smtClean="0"/>
                        <a:t>Beweis</a:t>
                      </a:r>
                      <a:r>
                        <a:rPr lang="fr-FR" sz="2400" dirty="0" smtClean="0"/>
                        <a:t>:</a:t>
                      </a:r>
                      <a:r>
                        <a:rPr lang="fr-FR" sz="2400" baseline="0" dirty="0" smtClean="0"/>
                        <a:t> Holz </a:t>
                      </a:r>
                      <a:r>
                        <a:rPr lang="fr-FR" sz="2400" baseline="0" dirty="0" err="1" smtClean="0"/>
                        <a:t>im</a:t>
                      </a:r>
                      <a:r>
                        <a:rPr lang="fr-FR" sz="2400" baseline="0" dirty="0" smtClean="0"/>
                        <a:t> Lift (er </a:t>
                      </a:r>
                      <a:r>
                        <a:rPr lang="fr-FR" sz="2400" baseline="0" dirty="0" err="1" smtClean="0"/>
                        <a:t>war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vorher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im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Werkraum</a:t>
                      </a:r>
                      <a:r>
                        <a:rPr lang="fr-FR" sz="2400" baseline="0" dirty="0" smtClean="0"/>
                        <a:t>)</a:t>
                      </a:r>
                      <a:endParaRPr lang="fr-FR" sz="2400" dirty="0" smtClean="0"/>
                    </a:p>
                    <a:p>
                      <a:endParaRPr lang="fr-F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Warum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hat</a:t>
                      </a:r>
                      <a:r>
                        <a:rPr lang="fr-FR" sz="2400" dirty="0" smtClean="0"/>
                        <a:t> er </a:t>
                      </a:r>
                      <a:r>
                        <a:rPr lang="fr-FR" sz="2400" dirty="0" err="1" smtClean="0"/>
                        <a:t>das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gemacht</a:t>
                      </a:r>
                      <a:r>
                        <a:rPr lang="fr-FR" sz="2400" dirty="0" smtClean="0"/>
                        <a:t>?</a:t>
                      </a:r>
                    </a:p>
                    <a:p>
                      <a:endParaRPr lang="fr-FR" sz="2400" dirty="0" smtClean="0"/>
                    </a:p>
                    <a:p>
                      <a:r>
                        <a:rPr lang="fr-FR" sz="2400" dirty="0" err="1" smtClean="0"/>
                        <a:t>Für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das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Geld</a:t>
                      </a:r>
                      <a:r>
                        <a:rPr lang="fr-FR" sz="2400" dirty="0" smtClean="0"/>
                        <a:t>.</a:t>
                      </a:r>
                    </a:p>
                    <a:p>
                      <a:endParaRPr lang="fr-FR" sz="2400" dirty="0" smtClean="0"/>
                    </a:p>
                    <a:p>
                      <a:endParaRPr lang="fr-FR" sz="2400" dirty="0" smtClean="0"/>
                    </a:p>
                    <a:p>
                      <a:endParaRPr lang="fr-FR" sz="2400" dirty="0" smtClean="0"/>
                    </a:p>
                    <a:p>
                      <a:endParaRPr lang="fr-FR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66682" y="6345870"/>
            <a:ext cx="6267409" cy="365125"/>
          </a:xfrm>
        </p:spPr>
        <p:txBody>
          <a:bodyPr/>
          <a:lstStyle/>
          <a:p>
            <a:r>
              <a:rPr lang="fr-FR" dirty="0" smtClean="0"/>
              <a:t>Allemand | cycle 3 | 10e | </a:t>
            </a:r>
            <a:r>
              <a:rPr lang="fr-FR" dirty="0" err="1" smtClean="0"/>
              <a:t>Projekt</a:t>
            </a:r>
            <a:r>
              <a:rPr lang="fr-FR" dirty="0" smtClean="0"/>
              <a:t> </a:t>
            </a:r>
            <a:r>
              <a:rPr lang="fr-FR" dirty="0" err="1" smtClean="0"/>
              <a:t>Krimi</a:t>
            </a:r>
            <a:r>
              <a:rPr lang="fr-FR" dirty="0" smtClean="0"/>
              <a:t> 		 GT Partenariat de classes | Janvier 2016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6" y="0"/>
            <a:ext cx="2133600" cy="208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Teil 2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1146" y="896494"/>
            <a:ext cx="8686800" cy="571446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fr-FR" sz="2400" b="1" dirty="0" smtClean="0"/>
          </a:p>
          <a:p>
            <a:pPr marL="514350" indent="-514350">
              <a:buAutoNum type="arabicPeriod"/>
            </a:pPr>
            <a:r>
              <a:rPr lang="de-DE" dirty="0" err="1" smtClean="0"/>
              <a:t>Storyboard</a:t>
            </a:r>
            <a:r>
              <a:rPr lang="de-DE" dirty="0" smtClean="0"/>
              <a:t>? Fotos? Macht eine Skizze.</a:t>
            </a:r>
          </a:p>
          <a:p>
            <a:pPr marL="514350" indent="-514350">
              <a:buAutoNum type="arabicPeriod"/>
            </a:pPr>
            <a:r>
              <a:rPr lang="de-DE" dirty="0" smtClean="0"/>
              <a:t>Schreibt Blasen zu den Fotos.</a:t>
            </a:r>
          </a:p>
          <a:p>
            <a:pPr marL="514350" indent="-514350">
              <a:buAutoNum type="arabicPeriod"/>
            </a:pPr>
            <a:r>
              <a:rPr lang="de-DE" dirty="0" smtClean="0"/>
              <a:t>Macht Fotos in der Schule.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Ladet eure Fotos aufs Desktopfenster herunter.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Erstellt euren Fotocomic mit </a:t>
            </a:r>
            <a:r>
              <a:rPr lang="de-DE" i="1" dirty="0" smtClean="0"/>
              <a:t>Comic life </a:t>
            </a:r>
            <a:r>
              <a:rPr lang="de-DE" sz="2000" i="1" dirty="0" smtClean="0"/>
              <a:t>(</a:t>
            </a:r>
            <a:r>
              <a:rPr lang="de-DE" sz="2000" i="1" dirty="0" err="1" smtClean="0"/>
              <a:t>cf</a:t>
            </a:r>
            <a:r>
              <a:rPr lang="de-DE" sz="2000" i="1" dirty="0" smtClean="0"/>
              <a:t>. Blatt)</a:t>
            </a:r>
            <a:endParaRPr lang="de-DE" sz="2000" dirty="0" smtClean="0"/>
          </a:p>
          <a:p>
            <a:pPr marL="514350" indent="-514350">
              <a:buNone/>
            </a:pPr>
            <a:r>
              <a:rPr lang="de-DE" b="1" dirty="0" smtClean="0"/>
              <a:t>ACHTUNG!</a:t>
            </a:r>
            <a:r>
              <a:rPr lang="de-DE" dirty="0" smtClean="0"/>
              <a:t> </a:t>
            </a:r>
            <a:r>
              <a:rPr lang="fr-FR" dirty="0" err="1" smtClean="0"/>
              <a:t>Speichert</a:t>
            </a:r>
            <a:r>
              <a:rPr lang="fr-FR" dirty="0" smtClean="0"/>
              <a:t> </a:t>
            </a:r>
            <a:r>
              <a:rPr lang="fr-FR" b="1" dirty="0" err="1" smtClean="0"/>
              <a:t>regelmässig</a:t>
            </a:r>
            <a:r>
              <a:rPr lang="fr-FR" dirty="0" smtClean="0"/>
              <a:t> </a:t>
            </a:r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Dokument</a:t>
            </a:r>
            <a:r>
              <a:rPr lang="fr-FR" dirty="0" smtClean="0"/>
              <a:t> </a:t>
            </a:r>
            <a:r>
              <a:rPr lang="fr-FR" dirty="0" err="1" smtClean="0"/>
              <a:t>auf</a:t>
            </a:r>
            <a:r>
              <a:rPr lang="fr-FR" dirty="0" smtClean="0"/>
              <a:t> </a:t>
            </a:r>
            <a:r>
              <a:rPr lang="fr-FR" dirty="0" err="1" smtClean="0"/>
              <a:t>dem</a:t>
            </a:r>
            <a:r>
              <a:rPr lang="fr-FR" dirty="0" smtClean="0"/>
              <a:t> </a:t>
            </a:r>
            <a:r>
              <a:rPr lang="de-DE" sz="2800" dirty="0" err="1" smtClean="0"/>
              <a:t>USB-Stick</a:t>
            </a:r>
            <a:r>
              <a:rPr lang="de-DE" sz="2800" dirty="0" smtClean="0"/>
              <a:t> unter </a:t>
            </a:r>
            <a:r>
              <a:rPr lang="de-DE" sz="2000" i="1" dirty="0" err="1" smtClean="0"/>
              <a:t>Vorname_Vorname_Vorname</a:t>
            </a:r>
            <a:r>
              <a:rPr lang="de-DE" sz="2000" i="1" dirty="0" smtClean="0"/>
              <a:t>.</a:t>
            </a:r>
            <a:r>
              <a:rPr lang="de-DE" sz="2800" dirty="0" smtClean="0"/>
              <a:t> </a:t>
            </a:r>
            <a:endParaRPr lang="de-DE" sz="2595" dirty="0" smtClean="0"/>
          </a:p>
          <a:p>
            <a:endParaRPr lang="fr-FR" dirty="0"/>
          </a:p>
        </p:txBody>
      </p:sp>
      <p:sp>
        <p:nvSpPr>
          <p:cNvPr id="22530" name="AutoShape 9"/>
          <p:cNvSpPr>
            <a:spLocks noChangeArrowheads="1"/>
          </p:cNvSpPr>
          <p:nvPr/>
        </p:nvSpPr>
        <p:spPr bwMode="auto">
          <a:xfrm>
            <a:off x="7256886" y="1417638"/>
            <a:ext cx="1248492" cy="1005500"/>
          </a:xfrm>
          <a:prstGeom prst="wedgeEllipseCallout">
            <a:avLst>
              <a:gd name="adj1" fmla="val -149095"/>
              <a:gd name="adj2" fmla="val 25281"/>
            </a:avLst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2" charset="0"/>
              <a:ea typeface="Times New Roman" pitchFamily="-102" charset="0"/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66682" y="6345870"/>
            <a:ext cx="6267409" cy="365125"/>
          </a:xfrm>
        </p:spPr>
        <p:txBody>
          <a:bodyPr/>
          <a:lstStyle/>
          <a:p>
            <a:r>
              <a:rPr lang="fr-FR" dirty="0" smtClean="0"/>
              <a:t>Allemand | cycle 3 | 10e | </a:t>
            </a:r>
            <a:r>
              <a:rPr lang="fr-FR" dirty="0" err="1" smtClean="0"/>
              <a:t>Projekt</a:t>
            </a:r>
            <a:r>
              <a:rPr lang="fr-FR" dirty="0" smtClean="0"/>
              <a:t> </a:t>
            </a:r>
            <a:r>
              <a:rPr lang="fr-FR" dirty="0" err="1" smtClean="0"/>
              <a:t>Krimi</a:t>
            </a:r>
            <a:r>
              <a:rPr lang="fr-FR" dirty="0" smtClean="0"/>
              <a:t> 		 GT Partenariat de classes | Janvier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66682" y="6345870"/>
            <a:ext cx="6267409" cy="365125"/>
          </a:xfrm>
        </p:spPr>
        <p:txBody>
          <a:bodyPr/>
          <a:lstStyle/>
          <a:p>
            <a:r>
              <a:rPr lang="fr-FR" dirty="0" smtClean="0"/>
              <a:t>Allemand | cycle 3 | 10e | </a:t>
            </a:r>
            <a:r>
              <a:rPr lang="fr-FR" dirty="0" err="1" smtClean="0"/>
              <a:t>Projekt</a:t>
            </a:r>
            <a:r>
              <a:rPr lang="fr-FR" dirty="0" smtClean="0"/>
              <a:t> </a:t>
            </a:r>
            <a:r>
              <a:rPr lang="fr-FR" dirty="0" err="1" smtClean="0"/>
              <a:t>Krimi</a:t>
            </a:r>
            <a:r>
              <a:rPr lang="fr-FR" dirty="0" smtClean="0"/>
              <a:t> 		 GT Partenariat de classes | Janvier 2016 </a:t>
            </a:r>
            <a:endParaRPr lang="fr-FR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72323"/>
              </p:ext>
            </p:extLst>
          </p:nvPr>
        </p:nvGraphicFramePr>
        <p:xfrm>
          <a:off x="1020763" y="728663"/>
          <a:ext cx="6088062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6083300" imgH="5143500" progId="Word.Document.12">
                  <p:embed/>
                </p:oleObj>
              </mc:Choice>
              <mc:Fallback>
                <p:oleObj name="Document" r:id="rId3" imgW="6083300" imgH="514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0763" y="728663"/>
                        <a:ext cx="6088062" cy="514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700" y="3302000"/>
            <a:ext cx="723900" cy="2413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3700" y="3302000"/>
            <a:ext cx="7239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356</Words>
  <Application>Microsoft Macintosh PowerPoint</Application>
  <PresentationFormat>Présentation à l'écran (4:3)</PresentationFormat>
  <Paragraphs>77</Paragraphs>
  <Slides>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Thème Office</vt:lpstr>
      <vt:lpstr>Document Microsoft Word</vt:lpstr>
      <vt:lpstr>Projekt Krimi</vt:lpstr>
      <vt:lpstr>Présentation PowerPoint</vt:lpstr>
      <vt:lpstr>Teil 1: Ihr müsst einen Krimi auf Deutsch schreiben.  Teil 2: Ihr müsst einen Fotocomic mit Comic life erstellen.</vt:lpstr>
      <vt:lpstr>Teil 1</vt:lpstr>
      <vt:lpstr>1. Das Problem. </vt:lpstr>
      <vt:lpstr>2. Die Untersuchung.  </vt:lpstr>
      <vt:lpstr>3. Die Lösung </vt:lpstr>
      <vt:lpstr>Teil 2</vt:lpstr>
      <vt:lpstr>Présentation PowerPoint</vt:lpstr>
    </vt:vector>
  </TitlesOfParts>
  <Company>CO Sarine-Ouest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Austausch mit Deutschland</dc:title>
  <dc:creator>guest</dc:creator>
  <cp:lastModifiedBy>Utilisateur de Microsoft Office</cp:lastModifiedBy>
  <cp:revision>37</cp:revision>
  <dcterms:created xsi:type="dcterms:W3CDTF">2015-03-06T17:44:50Z</dcterms:created>
  <dcterms:modified xsi:type="dcterms:W3CDTF">2016-04-01T12:31:36Z</dcterms:modified>
</cp:coreProperties>
</file>