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34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7" r:id="rId10"/>
    <p:sldId id="269" r:id="rId11"/>
    <p:sldId id="270" r:id="rId12"/>
    <p:sldId id="271" r:id="rId13"/>
    <p:sldId id="336" r:id="rId14"/>
    <p:sldId id="337" r:id="rId15"/>
    <p:sldId id="338" r:id="rId16"/>
    <p:sldId id="272" r:id="rId17"/>
    <p:sldId id="339" r:id="rId18"/>
    <p:sldId id="273" r:id="rId19"/>
    <p:sldId id="265" r:id="rId20"/>
    <p:sldId id="268" r:id="rId21"/>
    <p:sldId id="266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0EC"/>
    <a:srgbClr val="EAD9E7"/>
    <a:srgbClr val="DFC4D8"/>
    <a:srgbClr val="A60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/>
    <p:restoredTop sz="94807"/>
  </p:normalViewPr>
  <p:slideViewPr>
    <p:cSldViewPr snapToGrid="0" snapToObjects="1">
      <p:cViewPr varScale="1">
        <p:scale>
          <a:sx n="124" d="100"/>
          <a:sy n="124" d="100"/>
        </p:scale>
        <p:origin x="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6CE08-B796-504B-97C9-998255D2B411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BF19-B7D2-9045-B8B5-8A2FCFC0D1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207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KB47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BF19-B7D2-9045-B8B5-8A2FCFC0D1B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269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BF19-B7D2-9045-B8B5-8A2FCFC0D1B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996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BF19-B7D2-9045-B8B5-8A2FCFC0D1B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61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077943-2022-9942-B222-ADCF2FF15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FD67E48-BF9D-B84E-9E0F-19FCCBD03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ABD5DC-4598-E94F-BEC3-546F945B4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E6FCB3-51BD-D047-ACC5-28EDF8CE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5DF9B5-057C-514C-B0C4-A776693D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205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B45A8C-AEEB-6E4F-A500-E7EF0749B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DDF65E8-47B4-AD48-B356-3A1353E70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B9941F-75A0-9448-8ADD-8D877B776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0B23F8-2358-8340-93E3-245CA0F73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D7ECC7-4C68-634C-B134-44C8312D6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498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0AA5BB9-C500-2445-B416-03CBC126D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3134A1-3CD9-3247-97A7-4A6DBCD97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3C9DCB-A2A8-B74C-8538-42317B72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AA5665-1744-A44A-86B1-B5CDD5D13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2BA5AD-BD50-7445-AEAB-22E33827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690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B84AE-0F0D-1248-8742-0EAF90BBB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3FD3A3-C950-3F48-918F-F4FEE1491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44F25E-5BE0-FC42-BF0A-2E5DBA12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2DB81C-247C-2242-8707-9A508F3B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788F34-5FAB-B045-923B-8390AA8D2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963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7EFFA6-7979-604D-96C9-0ABEB13E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307605-006A-3844-A24E-CDD0E06C8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0C3C30-04D9-494D-A992-0FDB29B0A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FFE06D-8171-9F45-886A-A4617FCE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A4E84A-B05A-C34F-AF33-CE8EA644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65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0AFF8C-2F74-1D46-B504-74E42C9A1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69603B-D9FB-AD46-8FF2-73AC05B91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2E9586E-1FEC-FA4A-9B95-74CC3338C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631ECC-71B8-6140-81EB-C6A72CADA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67373F-8418-3642-8350-525F8326C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629C41-DA8C-1B4F-A47F-5C7774A2D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402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8D30D8-8BD9-E947-A064-4399AFAA4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98D81F-EC0A-D144-9847-D9E2F40D0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690444-C4EE-C643-826E-4CA3B41CC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523BB95-63D2-734F-B2CB-99B08E10B9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CC2BAF-5E7E-554B-AA9C-8942E8A1AF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4542282-82DD-1B4A-A51B-EDFF57336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478A336-8706-EF4D-9054-2A29F62C2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C468CBA-5BD2-214C-AEBC-96901B37F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07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991A1-4EDA-C046-9979-31DA3CF79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9D29020-874C-0743-B8A3-CD51E4F0B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D14C773-7A9D-8140-ABDD-E6277507D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7740998-2C3A-8A4D-9A16-D044BDC0B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38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3987576-11A7-A345-B55A-AE6994B14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31D70A-F3F0-CB4C-947D-D126922FB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0681D3-831A-C54C-9875-8324C5F8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08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DD19C9-6F65-844F-B213-72399A0A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234681-3490-8144-A882-A7DFCC6E0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11D1DC-A747-E94A-B553-5D754430C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442EF61-92C3-9B41-9F3E-0B4BE9E0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D1676D-9376-D648-9ECA-0F8AA4D8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0B0EDB-ECF3-094A-ADB0-AAACE56E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55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49C2CF-59EA-834D-A000-87A63F4A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EAACD63-9EA1-A94A-9AE1-10B6DAE8C5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1539CE-522F-C94F-8963-8532497A4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D4C123-313D-9549-AC9C-E94B958DE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C1013D-043A-7B4E-A2BD-6882F183E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71B56A2-0854-5D49-A265-56A5A8AE3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92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97E5202-55D1-FF42-B365-39F9FA1B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511EE8-CB19-A34D-96E2-8B99F392B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25E863-F8D2-D741-AE60-CE1ABB695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22AE6-B50B-5E43-BF68-AD85E3E6BB6F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09F2D2-7753-BC48-A3F6-FBD6894C7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56BE76-4DFB-CC4D-8764-C1DD50737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69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3032B-5CF6-944E-AFB4-20560CD97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82715" y="2564179"/>
            <a:ext cx="7426570" cy="272292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dirty="0" err="1"/>
              <a:t>Geni@l</a:t>
            </a:r>
            <a:r>
              <a:rPr lang="fr-FR" dirty="0"/>
              <a:t> </a:t>
            </a:r>
            <a:r>
              <a:rPr lang="fr-FR" dirty="0" err="1"/>
              <a:t>Klick</a:t>
            </a:r>
            <a:r>
              <a:rPr lang="fr-FR" dirty="0"/>
              <a:t> </a:t>
            </a:r>
          </a:p>
          <a:p>
            <a:pPr marL="0" indent="0" algn="ctr">
              <a:buNone/>
            </a:pPr>
            <a:r>
              <a:rPr lang="fr-FR" dirty="0"/>
              <a:t>Deutsch </a:t>
            </a:r>
            <a:r>
              <a:rPr lang="fr-FR" dirty="0" err="1"/>
              <a:t>für</a:t>
            </a:r>
            <a:r>
              <a:rPr lang="fr-FR" dirty="0"/>
              <a:t> die Romandie</a:t>
            </a:r>
          </a:p>
          <a:p>
            <a:pPr marL="0" indent="0" algn="ctr">
              <a:buNone/>
            </a:pPr>
            <a:r>
              <a:rPr lang="fr-FR" dirty="0" err="1"/>
              <a:t>Kursbuch</a:t>
            </a:r>
            <a:r>
              <a:rPr lang="fr-FR" dirty="0"/>
              <a:t> 10. </a:t>
            </a:r>
            <a:r>
              <a:rPr lang="fr-FR" dirty="0" err="1"/>
              <a:t>und</a:t>
            </a:r>
            <a:r>
              <a:rPr lang="fr-FR" dirty="0"/>
              <a:t> 11. </a:t>
            </a:r>
            <a:r>
              <a:rPr lang="fr-FR" dirty="0" err="1"/>
              <a:t>Klasse</a:t>
            </a:r>
            <a:endParaRPr lang="fr-FR" dirty="0"/>
          </a:p>
          <a:p>
            <a:pPr marL="0" indent="0" algn="ctr">
              <a:buNone/>
            </a:pPr>
            <a:r>
              <a:rPr lang="fr-FR" dirty="0"/>
              <a:t>Band 1</a:t>
            </a:r>
          </a:p>
          <a:p>
            <a:pPr marL="0" indent="0" algn="ctr">
              <a:buNone/>
            </a:pPr>
            <a:r>
              <a:rPr lang="fr-FR" sz="5000" b="1" dirty="0"/>
              <a:t>Plateau 1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00AA8E-C92A-9947-A5E5-185072A05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111760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51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A22D7F5-A52B-5243-BD20-56E133AE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738" y="0"/>
            <a:ext cx="8940418" cy="56488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63E00B9-C9F3-1849-B3E8-12D28EBA1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9" y="5823585"/>
            <a:ext cx="12192000" cy="6833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7A59F6-33DD-634B-9C4F-62CFEECB85C8}"/>
              </a:ext>
            </a:extLst>
          </p:cNvPr>
          <p:cNvSpPr/>
          <p:nvPr/>
        </p:nvSpPr>
        <p:spPr>
          <a:xfrm>
            <a:off x="2780270" y="870072"/>
            <a:ext cx="3351569" cy="678076"/>
          </a:xfrm>
          <a:prstGeom prst="rect">
            <a:avLst/>
          </a:prstGeom>
          <a:solidFill>
            <a:srgbClr val="DFC4D8"/>
          </a:solidFill>
          <a:ln>
            <a:solidFill>
              <a:srgbClr val="DFC4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069296-3728-CF41-B15E-BAA5A9ED69D2}"/>
              </a:ext>
            </a:extLst>
          </p:cNvPr>
          <p:cNvSpPr/>
          <p:nvPr/>
        </p:nvSpPr>
        <p:spPr>
          <a:xfrm>
            <a:off x="2780271" y="1386431"/>
            <a:ext cx="2903838" cy="678076"/>
          </a:xfrm>
          <a:prstGeom prst="rect">
            <a:avLst/>
          </a:prstGeom>
          <a:solidFill>
            <a:srgbClr val="DFC4D8"/>
          </a:solidFill>
          <a:ln>
            <a:solidFill>
              <a:srgbClr val="DFC4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69783F-93F2-284D-B60E-FEFEBE61B8D1}"/>
              </a:ext>
            </a:extLst>
          </p:cNvPr>
          <p:cNvSpPr/>
          <p:nvPr/>
        </p:nvSpPr>
        <p:spPr>
          <a:xfrm>
            <a:off x="1795849" y="4706996"/>
            <a:ext cx="5914767" cy="941894"/>
          </a:xfrm>
          <a:prstGeom prst="rect">
            <a:avLst/>
          </a:prstGeom>
          <a:solidFill>
            <a:srgbClr val="EAD9E7"/>
          </a:solidFill>
          <a:ln>
            <a:solidFill>
              <a:srgbClr val="EAD9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3280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832AFBD-1CB6-204D-8D88-C5A5DC5CD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46050"/>
            <a:ext cx="109220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6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00FC3B6-80D8-1948-AE70-073A89081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795"/>
          <a:stretch/>
        </p:blipFill>
        <p:spPr>
          <a:xfrm>
            <a:off x="1285875" y="173859"/>
            <a:ext cx="9852389" cy="34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22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8A658B-BBD2-0A4D-98EE-8AF0AD993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478" y="2610678"/>
            <a:ext cx="8680206" cy="3551583"/>
          </a:xfrm>
        </p:spPr>
        <p:txBody>
          <a:bodyPr>
            <a:no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… </a:t>
            </a:r>
            <a:r>
              <a:rPr lang="fr-CH" sz="2400" b="1" dirty="0" err="1">
                <a:solidFill>
                  <a:schemeClr val="accent1"/>
                </a:solidFill>
              </a:rPr>
              <a:t>wenn</a:t>
            </a:r>
            <a:r>
              <a:rPr lang="fr-CH" sz="2400" b="1" dirty="0">
                <a:solidFill>
                  <a:schemeClr val="accent1"/>
                </a:solidFill>
              </a:rPr>
              <a:t> du </a:t>
            </a:r>
            <a:r>
              <a:rPr lang="fr-CH" sz="2400" b="1" dirty="0" err="1">
                <a:solidFill>
                  <a:schemeClr val="accent1"/>
                </a:solidFill>
              </a:rPr>
              <a:t>schlechte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Noten</a:t>
            </a:r>
            <a:r>
              <a:rPr lang="fr-CH" sz="2400" b="1" dirty="0">
                <a:solidFill>
                  <a:schemeClr val="accent1"/>
                </a:solidFill>
              </a:rPr>
              <a:t> hast?</a:t>
            </a:r>
          </a:p>
          <a:p>
            <a:pPr lvl="1"/>
            <a:r>
              <a:rPr lang="fr-CH" b="1" dirty="0" err="1">
                <a:solidFill>
                  <a:srgbClr val="FF0000"/>
                </a:solidFill>
              </a:rPr>
              <a:t>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lerne</a:t>
            </a:r>
            <a:r>
              <a:rPr lang="fr-CH" b="1" dirty="0">
                <a:solidFill>
                  <a:srgbClr val="FF0000"/>
                </a:solidFill>
              </a:rPr>
              <a:t> mit </a:t>
            </a:r>
            <a:r>
              <a:rPr lang="fr-CH" b="1" dirty="0" err="1">
                <a:solidFill>
                  <a:srgbClr val="FF0000"/>
                </a:solidFill>
              </a:rPr>
              <a:t>Freunden</a:t>
            </a:r>
            <a:r>
              <a:rPr lang="fr-CH" b="1" dirty="0">
                <a:solidFill>
                  <a:srgbClr val="FF0000"/>
                </a:solidFill>
              </a:rPr>
              <a:t>.</a:t>
            </a:r>
            <a:endParaRPr lang="fr-CH" dirty="0">
              <a:solidFill>
                <a:schemeClr val="accent1"/>
              </a:solidFill>
            </a:endParaRPr>
          </a:p>
          <a:p>
            <a:r>
              <a:rPr lang="fr-CH" sz="2400" b="1" dirty="0">
                <a:solidFill>
                  <a:schemeClr val="accent1"/>
                </a:solidFill>
              </a:rPr>
              <a:t>… </a:t>
            </a:r>
            <a:r>
              <a:rPr lang="fr-CH" sz="2400" b="1" dirty="0" err="1">
                <a:solidFill>
                  <a:schemeClr val="accent1"/>
                </a:solidFill>
              </a:rPr>
              <a:t>wenn</a:t>
            </a:r>
            <a:r>
              <a:rPr lang="fr-CH" sz="2400" b="1" dirty="0">
                <a:solidFill>
                  <a:schemeClr val="accent1"/>
                </a:solidFill>
              </a:rPr>
              <a:t> du </a:t>
            </a:r>
            <a:r>
              <a:rPr lang="fr-CH" sz="2400" b="1" dirty="0" err="1">
                <a:solidFill>
                  <a:schemeClr val="accent1"/>
                </a:solidFill>
              </a:rPr>
              <a:t>ins</a:t>
            </a:r>
            <a:r>
              <a:rPr lang="fr-CH" sz="2400" b="1" dirty="0">
                <a:solidFill>
                  <a:schemeClr val="accent1"/>
                </a:solidFill>
              </a:rPr>
              <a:t> Kino </a:t>
            </a:r>
            <a:r>
              <a:rPr lang="fr-CH" sz="2400" b="1" dirty="0" err="1">
                <a:solidFill>
                  <a:schemeClr val="accent1"/>
                </a:solidFill>
              </a:rPr>
              <a:t>gehen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willst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und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keine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Geld</a:t>
            </a:r>
            <a:r>
              <a:rPr lang="fr-CH" sz="2400" b="1" dirty="0">
                <a:solidFill>
                  <a:schemeClr val="accent1"/>
                </a:solidFill>
              </a:rPr>
              <a:t> hast?</a:t>
            </a:r>
          </a:p>
          <a:p>
            <a:pPr lvl="1"/>
            <a:r>
              <a:rPr lang="fr-CH" b="1" dirty="0" err="1">
                <a:solidFill>
                  <a:srgbClr val="FF0000"/>
                </a:solidFill>
              </a:rPr>
              <a:t>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leihe</a:t>
            </a:r>
            <a:r>
              <a:rPr lang="fr-CH" b="1" dirty="0">
                <a:solidFill>
                  <a:srgbClr val="FF0000"/>
                </a:solidFill>
              </a:rPr>
              <a:t> mir </a:t>
            </a:r>
            <a:r>
              <a:rPr lang="fr-CH" b="1" dirty="0" err="1">
                <a:solidFill>
                  <a:srgbClr val="FF0000"/>
                </a:solidFill>
              </a:rPr>
              <a:t>Geld</a:t>
            </a:r>
            <a:r>
              <a:rPr lang="fr-CH" b="1" dirty="0">
                <a:solidFill>
                  <a:srgbClr val="FF0000"/>
                </a:solidFill>
              </a:rPr>
              <a:t>. / </a:t>
            </a:r>
            <a:r>
              <a:rPr lang="fr-CH" b="1" dirty="0" err="1">
                <a:solidFill>
                  <a:srgbClr val="FF0000"/>
                </a:solidFill>
              </a:rPr>
              <a:t>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frage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meine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Eltern</a:t>
            </a:r>
            <a:r>
              <a:rPr lang="fr-CH" b="1" dirty="0">
                <a:solidFill>
                  <a:srgbClr val="FF0000"/>
                </a:solidFill>
              </a:rPr>
              <a:t>.</a:t>
            </a:r>
            <a:endParaRPr lang="fr-CH" dirty="0">
              <a:solidFill>
                <a:schemeClr val="accent1"/>
              </a:solidFill>
            </a:endParaRPr>
          </a:p>
          <a:p>
            <a:r>
              <a:rPr lang="fr-CH" sz="2400" b="1" dirty="0">
                <a:solidFill>
                  <a:schemeClr val="accent1"/>
                </a:solidFill>
              </a:rPr>
              <a:t>… </a:t>
            </a:r>
            <a:r>
              <a:rPr lang="fr-CH" sz="2400" b="1" dirty="0" err="1">
                <a:solidFill>
                  <a:schemeClr val="accent1"/>
                </a:solidFill>
              </a:rPr>
              <a:t>wenn</a:t>
            </a:r>
            <a:r>
              <a:rPr lang="fr-CH" sz="2400" b="1" dirty="0">
                <a:solidFill>
                  <a:schemeClr val="accent1"/>
                </a:solidFill>
              </a:rPr>
              <a:t> du </a:t>
            </a:r>
            <a:r>
              <a:rPr lang="fr-CH" sz="2400" b="1" dirty="0" err="1">
                <a:solidFill>
                  <a:schemeClr val="accent1"/>
                </a:solidFill>
              </a:rPr>
              <a:t>schlimme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Halsschmerzen</a:t>
            </a:r>
            <a:r>
              <a:rPr lang="fr-CH" sz="2400" b="1" dirty="0">
                <a:solidFill>
                  <a:schemeClr val="accent1"/>
                </a:solidFill>
              </a:rPr>
              <a:t> hast?</a:t>
            </a:r>
          </a:p>
          <a:p>
            <a:pPr lvl="1"/>
            <a:r>
              <a:rPr lang="fr-CH" b="1" dirty="0" err="1">
                <a:solidFill>
                  <a:srgbClr val="FF0000"/>
                </a:solidFill>
              </a:rPr>
              <a:t>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gehe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zum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Arzt</a:t>
            </a:r>
            <a:r>
              <a:rPr lang="fr-CH" b="1" dirty="0">
                <a:solidFill>
                  <a:srgbClr val="FF0000"/>
                </a:solidFill>
              </a:rPr>
              <a:t>. / </a:t>
            </a:r>
            <a:r>
              <a:rPr lang="fr-CH" b="1" dirty="0" err="1">
                <a:solidFill>
                  <a:srgbClr val="FF0000"/>
                </a:solidFill>
              </a:rPr>
              <a:t>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nehme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Medikamente</a:t>
            </a:r>
            <a:r>
              <a:rPr lang="fr-CH" b="1" dirty="0">
                <a:solidFill>
                  <a:srgbClr val="FF0000"/>
                </a:solidFill>
              </a:rPr>
              <a:t>.</a:t>
            </a:r>
            <a:endParaRPr lang="fr-CH" dirty="0">
              <a:solidFill>
                <a:srgbClr val="FF0000"/>
              </a:solidFill>
            </a:endParaRPr>
          </a:p>
          <a:p>
            <a:r>
              <a:rPr lang="fr-CH" sz="2400" b="1" dirty="0">
                <a:solidFill>
                  <a:schemeClr val="accent1"/>
                </a:solidFill>
              </a:rPr>
              <a:t>… </a:t>
            </a:r>
            <a:r>
              <a:rPr lang="fr-CH" sz="2400" b="1" dirty="0" err="1">
                <a:solidFill>
                  <a:schemeClr val="accent1"/>
                </a:solidFill>
              </a:rPr>
              <a:t>wenn</a:t>
            </a:r>
            <a:r>
              <a:rPr lang="fr-CH" sz="2400" b="1" dirty="0">
                <a:solidFill>
                  <a:schemeClr val="accent1"/>
                </a:solidFill>
              </a:rPr>
              <a:t> du </a:t>
            </a:r>
            <a:r>
              <a:rPr lang="fr-CH" sz="2400" b="1" dirty="0" err="1">
                <a:solidFill>
                  <a:schemeClr val="accent1"/>
                </a:solidFill>
              </a:rPr>
              <a:t>schlechte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Laune</a:t>
            </a:r>
            <a:r>
              <a:rPr lang="fr-CH" sz="2400" b="1" dirty="0">
                <a:solidFill>
                  <a:schemeClr val="accent1"/>
                </a:solidFill>
              </a:rPr>
              <a:t> hast?</a:t>
            </a:r>
          </a:p>
          <a:p>
            <a:pPr lvl="1"/>
            <a:r>
              <a:rPr lang="fr-CH" b="1" dirty="0" err="1">
                <a:solidFill>
                  <a:srgbClr val="FF0000"/>
                </a:solidFill>
              </a:rPr>
              <a:t>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mache</a:t>
            </a:r>
            <a:r>
              <a:rPr lang="fr-CH" b="1" dirty="0">
                <a:solidFill>
                  <a:srgbClr val="FF0000"/>
                </a:solidFill>
              </a:rPr>
              <a:t> Sport. / </a:t>
            </a:r>
            <a:r>
              <a:rPr lang="fr-CH" b="1" dirty="0" err="1">
                <a:solidFill>
                  <a:srgbClr val="FF0000"/>
                </a:solidFill>
              </a:rPr>
              <a:t>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höre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Musik</a:t>
            </a:r>
            <a:r>
              <a:rPr lang="fr-CH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E6F7C82-D299-1243-B651-7C8274D28F03}"/>
              </a:ext>
            </a:extLst>
          </p:cNvPr>
          <p:cNvSpPr txBox="1"/>
          <p:nvPr/>
        </p:nvSpPr>
        <p:spPr>
          <a:xfrm>
            <a:off x="8661114" y="112815"/>
            <a:ext cx="31438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err="1">
                <a:solidFill>
                  <a:srgbClr val="0070C0"/>
                </a:solidFill>
              </a:rPr>
              <a:t>Lösungsvorschläge</a:t>
            </a:r>
            <a:endParaRPr lang="fr-FR" sz="3000" b="1" dirty="0">
              <a:solidFill>
                <a:srgbClr val="0070C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C157B6-463A-B044-8377-D8440A753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47"/>
          <a:stretch/>
        </p:blipFill>
        <p:spPr>
          <a:xfrm>
            <a:off x="81031" y="-9879"/>
            <a:ext cx="6742947" cy="236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8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8A658B-BBD2-0A4D-98EE-8AF0AD993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1054" y="2637182"/>
            <a:ext cx="9278737" cy="3896140"/>
          </a:xfrm>
        </p:spPr>
        <p:txBody>
          <a:bodyPr>
            <a:no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… </a:t>
            </a:r>
            <a:r>
              <a:rPr lang="fr-CH" sz="2400" b="1" dirty="0" err="1">
                <a:solidFill>
                  <a:schemeClr val="accent1"/>
                </a:solidFill>
              </a:rPr>
              <a:t>wenn</a:t>
            </a:r>
            <a:r>
              <a:rPr lang="fr-CH" sz="2400" b="1" dirty="0">
                <a:solidFill>
                  <a:schemeClr val="accent1"/>
                </a:solidFill>
              </a:rPr>
              <a:t> du den </a:t>
            </a:r>
            <a:r>
              <a:rPr lang="fr-CH" sz="2400" b="1" dirty="0" err="1">
                <a:solidFill>
                  <a:schemeClr val="accent1"/>
                </a:solidFill>
              </a:rPr>
              <a:t>Geburtstag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von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deinem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besten</a:t>
            </a:r>
            <a:r>
              <a:rPr lang="fr-CH" sz="2400" b="1" dirty="0">
                <a:solidFill>
                  <a:schemeClr val="accent1"/>
                </a:solidFill>
              </a:rPr>
              <a:t> Freund </a:t>
            </a:r>
            <a:r>
              <a:rPr lang="fr-CH" sz="2400" b="1" dirty="0" err="1">
                <a:solidFill>
                  <a:schemeClr val="accent1"/>
                </a:solidFill>
              </a:rPr>
              <a:t>vergessen</a:t>
            </a:r>
            <a:r>
              <a:rPr lang="fr-CH" sz="2400" b="1" dirty="0">
                <a:solidFill>
                  <a:schemeClr val="accent1"/>
                </a:solidFill>
              </a:rPr>
              <a:t> hast?</a:t>
            </a:r>
          </a:p>
          <a:p>
            <a:pPr lvl="1"/>
            <a:r>
              <a:rPr lang="fr-CH" b="1" dirty="0" err="1">
                <a:solidFill>
                  <a:srgbClr val="FF0000"/>
                </a:solidFill>
              </a:rPr>
              <a:t>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entschuldige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mich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und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schenke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ihm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etwas</a:t>
            </a:r>
            <a:r>
              <a:rPr lang="fr-CH" b="1" dirty="0">
                <a:solidFill>
                  <a:srgbClr val="FF0000"/>
                </a:solidFill>
              </a:rPr>
              <a:t>. / </a:t>
            </a:r>
            <a:r>
              <a:rPr lang="fr-CH" b="1" dirty="0" err="1">
                <a:solidFill>
                  <a:srgbClr val="FF0000"/>
                </a:solidFill>
              </a:rPr>
              <a:t>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rufe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ihn</a:t>
            </a:r>
            <a:r>
              <a:rPr lang="fr-CH" b="1" dirty="0">
                <a:solidFill>
                  <a:srgbClr val="FF0000"/>
                </a:solidFill>
              </a:rPr>
              <a:t> an.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… </a:t>
            </a:r>
            <a:r>
              <a:rPr lang="fr-CH" sz="2400" b="1" dirty="0" err="1">
                <a:solidFill>
                  <a:schemeClr val="accent1"/>
                </a:solidFill>
              </a:rPr>
              <a:t>wenn</a:t>
            </a:r>
            <a:r>
              <a:rPr lang="fr-CH" sz="2400" b="1" dirty="0">
                <a:solidFill>
                  <a:schemeClr val="accent1"/>
                </a:solidFill>
              </a:rPr>
              <a:t> es in den Ferien </a:t>
            </a:r>
            <a:r>
              <a:rPr lang="fr-CH" sz="2400" b="1" dirty="0" err="1">
                <a:solidFill>
                  <a:schemeClr val="accent1"/>
                </a:solidFill>
              </a:rPr>
              <a:t>immer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regnet</a:t>
            </a:r>
            <a:r>
              <a:rPr lang="fr-CH" sz="2400" b="1" dirty="0">
                <a:solidFill>
                  <a:schemeClr val="accent1"/>
                </a:solidFill>
              </a:rPr>
              <a:t>?</a:t>
            </a:r>
          </a:p>
          <a:p>
            <a:pPr lvl="1"/>
            <a:r>
              <a:rPr lang="fr-CH" b="1" dirty="0" err="1">
                <a:solidFill>
                  <a:srgbClr val="FF0000"/>
                </a:solidFill>
              </a:rPr>
              <a:t>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gehe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ins</a:t>
            </a:r>
            <a:r>
              <a:rPr lang="fr-CH" b="1" dirty="0">
                <a:solidFill>
                  <a:srgbClr val="FF0000"/>
                </a:solidFill>
              </a:rPr>
              <a:t> Kino. / </a:t>
            </a:r>
            <a:r>
              <a:rPr lang="fr-CH" b="1" dirty="0" err="1">
                <a:solidFill>
                  <a:srgbClr val="FF0000"/>
                </a:solidFill>
              </a:rPr>
              <a:t>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bleibe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zu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Hause</a:t>
            </a:r>
            <a:r>
              <a:rPr lang="fr-CH" b="1" dirty="0">
                <a:solidFill>
                  <a:srgbClr val="FF0000"/>
                </a:solidFill>
              </a:rPr>
              <a:t>. / </a:t>
            </a:r>
            <a:r>
              <a:rPr lang="fr-CH" b="1" dirty="0" err="1">
                <a:solidFill>
                  <a:srgbClr val="FF0000"/>
                </a:solidFill>
              </a:rPr>
              <a:t>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spiele</a:t>
            </a:r>
            <a:r>
              <a:rPr lang="fr-CH" b="1" dirty="0">
                <a:solidFill>
                  <a:srgbClr val="FF0000"/>
                </a:solidFill>
              </a:rPr>
              <a:t> Computer.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… </a:t>
            </a:r>
            <a:r>
              <a:rPr lang="fr-CH" sz="2400" b="1" dirty="0" err="1">
                <a:solidFill>
                  <a:schemeClr val="accent1"/>
                </a:solidFill>
              </a:rPr>
              <a:t>wenn</a:t>
            </a:r>
            <a:r>
              <a:rPr lang="fr-CH" sz="2400" b="1" dirty="0">
                <a:solidFill>
                  <a:schemeClr val="accent1"/>
                </a:solidFill>
              </a:rPr>
              <a:t> du den Bus </a:t>
            </a:r>
            <a:r>
              <a:rPr lang="fr-CH" sz="2400" b="1" dirty="0" err="1">
                <a:solidFill>
                  <a:schemeClr val="accent1"/>
                </a:solidFill>
              </a:rPr>
              <a:t>zur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Schule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verpasst</a:t>
            </a:r>
            <a:r>
              <a:rPr lang="fr-CH" sz="2400" b="1" dirty="0">
                <a:solidFill>
                  <a:schemeClr val="accent1"/>
                </a:solidFill>
              </a:rPr>
              <a:t> hast?</a:t>
            </a:r>
          </a:p>
          <a:p>
            <a:pPr lvl="1"/>
            <a:r>
              <a:rPr lang="fr-CH" b="1" dirty="0" err="1">
                <a:solidFill>
                  <a:srgbClr val="FF0000"/>
                </a:solidFill>
              </a:rPr>
              <a:t>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fahre</a:t>
            </a:r>
            <a:r>
              <a:rPr lang="fr-CH" b="1" dirty="0">
                <a:solidFill>
                  <a:srgbClr val="FF0000"/>
                </a:solidFill>
              </a:rPr>
              <a:t> mit </a:t>
            </a:r>
            <a:r>
              <a:rPr lang="fr-CH" b="1" dirty="0" err="1">
                <a:solidFill>
                  <a:srgbClr val="FF0000"/>
                </a:solidFill>
              </a:rPr>
              <a:t>dem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Fahrrad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zur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Schule</a:t>
            </a:r>
            <a:r>
              <a:rPr lang="fr-CH" b="1" dirty="0">
                <a:solidFill>
                  <a:srgbClr val="FF0000"/>
                </a:solidFill>
              </a:rPr>
              <a:t>. / </a:t>
            </a:r>
            <a:r>
              <a:rPr lang="fr-CH" b="1" dirty="0" err="1">
                <a:solidFill>
                  <a:srgbClr val="FF0000"/>
                </a:solidFill>
              </a:rPr>
              <a:t>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laufe</a:t>
            </a:r>
            <a:r>
              <a:rPr lang="fr-CH" b="1" dirty="0">
                <a:solidFill>
                  <a:srgbClr val="FF0000"/>
                </a:solidFill>
              </a:rPr>
              <a:t>.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… </a:t>
            </a:r>
            <a:r>
              <a:rPr lang="fr-CH" sz="2400" b="1" dirty="0" err="1">
                <a:solidFill>
                  <a:schemeClr val="accent1"/>
                </a:solidFill>
              </a:rPr>
              <a:t>wenn</a:t>
            </a:r>
            <a:r>
              <a:rPr lang="fr-CH" sz="2400" b="1" dirty="0">
                <a:solidFill>
                  <a:schemeClr val="accent1"/>
                </a:solidFill>
              </a:rPr>
              <a:t> du </a:t>
            </a:r>
            <a:r>
              <a:rPr lang="fr-CH" sz="2400" b="1" dirty="0" err="1">
                <a:solidFill>
                  <a:schemeClr val="accent1"/>
                </a:solidFill>
              </a:rPr>
              <a:t>deine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Hausaufgaben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vergessen</a:t>
            </a:r>
            <a:r>
              <a:rPr lang="fr-CH" sz="2400" b="1" dirty="0">
                <a:solidFill>
                  <a:schemeClr val="accent1"/>
                </a:solidFill>
              </a:rPr>
              <a:t> hast?</a:t>
            </a:r>
          </a:p>
          <a:p>
            <a:pPr lvl="1"/>
            <a:r>
              <a:rPr lang="fr-CH" b="1" dirty="0" err="1">
                <a:solidFill>
                  <a:srgbClr val="FF0000"/>
                </a:solidFill>
              </a:rPr>
              <a:t>Ich</a:t>
            </a:r>
            <a:r>
              <a:rPr lang="fr-CH" b="1" dirty="0">
                <a:solidFill>
                  <a:srgbClr val="FF0000"/>
                </a:solidFill>
              </a:rPr>
              <a:t> sage es </a:t>
            </a:r>
            <a:r>
              <a:rPr lang="fr-CH" b="1" dirty="0" err="1">
                <a:solidFill>
                  <a:srgbClr val="FF0000"/>
                </a:solidFill>
              </a:rPr>
              <a:t>meinem</a:t>
            </a:r>
            <a:r>
              <a:rPr lang="fr-CH" b="1" dirty="0">
                <a:solidFill>
                  <a:srgbClr val="FF0000"/>
                </a:solidFill>
              </a:rPr>
              <a:t> Lehrer.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E6F7C82-D299-1243-B651-7C8274D28F03}"/>
              </a:ext>
            </a:extLst>
          </p:cNvPr>
          <p:cNvSpPr txBox="1"/>
          <p:nvPr/>
        </p:nvSpPr>
        <p:spPr>
          <a:xfrm>
            <a:off x="8661114" y="112815"/>
            <a:ext cx="31438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err="1">
                <a:solidFill>
                  <a:srgbClr val="0070C0"/>
                </a:solidFill>
              </a:rPr>
              <a:t>Lösungsvorschläge</a:t>
            </a:r>
            <a:endParaRPr lang="fr-FR" sz="3000" b="1" dirty="0">
              <a:solidFill>
                <a:srgbClr val="0070C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5CC756-FE2E-2544-8DD6-03C0FE577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47"/>
          <a:stretch/>
        </p:blipFill>
        <p:spPr>
          <a:xfrm>
            <a:off x="81031" y="-9879"/>
            <a:ext cx="6742947" cy="236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8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00FC3B6-80D8-1948-AE70-073A89081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236"/>
          <a:stretch/>
        </p:blipFill>
        <p:spPr>
          <a:xfrm>
            <a:off x="564932" y="198783"/>
            <a:ext cx="11062135" cy="323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15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F509F7D-0DC8-C048-937B-3B224CA3E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79"/>
            <a:ext cx="12192000" cy="66686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33CDE69-19EF-3B4E-B74B-202BC0926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29" y="5023954"/>
            <a:ext cx="106807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A54457C-2831-3F44-8776-224B2B084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06" y="0"/>
            <a:ext cx="10651787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E1DD5E-C41A-1D43-857F-FDD606024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106" y="0"/>
            <a:ext cx="10692612" cy="1134065"/>
          </a:xfrm>
          <a:prstGeom prst="rect">
            <a:avLst/>
          </a:prstGeom>
        </p:spPr>
      </p:pic>
      <p:pic>
        <p:nvPicPr>
          <p:cNvPr id="2" name="gk10_11_Bd1_KB_Track_01.34_P01_A8a.mp3">
            <a:hlinkClick r:id="" action="ppaction://media"/>
            <a:extLst>
              <a:ext uri="{FF2B5EF4-FFF2-40B4-BE49-F238E27FC236}">
                <a16:creationId xmlns:a16="http://schemas.microsoft.com/office/drawing/2014/main" id="{C3B00B8D-E819-934B-B9A0-51FAF9B63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7187" y="12451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2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DA2C54-6652-644F-A636-2D7067F4E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7829"/>
            <a:ext cx="12192000" cy="61423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E752C98-D882-9A4F-90AD-F51F9B905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704" y="164964"/>
            <a:ext cx="7898296" cy="899705"/>
          </a:xfrm>
          <a:prstGeom prst="rect">
            <a:avLst/>
          </a:prstGeom>
        </p:spPr>
      </p:pic>
      <p:pic>
        <p:nvPicPr>
          <p:cNvPr id="2" name="gk10_11_Bd1_KB_Track_01.35_P01_A9a.mp3">
            <a:hlinkClick r:id="" action="ppaction://media"/>
            <a:extLst>
              <a:ext uri="{FF2B5EF4-FFF2-40B4-BE49-F238E27FC236}">
                <a16:creationId xmlns:a16="http://schemas.microsoft.com/office/drawing/2014/main" id="{003E3ABF-4C79-7C46-87C3-F8FD9CDA2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0908" y="52418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0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6032" y="-1"/>
            <a:ext cx="9079936" cy="6693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638080" y="5924252"/>
            <a:ext cx="376177" cy="523220"/>
          </a:xfrm>
          <a:prstGeom prst="rect">
            <a:avLst/>
          </a:prstGeom>
          <a:noFill/>
          <a:ln>
            <a:solidFill>
              <a:srgbClr val="A60B5D"/>
            </a:solidFill>
          </a:ln>
        </p:spPr>
        <p:txBody>
          <a:bodyPr wrap="square" rtlCol="0">
            <a:spAutoFit/>
          </a:bodyPr>
          <a:lstStyle/>
          <a:p>
            <a:r>
              <a:rPr lang="fr-CH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700531" y="4139129"/>
            <a:ext cx="376177" cy="523220"/>
          </a:xfrm>
          <a:prstGeom prst="rect">
            <a:avLst/>
          </a:prstGeom>
          <a:noFill/>
          <a:ln>
            <a:solidFill>
              <a:srgbClr val="A60B5D"/>
            </a:solidFill>
          </a:ln>
        </p:spPr>
        <p:txBody>
          <a:bodyPr wrap="square" rtlCol="0">
            <a:spAutoFit/>
          </a:bodyPr>
          <a:lstStyle/>
          <a:p>
            <a:r>
              <a:rPr lang="fr-CH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407054" y="5556623"/>
            <a:ext cx="376177" cy="523220"/>
          </a:xfrm>
          <a:prstGeom prst="rect">
            <a:avLst/>
          </a:prstGeom>
          <a:noFill/>
          <a:ln>
            <a:solidFill>
              <a:srgbClr val="A60B5D"/>
            </a:solidFill>
          </a:ln>
        </p:spPr>
        <p:txBody>
          <a:bodyPr wrap="square" rtlCol="0">
            <a:spAutoFit/>
          </a:bodyPr>
          <a:lstStyle/>
          <a:p>
            <a:r>
              <a:rPr lang="fr-CH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845995" y="4662349"/>
            <a:ext cx="376177" cy="523220"/>
          </a:xfrm>
          <a:prstGeom prst="rect">
            <a:avLst/>
          </a:prstGeom>
          <a:noFill/>
          <a:ln>
            <a:solidFill>
              <a:srgbClr val="A60B5D"/>
            </a:solidFill>
          </a:ln>
        </p:spPr>
        <p:txBody>
          <a:bodyPr wrap="square" rtlCol="0">
            <a:spAutoFit/>
          </a:bodyPr>
          <a:lstStyle/>
          <a:p>
            <a:r>
              <a:rPr lang="fr-CH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227162" y="5139422"/>
            <a:ext cx="376177" cy="523220"/>
          </a:xfrm>
          <a:prstGeom prst="rect">
            <a:avLst/>
          </a:prstGeom>
          <a:noFill/>
          <a:ln>
            <a:solidFill>
              <a:srgbClr val="A60B5D"/>
            </a:solidFill>
          </a:ln>
        </p:spPr>
        <p:txBody>
          <a:bodyPr wrap="square" rtlCol="0">
            <a:spAutoFit/>
          </a:bodyPr>
          <a:lstStyle/>
          <a:p>
            <a:r>
              <a:rPr lang="fr-CH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497B4A-EAEC-984F-BEB5-06F425F0C2B0}"/>
              </a:ext>
            </a:extLst>
          </p:cNvPr>
          <p:cNvSpPr/>
          <p:nvPr/>
        </p:nvSpPr>
        <p:spPr>
          <a:xfrm>
            <a:off x="1626778" y="5662642"/>
            <a:ext cx="3136203" cy="523220"/>
          </a:xfrm>
          <a:prstGeom prst="rect">
            <a:avLst/>
          </a:prstGeom>
          <a:solidFill>
            <a:srgbClr val="EFE0EC"/>
          </a:solidFill>
          <a:ln>
            <a:solidFill>
              <a:srgbClr val="EFE0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FFA3D0-CAF6-C94E-BA29-04F09A3EBEF1}"/>
              </a:ext>
            </a:extLst>
          </p:cNvPr>
          <p:cNvSpPr/>
          <p:nvPr/>
        </p:nvSpPr>
        <p:spPr>
          <a:xfrm>
            <a:off x="1891696" y="6185861"/>
            <a:ext cx="4535608" cy="507831"/>
          </a:xfrm>
          <a:prstGeom prst="rect">
            <a:avLst/>
          </a:prstGeom>
          <a:solidFill>
            <a:srgbClr val="EFE0EC"/>
          </a:solidFill>
          <a:ln>
            <a:solidFill>
              <a:srgbClr val="EFE0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78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71CB887-C002-B54C-9EA3-9F48FECE1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409" y="0"/>
            <a:ext cx="5139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57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3410" y="347241"/>
            <a:ext cx="91535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930" y="347241"/>
            <a:ext cx="104648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273217" y="1840375"/>
            <a:ext cx="48845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Jenny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ein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buntes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T-shirt</a:t>
            </a:r>
          </a:p>
          <a:p>
            <a:pPr>
              <a:buFont typeface="Arial" pitchFamily="34" charset="0"/>
              <a:buChar char="•"/>
            </a:pP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eine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kurze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graue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Hose</a:t>
            </a:r>
            <a:endParaRPr lang="fr-CH" sz="24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ein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gelbes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T-shirt</a:t>
            </a:r>
          </a:p>
          <a:p>
            <a:pPr>
              <a:buFont typeface="Arial" pitchFamily="34" charset="0"/>
              <a:buChar char="•"/>
            </a:pP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ein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braunes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T-shirt</a:t>
            </a:r>
          </a:p>
          <a:p>
            <a:pPr>
              <a:buFont typeface="Arial" pitchFamily="34" charset="0"/>
              <a:buChar char="•"/>
            </a:pP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ein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blaues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Kleid</a:t>
            </a:r>
            <a:endParaRPr lang="fr-CH" sz="24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einen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weiten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grauen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Pullover</a:t>
            </a:r>
          </a:p>
          <a:p>
            <a:pPr>
              <a:buFont typeface="Arial" pitchFamily="34" charset="0"/>
              <a:buChar char="•"/>
            </a:pP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eine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(enge)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blaue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Jeans</a:t>
            </a:r>
          </a:p>
          <a:p>
            <a:pPr>
              <a:buFont typeface="Arial" pitchFamily="34" charset="0"/>
              <a:buChar char="•"/>
            </a:pP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eine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schwarze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Jacke</a:t>
            </a:r>
            <a:endParaRPr lang="fr-CH" sz="24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ein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blaues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T-shirt</a:t>
            </a:r>
          </a:p>
          <a:p>
            <a:pPr>
              <a:buFont typeface="Arial" pitchFamily="34" charset="0"/>
              <a:buChar char="•"/>
            </a:pP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ein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graues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T-shirt</a:t>
            </a:r>
          </a:p>
          <a:p>
            <a:pPr>
              <a:buFont typeface="Arial" pitchFamily="34" charset="0"/>
              <a:buChar char="•"/>
            </a:pP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einen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schwarzen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Rock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518477" y="1990846"/>
            <a:ext cx="4884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Caro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ein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weisses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T-shirt</a:t>
            </a:r>
          </a:p>
          <a:p>
            <a:pPr>
              <a:buFont typeface="Arial" pitchFamily="34" charset="0"/>
              <a:buChar char="•"/>
            </a:pP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eine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weisse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Bluse</a:t>
            </a:r>
            <a:endParaRPr lang="fr-CH" sz="24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eine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kurze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Jeans</a:t>
            </a:r>
          </a:p>
        </p:txBody>
      </p:sp>
    </p:spTree>
    <p:extLst>
      <p:ext uri="{BB962C8B-B14F-4D97-AF65-F5344CB8AC3E}">
        <p14:creationId xmlns:p14="http://schemas.microsoft.com/office/powerpoint/2010/main" val="284322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785" y="189186"/>
            <a:ext cx="9168044" cy="373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229452" y="4212754"/>
            <a:ext cx="71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464330" y="4212754"/>
            <a:ext cx="71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55512" y="4212754"/>
            <a:ext cx="71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f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132444" y="4212754"/>
            <a:ext cx="71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527796" y="4212754"/>
            <a:ext cx="71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645031" y="4181976"/>
            <a:ext cx="717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39913" y="4212754"/>
            <a:ext cx="495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40785" y="4243531"/>
            <a:ext cx="9859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1___	     2___       3___       4___        5___        6___      7___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226" y="5058136"/>
            <a:ext cx="11039756" cy="57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40785" y="5665304"/>
            <a:ext cx="1129428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___</a:t>
            </a:r>
            <a:r>
              <a:rPr lang="fr-CH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       b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___</a:t>
            </a:r>
            <a:r>
              <a:rPr lang="fr-CH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c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___</a:t>
            </a:r>
            <a:r>
              <a:rPr lang="fr-CH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d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___ </a:t>
            </a:r>
            <a:r>
              <a:rPr lang="fr-CH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e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___</a:t>
            </a:r>
            <a:r>
              <a:rPr lang="fr-CH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f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___</a:t>
            </a:r>
            <a:r>
              <a:rPr lang="fr-CH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g</a:t>
            </a:r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___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876851" y="5763126"/>
            <a:ext cx="1215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S. 102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394590" y="5763126"/>
            <a:ext cx="1215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S. 99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847522" y="5763126"/>
            <a:ext cx="1215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S. 101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195254" y="5763126"/>
            <a:ext cx="1215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S. 101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696064" y="5763126"/>
            <a:ext cx="1215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S. 102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8147319" y="5763126"/>
            <a:ext cx="1215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S. 101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9516335" y="5763126"/>
            <a:ext cx="1215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S. 103</a:t>
            </a:r>
          </a:p>
        </p:txBody>
      </p:sp>
    </p:spTree>
    <p:extLst>
      <p:ext uri="{BB962C8B-B14F-4D97-AF65-F5344CB8AC3E}">
        <p14:creationId xmlns:p14="http://schemas.microsoft.com/office/powerpoint/2010/main" val="367691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8A658B-BBD2-0A4D-98EE-8AF0AD993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631"/>
            <a:ext cx="10515600" cy="6632369"/>
          </a:xfrm>
        </p:spPr>
        <p:txBody>
          <a:bodyPr>
            <a:normAutofit fontScale="77500" lnSpcReduction="20000"/>
          </a:bodyPr>
          <a:lstStyle/>
          <a:p>
            <a:r>
              <a:rPr lang="fr-CH" b="1" dirty="0" err="1">
                <a:solidFill>
                  <a:schemeClr val="accent1"/>
                </a:solidFill>
              </a:rPr>
              <a:t>Warum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möchtest</a:t>
            </a:r>
            <a:r>
              <a:rPr lang="fr-CH" b="1" dirty="0">
                <a:solidFill>
                  <a:schemeClr val="accent1"/>
                </a:solidFill>
              </a:rPr>
              <a:t> du </a:t>
            </a:r>
            <a:r>
              <a:rPr lang="fr-CH" b="1" dirty="0" err="1">
                <a:solidFill>
                  <a:schemeClr val="accent1"/>
                </a:solidFill>
              </a:rPr>
              <a:t>nach</a:t>
            </a:r>
            <a:r>
              <a:rPr lang="fr-CH" b="1" dirty="0">
                <a:solidFill>
                  <a:schemeClr val="accent1"/>
                </a:solidFill>
              </a:rPr>
              <a:t> Madrid? </a:t>
            </a:r>
          </a:p>
          <a:p>
            <a:r>
              <a:rPr lang="fr-CH" b="1" dirty="0">
                <a:solidFill>
                  <a:srgbClr val="FF0000"/>
                </a:solidFill>
              </a:rPr>
              <a:t>Weil </a:t>
            </a:r>
            <a:r>
              <a:rPr lang="fr-CH" b="1" dirty="0" err="1">
                <a:solidFill>
                  <a:srgbClr val="FF0000"/>
                </a:solidFill>
              </a:rPr>
              <a:t>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Spanisch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lernen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möchte</a:t>
            </a:r>
            <a:r>
              <a:rPr lang="fr-CH" b="1" dirty="0">
                <a:solidFill>
                  <a:srgbClr val="FF0000"/>
                </a:solidFill>
              </a:rPr>
              <a:t>. </a:t>
            </a:r>
            <a:endParaRPr lang="fr-CH" dirty="0">
              <a:solidFill>
                <a:schemeClr val="accent1"/>
              </a:solidFill>
            </a:endParaRPr>
          </a:p>
          <a:p>
            <a:r>
              <a:rPr lang="fr-CH" b="1" dirty="0" err="1">
                <a:solidFill>
                  <a:schemeClr val="accent1"/>
                </a:solidFill>
              </a:rPr>
              <a:t>Was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machst</a:t>
            </a:r>
            <a:r>
              <a:rPr lang="fr-CH" b="1" dirty="0">
                <a:solidFill>
                  <a:schemeClr val="accent1"/>
                </a:solidFill>
              </a:rPr>
              <a:t> du, </a:t>
            </a:r>
            <a:r>
              <a:rPr lang="fr-CH" b="1" dirty="0" err="1">
                <a:solidFill>
                  <a:schemeClr val="accent1"/>
                </a:solidFill>
              </a:rPr>
              <a:t>wenn</a:t>
            </a:r>
            <a:r>
              <a:rPr lang="fr-CH" b="1" dirty="0">
                <a:solidFill>
                  <a:schemeClr val="accent1"/>
                </a:solidFill>
              </a:rPr>
              <a:t> es </a:t>
            </a:r>
            <a:r>
              <a:rPr lang="fr-CH" b="1" dirty="0" err="1">
                <a:solidFill>
                  <a:schemeClr val="accent1"/>
                </a:solidFill>
              </a:rPr>
              <a:t>schneit</a:t>
            </a:r>
            <a:r>
              <a:rPr lang="fr-CH" b="1" dirty="0">
                <a:solidFill>
                  <a:schemeClr val="accent1"/>
                </a:solidFill>
              </a:rPr>
              <a:t>? </a:t>
            </a:r>
          </a:p>
          <a:p>
            <a:r>
              <a:rPr lang="fr-CH" b="1" dirty="0">
                <a:solidFill>
                  <a:srgbClr val="FF0000"/>
                </a:solidFill>
              </a:rPr>
              <a:t>Da </a:t>
            </a:r>
            <a:r>
              <a:rPr lang="fr-CH" b="1" dirty="0" err="1">
                <a:solidFill>
                  <a:srgbClr val="FF0000"/>
                </a:solidFill>
              </a:rPr>
              <a:t>gehe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ich</a:t>
            </a:r>
            <a:r>
              <a:rPr lang="fr-CH" b="1" dirty="0">
                <a:solidFill>
                  <a:srgbClr val="FF0000"/>
                </a:solidFill>
              </a:rPr>
              <a:t> Ski </a:t>
            </a:r>
            <a:r>
              <a:rPr lang="fr-CH" b="1" dirty="0" err="1">
                <a:solidFill>
                  <a:srgbClr val="FF0000"/>
                </a:solidFill>
              </a:rPr>
              <a:t>fahren</a:t>
            </a:r>
            <a:r>
              <a:rPr lang="fr-CH" b="1" dirty="0">
                <a:solidFill>
                  <a:srgbClr val="FF0000"/>
                </a:solidFill>
              </a:rPr>
              <a:t>. </a:t>
            </a:r>
            <a:r>
              <a:rPr lang="fr-CH" b="1" dirty="0" err="1">
                <a:solidFill>
                  <a:srgbClr val="FF0000"/>
                </a:solidFill>
              </a:rPr>
              <a:t>Das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ist</a:t>
            </a:r>
            <a:r>
              <a:rPr lang="fr-CH" b="1" dirty="0">
                <a:solidFill>
                  <a:srgbClr val="FF0000"/>
                </a:solidFill>
              </a:rPr>
              <a:t> super! </a:t>
            </a:r>
            <a:endParaRPr lang="fr-CH" dirty="0">
              <a:solidFill>
                <a:schemeClr val="accent1"/>
              </a:solidFill>
            </a:endParaRPr>
          </a:p>
          <a:p>
            <a:r>
              <a:rPr lang="fr-CH" b="1" dirty="0" err="1">
                <a:solidFill>
                  <a:schemeClr val="accent1"/>
                </a:solidFill>
              </a:rPr>
              <a:t>Wie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findest</a:t>
            </a:r>
            <a:r>
              <a:rPr lang="fr-CH" b="1" dirty="0">
                <a:solidFill>
                  <a:schemeClr val="accent1"/>
                </a:solidFill>
              </a:rPr>
              <a:t> du </a:t>
            </a:r>
            <a:r>
              <a:rPr lang="fr-CH" b="1" dirty="0" err="1">
                <a:solidFill>
                  <a:schemeClr val="accent1"/>
                </a:solidFill>
              </a:rPr>
              <a:t>einen</a:t>
            </a:r>
            <a:r>
              <a:rPr lang="fr-CH" b="1" dirty="0">
                <a:solidFill>
                  <a:schemeClr val="accent1"/>
                </a:solidFill>
              </a:rPr>
              <a:t> Film </a:t>
            </a:r>
            <a:r>
              <a:rPr lang="fr-CH" b="1" dirty="0" err="1">
                <a:solidFill>
                  <a:schemeClr val="accent1"/>
                </a:solidFill>
              </a:rPr>
              <a:t>ohne</a:t>
            </a:r>
            <a:r>
              <a:rPr lang="fr-CH" b="1" dirty="0">
                <a:solidFill>
                  <a:schemeClr val="accent1"/>
                </a:solidFill>
              </a:rPr>
              <a:t> Happy End? </a:t>
            </a:r>
            <a:endParaRPr lang="fr-CH" dirty="0">
              <a:solidFill>
                <a:schemeClr val="accent1"/>
              </a:solidFill>
            </a:endParaRPr>
          </a:p>
          <a:p>
            <a:r>
              <a:rPr lang="fr-CH" b="1" dirty="0">
                <a:solidFill>
                  <a:srgbClr val="FF0000"/>
                </a:solidFill>
              </a:rPr>
              <a:t>Total </a:t>
            </a:r>
            <a:r>
              <a:rPr lang="fr-CH" b="1" dirty="0" err="1">
                <a:solidFill>
                  <a:srgbClr val="FF0000"/>
                </a:solidFill>
              </a:rPr>
              <a:t>doof</a:t>
            </a:r>
            <a:r>
              <a:rPr lang="fr-CH" b="1" dirty="0">
                <a:solidFill>
                  <a:srgbClr val="FF0000"/>
                </a:solidFill>
              </a:rPr>
              <a:t>! Er </a:t>
            </a:r>
            <a:r>
              <a:rPr lang="fr-CH" b="1" dirty="0" err="1">
                <a:solidFill>
                  <a:srgbClr val="FF0000"/>
                </a:solidFill>
              </a:rPr>
              <a:t>macht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mich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nur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traurig</a:t>
            </a:r>
            <a:r>
              <a:rPr lang="fr-CH" b="1" dirty="0">
                <a:solidFill>
                  <a:srgbClr val="FF0000"/>
                </a:solidFill>
              </a:rPr>
              <a:t>. </a:t>
            </a:r>
            <a:endParaRPr lang="fr-CH" dirty="0">
              <a:solidFill>
                <a:srgbClr val="FF0000"/>
              </a:solidFill>
            </a:endParaRPr>
          </a:p>
          <a:p>
            <a:r>
              <a:rPr lang="fr-CH" b="1" dirty="0" err="1">
                <a:solidFill>
                  <a:schemeClr val="accent1"/>
                </a:solidFill>
              </a:rPr>
              <a:t>Was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soll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ich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nur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anziehen</a:t>
            </a:r>
            <a:r>
              <a:rPr lang="fr-CH" b="1" dirty="0">
                <a:solidFill>
                  <a:schemeClr val="accent1"/>
                </a:solidFill>
              </a:rPr>
              <a:t>? </a:t>
            </a:r>
          </a:p>
          <a:p>
            <a:r>
              <a:rPr lang="fr-CH" b="1" dirty="0" err="1">
                <a:solidFill>
                  <a:srgbClr val="FF0000"/>
                </a:solidFill>
              </a:rPr>
              <a:t>Warum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nicht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das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blaue</a:t>
            </a:r>
            <a:r>
              <a:rPr lang="fr-CH" b="1" dirty="0">
                <a:solidFill>
                  <a:srgbClr val="FF0000"/>
                </a:solidFill>
              </a:rPr>
              <a:t> T-Shirt? </a:t>
            </a:r>
            <a:r>
              <a:rPr lang="fr-CH" b="1" dirty="0" err="1">
                <a:solidFill>
                  <a:srgbClr val="FF0000"/>
                </a:solidFill>
              </a:rPr>
              <a:t>Das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sieht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gut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aus</a:t>
            </a:r>
            <a:r>
              <a:rPr lang="fr-CH" b="1" dirty="0">
                <a:solidFill>
                  <a:srgbClr val="FF0000"/>
                </a:solidFill>
              </a:rPr>
              <a:t>. </a:t>
            </a:r>
          </a:p>
          <a:p>
            <a:r>
              <a:rPr lang="fr-CH" b="1" dirty="0" err="1">
                <a:solidFill>
                  <a:schemeClr val="accent1"/>
                </a:solidFill>
              </a:rPr>
              <a:t>Wer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ist</a:t>
            </a:r>
            <a:r>
              <a:rPr lang="fr-CH" b="1" dirty="0">
                <a:solidFill>
                  <a:schemeClr val="accent1"/>
                </a:solidFill>
              </a:rPr>
              <a:t> der </a:t>
            </a:r>
            <a:r>
              <a:rPr lang="fr-CH" b="1" dirty="0" err="1">
                <a:solidFill>
                  <a:schemeClr val="accent1"/>
                </a:solidFill>
              </a:rPr>
              <a:t>Grösste</a:t>
            </a:r>
            <a:r>
              <a:rPr lang="fr-CH" b="1" dirty="0">
                <a:solidFill>
                  <a:schemeClr val="accent1"/>
                </a:solidFill>
              </a:rPr>
              <a:t> in </a:t>
            </a:r>
            <a:r>
              <a:rPr lang="fr-CH" b="1" dirty="0" err="1">
                <a:solidFill>
                  <a:schemeClr val="accent1"/>
                </a:solidFill>
              </a:rPr>
              <a:t>deiner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Familie</a:t>
            </a:r>
            <a:r>
              <a:rPr lang="fr-CH" b="1" dirty="0">
                <a:solidFill>
                  <a:schemeClr val="accent1"/>
                </a:solidFill>
              </a:rPr>
              <a:t>? </a:t>
            </a:r>
          </a:p>
          <a:p>
            <a:r>
              <a:rPr lang="fr-CH" b="1" dirty="0" err="1">
                <a:solidFill>
                  <a:srgbClr val="FF0000"/>
                </a:solidFill>
              </a:rPr>
              <a:t>Das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ist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mein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Bruder</a:t>
            </a:r>
            <a:r>
              <a:rPr lang="fr-CH" b="1" dirty="0">
                <a:solidFill>
                  <a:srgbClr val="FF0000"/>
                </a:solidFill>
              </a:rPr>
              <a:t>. Er </a:t>
            </a:r>
            <a:r>
              <a:rPr lang="fr-CH" b="1" dirty="0" err="1">
                <a:solidFill>
                  <a:srgbClr val="FF0000"/>
                </a:solidFill>
              </a:rPr>
              <a:t>ist</a:t>
            </a:r>
            <a:r>
              <a:rPr lang="fr-CH" b="1" dirty="0">
                <a:solidFill>
                  <a:srgbClr val="FF0000"/>
                </a:solidFill>
              </a:rPr>
              <a:t> 1,80 </a:t>
            </a:r>
            <a:r>
              <a:rPr lang="fr-CH" b="1" dirty="0" err="1">
                <a:solidFill>
                  <a:srgbClr val="FF0000"/>
                </a:solidFill>
              </a:rPr>
              <a:t>Meter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gross</a:t>
            </a:r>
            <a:r>
              <a:rPr lang="fr-CH" b="1" dirty="0">
                <a:solidFill>
                  <a:srgbClr val="FF0000"/>
                </a:solidFill>
              </a:rPr>
              <a:t>. </a:t>
            </a:r>
          </a:p>
          <a:p>
            <a:r>
              <a:rPr lang="fr-CH" b="1" dirty="0" err="1">
                <a:solidFill>
                  <a:schemeClr val="accent1"/>
                </a:solidFill>
              </a:rPr>
              <a:t>Was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braucht</a:t>
            </a:r>
            <a:r>
              <a:rPr lang="fr-CH" b="1" dirty="0">
                <a:solidFill>
                  <a:schemeClr val="accent1"/>
                </a:solidFill>
              </a:rPr>
              <a:t> man </a:t>
            </a:r>
            <a:r>
              <a:rPr lang="fr-CH" b="1" dirty="0" err="1">
                <a:solidFill>
                  <a:schemeClr val="accent1"/>
                </a:solidFill>
              </a:rPr>
              <a:t>zum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Boxen</a:t>
            </a:r>
            <a:r>
              <a:rPr lang="fr-CH" b="1" dirty="0">
                <a:solidFill>
                  <a:schemeClr val="accent1"/>
                </a:solidFill>
              </a:rPr>
              <a:t>? </a:t>
            </a:r>
          </a:p>
          <a:p>
            <a:r>
              <a:rPr lang="fr-CH" b="1" dirty="0" err="1">
                <a:solidFill>
                  <a:srgbClr val="FF0000"/>
                </a:solidFill>
              </a:rPr>
              <a:t>Ein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paar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Handschuhe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und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viel</a:t>
            </a:r>
            <a:r>
              <a:rPr lang="fr-CH" b="1" dirty="0">
                <a:solidFill>
                  <a:srgbClr val="FF0000"/>
                </a:solidFill>
              </a:rPr>
              <a:t> Kraft. </a:t>
            </a:r>
          </a:p>
          <a:p>
            <a:r>
              <a:rPr lang="fr-CH" b="1" dirty="0" err="1">
                <a:solidFill>
                  <a:schemeClr val="accent1"/>
                </a:solidFill>
              </a:rPr>
              <a:t>Wo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kann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ich</a:t>
            </a:r>
            <a:r>
              <a:rPr lang="fr-CH" b="1" dirty="0">
                <a:solidFill>
                  <a:schemeClr val="accent1"/>
                </a:solidFill>
              </a:rPr>
              <a:t> die </a:t>
            </a:r>
            <a:r>
              <a:rPr lang="fr-CH" b="1" dirty="0" err="1">
                <a:solidFill>
                  <a:schemeClr val="accent1"/>
                </a:solidFill>
              </a:rPr>
              <a:t>Hose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anprobieren</a:t>
            </a:r>
            <a:r>
              <a:rPr lang="fr-CH" b="1" dirty="0">
                <a:solidFill>
                  <a:schemeClr val="accent1"/>
                </a:solidFill>
              </a:rPr>
              <a:t>? </a:t>
            </a:r>
            <a:endParaRPr lang="fr-CH" dirty="0">
              <a:solidFill>
                <a:schemeClr val="accent1"/>
              </a:solidFill>
            </a:endParaRPr>
          </a:p>
          <a:p>
            <a:r>
              <a:rPr lang="fr-CH" b="1" dirty="0">
                <a:solidFill>
                  <a:srgbClr val="FF0000"/>
                </a:solidFill>
              </a:rPr>
              <a:t>Die </a:t>
            </a:r>
            <a:r>
              <a:rPr lang="fr-CH" b="1" dirty="0" err="1">
                <a:solidFill>
                  <a:srgbClr val="FF0000"/>
                </a:solidFill>
              </a:rPr>
              <a:t>Kabinen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sind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auf</a:t>
            </a:r>
            <a:r>
              <a:rPr lang="fr-CH" b="1" dirty="0">
                <a:solidFill>
                  <a:srgbClr val="FF0000"/>
                </a:solidFill>
              </a:rPr>
              <a:t> der </a:t>
            </a:r>
            <a:r>
              <a:rPr lang="fr-CH" b="1" dirty="0" err="1">
                <a:solidFill>
                  <a:srgbClr val="FF0000"/>
                </a:solidFill>
              </a:rPr>
              <a:t>linken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Seite</a:t>
            </a:r>
            <a:r>
              <a:rPr lang="fr-CH" b="1" dirty="0">
                <a:solidFill>
                  <a:srgbClr val="FF0000"/>
                </a:solidFill>
              </a:rPr>
              <a:t>. </a:t>
            </a:r>
          </a:p>
          <a:p>
            <a:r>
              <a:rPr lang="fr-CH" b="1" dirty="0" err="1">
                <a:solidFill>
                  <a:schemeClr val="accent1"/>
                </a:solidFill>
              </a:rPr>
              <a:t>Wie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war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das</a:t>
            </a:r>
            <a:r>
              <a:rPr lang="fr-CH" b="1" dirty="0">
                <a:solidFill>
                  <a:schemeClr val="accent1"/>
                </a:solidFill>
              </a:rPr>
              <a:t> Wetter? </a:t>
            </a:r>
          </a:p>
          <a:p>
            <a:r>
              <a:rPr lang="fr-CH" b="1" dirty="0">
                <a:solidFill>
                  <a:srgbClr val="FF0000"/>
                </a:solidFill>
              </a:rPr>
              <a:t>Es </a:t>
            </a:r>
            <a:r>
              <a:rPr lang="fr-CH" b="1" dirty="0" err="1">
                <a:solidFill>
                  <a:srgbClr val="FF0000"/>
                </a:solidFill>
              </a:rPr>
              <a:t>war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kalt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und</a:t>
            </a:r>
            <a:r>
              <a:rPr lang="fr-CH" b="1" dirty="0">
                <a:solidFill>
                  <a:srgbClr val="FF0000"/>
                </a:solidFill>
              </a:rPr>
              <a:t> es </a:t>
            </a:r>
            <a:r>
              <a:rPr lang="fr-CH" b="1" dirty="0" err="1">
                <a:solidFill>
                  <a:srgbClr val="FF0000"/>
                </a:solidFill>
              </a:rPr>
              <a:t>hat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geregnet</a:t>
            </a:r>
            <a:r>
              <a:rPr lang="fr-CH" b="1" dirty="0">
                <a:solidFill>
                  <a:srgbClr val="FF0000"/>
                </a:solidFill>
              </a:rPr>
              <a:t>. Brrr! </a:t>
            </a:r>
          </a:p>
          <a:p>
            <a:r>
              <a:rPr lang="fr-CH" sz="2900" b="1" dirty="0" err="1">
                <a:solidFill>
                  <a:schemeClr val="accent1"/>
                </a:solidFill>
              </a:rPr>
              <a:t>Wie</a:t>
            </a:r>
            <a:r>
              <a:rPr lang="fr-CH" sz="2900" b="1" dirty="0">
                <a:solidFill>
                  <a:schemeClr val="accent1"/>
                </a:solidFill>
              </a:rPr>
              <a:t> </a:t>
            </a:r>
            <a:r>
              <a:rPr lang="fr-CH" sz="2900" b="1" dirty="0" err="1">
                <a:solidFill>
                  <a:schemeClr val="accent1"/>
                </a:solidFill>
              </a:rPr>
              <a:t>war</a:t>
            </a:r>
            <a:r>
              <a:rPr lang="fr-CH" sz="2900" b="1" dirty="0">
                <a:solidFill>
                  <a:schemeClr val="accent1"/>
                </a:solidFill>
              </a:rPr>
              <a:t> </a:t>
            </a:r>
            <a:r>
              <a:rPr lang="fr-CH" sz="2900" b="1" dirty="0" err="1">
                <a:solidFill>
                  <a:schemeClr val="accent1"/>
                </a:solidFill>
              </a:rPr>
              <a:t>deine</a:t>
            </a:r>
            <a:r>
              <a:rPr lang="fr-CH" sz="2900" b="1" dirty="0">
                <a:solidFill>
                  <a:schemeClr val="accent1"/>
                </a:solidFill>
              </a:rPr>
              <a:t> </a:t>
            </a:r>
            <a:r>
              <a:rPr lang="fr-CH" sz="2900" b="1" dirty="0" err="1">
                <a:solidFill>
                  <a:schemeClr val="accent1"/>
                </a:solidFill>
              </a:rPr>
              <a:t>Gastfamilie</a:t>
            </a:r>
            <a:r>
              <a:rPr lang="fr-CH" sz="2900" b="1" dirty="0">
                <a:solidFill>
                  <a:schemeClr val="accent1"/>
                </a:solidFill>
              </a:rPr>
              <a:t>? </a:t>
            </a:r>
          </a:p>
          <a:p>
            <a:r>
              <a:rPr lang="fr-CH" b="1" dirty="0">
                <a:solidFill>
                  <a:srgbClr val="FF0000"/>
                </a:solidFill>
              </a:rPr>
              <a:t>Die </a:t>
            </a:r>
            <a:r>
              <a:rPr lang="fr-CH" b="1" dirty="0" err="1">
                <a:solidFill>
                  <a:srgbClr val="FF0000"/>
                </a:solidFill>
              </a:rPr>
              <a:t>war</a:t>
            </a:r>
            <a:r>
              <a:rPr lang="fr-CH" b="1" dirty="0">
                <a:solidFill>
                  <a:srgbClr val="FF0000"/>
                </a:solidFill>
              </a:rPr>
              <a:t> total </a:t>
            </a:r>
            <a:r>
              <a:rPr lang="fr-CH" b="1" dirty="0" err="1">
                <a:solidFill>
                  <a:srgbClr val="FF0000"/>
                </a:solidFill>
              </a:rPr>
              <a:t>nett</a:t>
            </a:r>
            <a:r>
              <a:rPr lang="fr-CH" b="1" dirty="0">
                <a:solidFill>
                  <a:srgbClr val="FF0000"/>
                </a:solidFill>
              </a:rPr>
              <a:t>. </a:t>
            </a:r>
            <a:r>
              <a:rPr lang="fr-CH" b="1" dirty="0" err="1">
                <a:solidFill>
                  <a:srgbClr val="FF0000"/>
                </a:solidFill>
              </a:rPr>
              <a:t>Wir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haben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viel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miteinander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gemacht</a:t>
            </a:r>
            <a:r>
              <a:rPr lang="fr-CH" b="1" dirty="0">
                <a:solidFill>
                  <a:srgbClr val="FF0000"/>
                </a:solidFill>
              </a:rPr>
              <a:t>. </a:t>
            </a:r>
            <a:endParaRPr lang="fr-CH" dirty="0">
              <a:solidFill>
                <a:srgbClr val="FF000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088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5FB04C-0F2A-3F48-8870-88497603F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4"/>
            <a:ext cx="10515600" cy="6492875"/>
          </a:xfrm>
        </p:spPr>
        <p:txBody>
          <a:bodyPr>
            <a:normAutofit fontScale="92500" lnSpcReduction="10000"/>
          </a:bodyPr>
          <a:lstStyle/>
          <a:p>
            <a:r>
              <a:rPr lang="fr-CH" b="1" dirty="0" err="1">
                <a:solidFill>
                  <a:schemeClr val="accent1"/>
                </a:solidFill>
              </a:rPr>
              <a:t>Was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findest</a:t>
            </a:r>
            <a:r>
              <a:rPr lang="fr-CH" b="1" dirty="0">
                <a:solidFill>
                  <a:schemeClr val="accent1"/>
                </a:solidFill>
              </a:rPr>
              <a:t> du </a:t>
            </a:r>
            <a:r>
              <a:rPr lang="fr-CH" b="1" dirty="0" err="1">
                <a:solidFill>
                  <a:schemeClr val="accent1"/>
                </a:solidFill>
              </a:rPr>
              <a:t>furchtbar</a:t>
            </a:r>
            <a:r>
              <a:rPr lang="fr-CH" b="1" dirty="0">
                <a:solidFill>
                  <a:schemeClr val="accent1"/>
                </a:solidFill>
              </a:rPr>
              <a:t>? </a:t>
            </a:r>
          </a:p>
          <a:p>
            <a:r>
              <a:rPr lang="fr-CH" b="1" dirty="0" err="1">
                <a:solidFill>
                  <a:srgbClr val="FF0000"/>
                </a:solidFill>
              </a:rPr>
              <a:t>Wenn</a:t>
            </a:r>
            <a:r>
              <a:rPr lang="fr-CH" b="1" dirty="0">
                <a:solidFill>
                  <a:srgbClr val="FF0000"/>
                </a:solidFill>
              </a:rPr>
              <a:t> es </a:t>
            </a:r>
            <a:r>
              <a:rPr lang="fr-CH" b="1" dirty="0" err="1">
                <a:solidFill>
                  <a:srgbClr val="FF0000"/>
                </a:solidFill>
              </a:rPr>
              <a:t>immer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regnet</a:t>
            </a:r>
            <a:r>
              <a:rPr lang="fr-CH" b="1" dirty="0"/>
              <a:t>. </a:t>
            </a:r>
            <a:endParaRPr lang="fr-CH" dirty="0">
              <a:solidFill>
                <a:schemeClr val="accent1"/>
              </a:solidFill>
            </a:endParaRPr>
          </a:p>
          <a:p>
            <a:r>
              <a:rPr lang="fr-CH" b="1" dirty="0" err="1">
                <a:solidFill>
                  <a:schemeClr val="accent1"/>
                </a:solidFill>
              </a:rPr>
              <a:t>Warum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magst</a:t>
            </a:r>
            <a:r>
              <a:rPr lang="fr-CH" b="1" dirty="0">
                <a:solidFill>
                  <a:schemeClr val="accent1"/>
                </a:solidFill>
              </a:rPr>
              <a:t> du </a:t>
            </a:r>
            <a:r>
              <a:rPr lang="fr-CH" b="1" dirty="0" err="1">
                <a:solidFill>
                  <a:schemeClr val="accent1"/>
                </a:solidFill>
              </a:rPr>
              <a:t>Tischtennis</a:t>
            </a:r>
            <a:r>
              <a:rPr lang="fr-CH" b="1" dirty="0">
                <a:solidFill>
                  <a:schemeClr val="accent1"/>
                </a:solidFill>
              </a:rPr>
              <a:t>? </a:t>
            </a:r>
          </a:p>
          <a:p>
            <a:r>
              <a:rPr lang="fr-CH" b="1" dirty="0">
                <a:solidFill>
                  <a:srgbClr val="FF0000"/>
                </a:solidFill>
              </a:rPr>
              <a:t>Weil man da </a:t>
            </a:r>
            <a:r>
              <a:rPr lang="fr-CH" b="1" dirty="0" err="1">
                <a:solidFill>
                  <a:srgbClr val="FF0000"/>
                </a:solidFill>
              </a:rPr>
              <a:t>schnell</a:t>
            </a:r>
            <a:r>
              <a:rPr lang="fr-CH" b="1" dirty="0">
                <a:solidFill>
                  <a:srgbClr val="FF0000"/>
                </a:solidFill>
              </a:rPr>
              <a:t> sein </a:t>
            </a:r>
            <a:r>
              <a:rPr lang="fr-CH" b="1" dirty="0" err="1">
                <a:solidFill>
                  <a:srgbClr val="FF0000"/>
                </a:solidFill>
              </a:rPr>
              <a:t>muss</a:t>
            </a:r>
            <a:r>
              <a:rPr lang="fr-CH" b="1" dirty="0">
                <a:solidFill>
                  <a:srgbClr val="FF0000"/>
                </a:solidFill>
              </a:rPr>
              <a:t>. </a:t>
            </a:r>
          </a:p>
          <a:p>
            <a:r>
              <a:rPr lang="fr-CH" b="1" dirty="0" err="1">
                <a:solidFill>
                  <a:schemeClr val="accent1"/>
                </a:solidFill>
              </a:rPr>
              <a:t>Wie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oft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trainierst</a:t>
            </a:r>
            <a:r>
              <a:rPr lang="fr-CH" b="1" dirty="0">
                <a:solidFill>
                  <a:schemeClr val="accent1"/>
                </a:solidFill>
              </a:rPr>
              <a:t> du in der </a:t>
            </a:r>
            <a:r>
              <a:rPr lang="fr-CH" b="1" dirty="0" err="1">
                <a:solidFill>
                  <a:schemeClr val="accent1"/>
                </a:solidFill>
              </a:rPr>
              <a:t>Woche</a:t>
            </a:r>
            <a:r>
              <a:rPr lang="fr-CH" b="1" dirty="0">
                <a:solidFill>
                  <a:schemeClr val="accent1"/>
                </a:solidFill>
              </a:rPr>
              <a:t>? </a:t>
            </a:r>
          </a:p>
          <a:p>
            <a:r>
              <a:rPr lang="fr-CH" b="1" dirty="0" err="1">
                <a:solidFill>
                  <a:srgbClr val="FF0000"/>
                </a:solidFill>
              </a:rPr>
              <a:t>Zweimal</a:t>
            </a:r>
            <a:r>
              <a:rPr lang="fr-CH" b="1" dirty="0">
                <a:solidFill>
                  <a:srgbClr val="FF0000"/>
                </a:solidFill>
              </a:rPr>
              <a:t>. Am </a:t>
            </a:r>
            <a:r>
              <a:rPr lang="fr-CH" b="1" dirty="0" err="1">
                <a:solidFill>
                  <a:srgbClr val="FF0000"/>
                </a:solidFill>
              </a:rPr>
              <a:t>Dienstag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und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am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Donnerstag</a:t>
            </a:r>
            <a:r>
              <a:rPr lang="fr-CH" b="1" dirty="0">
                <a:solidFill>
                  <a:srgbClr val="FF0000"/>
                </a:solidFill>
              </a:rPr>
              <a:t>. </a:t>
            </a:r>
          </a:p>
          <a:p>
            <a:r>
              <a:rPr lang="fr-CH" b="1" dirty="0" err="1">
                <a:solidFill>
                  <a:schemeClr val="accent1"/>
                </a:solidFill>
              </a:rPr>
              <a:t>Wo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warst</a:t>
            </a:r>
            <a:r>
              <a:rPr lang="fr-CH" b="1" dirty="0">
                <a:solidFill>
                  <a:schemeClr val="accent1"/>
                </a:solidFill>
              </a:rPr>
              <a:t> du in den Ferien? </a:t>
            </a:r>
          </a:p>
          <a:p>
            <a:r>
              <a:rPr lang="fr-CH" b="1" dirty="0">
                <a:solidFill>
                  <a:srgbClr val="FF0000"/>
                </a:solidFill>
              </a:rPr>
              <a:t>In Italien. </a:t>
            </a:r>
            <a:r>
              <a:rPr lang="fr-CH" b="1" dirty="0" err="1">
                <a:solidFill>
                  <a:srgbClr val="FF0000"/>
                </a:solidFill>
              </a:rPr>
              <a:t>Das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war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toll</a:t>
            </a:r>
            <a:r>
              <a:rPr lang="fr-CH" b="1" dirty="0">
                <a:solidFill>
                  <a:srgbClr val="FF0000"/>
                </a:solidFill>
              </a:rPr>
              <a:t>! </a:t>
            </a:r>
            <a:endParaRPr lang="fr-CH" dirty="0">
              <a:solidFill>
                <a:schemeClr val="accent1"/>
              </a:solidFill>
            </a:endParaRPr>
          </a:p>
          <a:p>
            <a:r>
              <a:rPr lang="fr-CH" b="1" dirty="0" err="1">
                <a:solidFill>
                  <a:schemeClr val="accent1"/>
                </a:solidFill>
              </a:rPr>
              <a:t>Was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kosten</a:t>
            </a:r>
            <a:r>
              <a:rPr lang="fr-CH" b="1" dirty="0">
                <a:solidFill>
                  <a:schemeClr val="accent1"/>
                </a:solidFill>
              </a:rPr>
              <a:t> die </a:t>
            </a:r>
            <a:r>
              <a:rPr lang="fr-CH" b="1" dirty="0" err="1">
                <a:solidFill>
                  <a:schemeClr val="accent1"/>
                </a:solidFill>
              </a:rPr>
              <a:t>Schuhe</a:t>
            </a:r>
            <a:r>
              <a:rPr lang="fr-CH" b="1" dirty="0">
                <a:solidFill>
                  <a:schemeClr val="accent1"/>
                </a:solidFill>
              </a:rPr>
              <a:t>? </a:t>
            </a:r>
          </a:p>
          <a:p>
            <a:r>
              <a:rPr lang="fr-CH" b="1" dirty="0">
                <a:solidFill>
                  <a:srgbClr val="FF0000"/>
                </a:solidFill>
              </a:rPr>
              <a:t>70 Franken. </a:t>
            </a:r>
          </a:p>
          <a:p>
            <a:r>
              <a:rPr lang="fr-CH" b="1" dirty="0" err="1">
                <a:solidFill>
                  <a:schemeClr val="accent1"/>
                </a:solidFill>
              </a:rPr>
              <a:t>Haben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Sie</a:t>
            </a:r>
            <a:r>
              <a:rPr lang="fr-CH" b="1" dirty="0">
                <a:solidFill>
                  <a:schemeClr val="accent1"/>
                </a:solidFill>
              </a:rPr>
              <a:t> die Jeans in </a:t>
            </a:r>
            <a:r>
              <a:rPr lang="fr-CH" b="1" dirty="0" err="1">
                <a:solidFill>
                  <a:schemeClr val="accent1"/>
                </a:solidFill>
              </a:rPr>
              <a:t>Grösse</a:t>
            </a:r>
            <a:r>
              <a:rPr lang="fr-CH" b="1" dirty="0">
                <a:solidFill>
                  <a:schemeClr val="accent1"/>
                </a:solidFill>
              </a:rPr>
              <a:t> L?</a:t>
            </a:r>
          </a:p>
          <a:p>
            <a:r>
              <a:rPr lang="fr-CH" b="1" dirty="0">
                <a:solidFill>
                  <a:srgbClr val="FF0000"/>
                </a:solidFill>
              </a:rPr>
              <a:t>Tut mir </a:t>
            </a:r>
            <a:r>
              <a:rPr lang="fr-CH" b="1" dirty="0" err="1">
                <a:solidFill>
                  <a:srgbClr val="FF0000"/>
                </a:solidFill>
              </a:rPr>
              <a:t>leid</a:t>
            </a:r>
            <a:r>
              <a:rPr lang="fr-CH" b="1" dirty="0">
                <a:solidFill>
                  <a:srgbClr val="FF0000"/>
                </a:solidFill>
              </a:rPr>
              <a:t>. </a:t>
            </a:r>
            <a:r>
              <a:rPr lang="fr-CH" b="1" dirty="0" err="1">
                <a:solidFill>
                  <a:srgbClr val="FF0000"/>
                </a:solidFill>
              </a:rPr>
              <a:t>Wir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haben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sie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nur</a:t>
            </a:r>
            <a:r>
              <a:rPr lang="fr-CH" b="1" dirty="0">
                <a:solidFill>
                  <a:srgbClr val="FF0000"/>
                </a:solidFill>
              </a:rPr>
              <a:t> in </a:t>
            </a:r>
            <a:r>
              <a:rPr lang="fr-CH" b="1" dirty="0" err="1">
                <a:solidFill>
                  <a:srgbClr val="FF0000"/>
                </a:solidFill>
              </a:rPr>
              <a:t>Grösse</a:t>
            </a:r>
            <a:r>
              <a:rPr lang="fr-CH" b="1" dirty="0">
                <a:solidFill>
                  <a:srgbClr val="FF0000"/>
                </a:solidFill>
              </a:rPr>
              <a:t> S. 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endParaRPr lang="fr-CH" dirty="0">
              <a:solidFill>
                <a:schemeClr val="accent1"/>
              </a:solidFill>
            </a:endParaRPr>
          </a:p>
          <a:p>
            <a:r>
              <a:rPr lang="fr-CH" b="1" dirty="0" err="1">
                <a:solidFill>
                  <a:schemeClr val="accent1"/>
                </a:solidFill>
              </a:rPr>
              <a:t>Was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ist</a:t>
            </a:r>
            <a:r>
              <a:rPr lang="fr-CH" b="1" dirty="0">
                <a:solidFill>
                  <a:schemeClr val="accent1"/>
                </a:solidFill>
              </a:rPr>
              <a:t> los? </a:t>
            </a:r>
            <a:r>
              <a:rPr lang="fr-CH" b="1" dirty="0" err="1">
                <a:solidFill>
                  <a:schemeClr val="accent1"/>
                </a:solidFill>
              </a:rPr>
              <a:t>Warum</a:t>
            </a:r>
            <a:r>
              <a:rPr lang="fr-CH" b="1" dirty="0">
                <a:solidFill>
                  <a:schemeClr val="accent1"/>
                </a:solidFill>
              </a:rPr>
              <a:t> </a:t>
            </a:r>
            <a:r>
              <a:rPr lang="fr-CH" b="1" dirty="0" err="1">
                <a:solidFill>
                  <a:schemeClr val="accent1"/>
                </a:solidFill>
              </a:rPr>
              <a:t>bist</a:t>
            </a:r>
            <a:r>
              <a:rPr lang="fr-CH" b="1" dirty="0">
                <a:solidFill>
                  <a:schemeClr val="accent1"/>
                </a:solidFill>
              </a:rPr>
              <a:t> du </a:t>
            </a:r>
            <a:r>
              <a:rPr lang="fr-CH" b="1" dirty="0" err="1">
                <a:solidFill>
                  <a:schemeClr val="accent1"/>
                </a:solidFill>
              </a:rPr>
              <a:t>genervt</a:t>
            </a:r>
            <a:r>
              <a:rPr lang="fr-CH" b="1" dirty="0">
                <a:solidFill>
                  <a:schemeClr val="accent1"/>
                </a:solidFill>
              </a:rPr>
              <a:t>? </a:t>
            </a:r>
          </a:p>
          <a:p>
            <a:r>
              <a:rPr lang="fr-CH" b="1" dirty="0" err="1">
                <a:solidFill>
                  <a:srgbClr val="FF0000"/>
                </a:solidFill>
              </a:rPr>
              <a:t>Meine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Schwester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ist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blöd</a:t>
            </a:r>
            <a:r>
              <a:rPr lang="fr-CH" b="1" dirty="0">
                <a:solidFill>
                  <a:srgbClr val="FF0000"/>
                </a:solidFill>
              </a:rPr>
              <a:t>. </a:t>
            </a:r>
            <a:r>
              <a:rPr lang="fr-CH" b="1" dirty="0" err="1">
                <a:solidFill>
                  <a:srgbClr val="FF0000"/>
                </a:solidFill>
              </a:rPr>
              <a:t>Sie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ärgert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mich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jeden</a:t>
            </a:r>
            <a:r>
              <a:rPr lang="fr-CH" b="1" dirty="0">
                <a:solidFill>
                  <a:srgbClr val="FF0000"/>
                </a:solidFill>
              </a:rPr>
              <a:t> Tag. </a:t>
            </a:r>
            <a:endParaRPr lang="fr-CH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CH" dirty="0">
              <a:solidFill>
                <a:schemeClr val="accent1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800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5355A0D-415D-6D43-AB26-968BD745C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9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31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782A96-B3E2-AD4F-83A5-602BD307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7106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57233D-3807-9846-9ACB-02368CA1B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65" y="2915472"/>
            <a:ext cx="10177669" cy="394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06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D98EDE6-FB1F-CB44-90F5-4CAFF2E3B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3266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8268D3-6270-7941-8360-ECF081EA3E41}"/>
              </a:ext>
            </a:extLst>
          </p:cNvPr>
          <p:cNvSpPr/>
          <p:nvPr/>
        </p:nvSpPr>
        <p:spPr>
          <a:xfrm>
            <a:off x="8427308" y="1989438"/>
            <a:ext cx="3764692" cy="337216"/>
          </a:xfrm>
          <a:prstGeom prst="rect">
            <a:avLst/>
          </a:prstGeom>
          <a:solidFill>
            <a:srgbClr val="DFC4D8"/>
          </a:solidFill>
          <a:ln>
            <a:solidFill>
              <a:srgbClr val="DFC4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3ED43D0-0CAD-084F-B032-F5AEA870C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70204"/>
            <a:ext cx="12192000" cy="23222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CDB8627-9415-5E40-BEE6-C64CD2929C32}"/>
              </a:ext>
            </a:extLst>
          </p:cNvPr>
          <p:cNvSpPr/>
          <p:nvPr/>
        </p:nvSpPr>
        <p:spPr>
          <a:xfrm>
            <a:off x="0" y="3370204"/>
            <a:ext cx="6919783" cy="354948"/>
          </a:xfrm>
          <a:prstGeom prst="rect">
            <a:avLst/>
          </a:prstGeom>
          <a:solidFill>
            <a:srgbClr val="DFC4D8"/>
          </a:solidFill>
          <a:ln>
            <a:solidFill>
              <a:srgbClr val="DFC4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gk10_11_Bd1_KB_Track_01.32_P01_A2_Schritt3.mp3">
            <a:hlinkClick r:id="" action="ppaction://media"/>
            <a:extLst>
              <a:ext uri="{FF2B5EF4-FFF2-40B4-BE49-F238E27FC236}">
                <a16:creationId xmlns:a16="http://schemas.microsoft.com/office/drawing/2014/main" id="{C426DD86-0223-E94C-BFD2-891E68393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4796" y="2497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5F6E01A-19B7-8247-A5FA-7F2EC0459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60239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953426-E18B-0948-BD63-DA9542835DBB}"/>
              </a:ext>
            </a:extLst>
          </p:cNvPr>
          <p:cNvSpPr txBox="1"/>
          <p:nvPr/>
        </p:nvSpPr>
        <p:spPr>
          <a:xfrm>
            <a:off x="5943600" y="1599348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schönen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A8551D9-5A1B-D741-BDA2-267C2A9717EC}"/>
              </a:ext>
            </a:extLst>
          </p:cNvPr>
          <p:cNvSpPr txBox="1"/>
          <p:nvPr/>
        </p:nvSpPr>
        <p:spPr>
          <a:xfrm>
            <a:off x="7962900" y="2377032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neue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370656-9042-BD4F-B845-7E11492E2D3D}"/>
              </a:ext>
            </a:extLst>
          </p:cNvPr>
          <p:cNvSpPr txBox="1"/>
          <p:nvPr/>
        </p:nvSpPr>
        <p:spPr>
          <a:xfrm>
            <a:off x="4604693" y="3175317"/>
            <a:ext cx="320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unsympathischen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FE5E477-8111-E543-B179-4E787BAA98AB}"/>
              </a:ext>
            </a:extLst>
          </p:cNvPr>
          <p:cNvSpPr txBox="1"/>
          <p:nvPr/>
        </p:nvSpPr>
        <p:spPr>
          <a:xfrm>
            <a:off x="5943600" y="4019304"/>
            <a:ext cx="320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riesengrosser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8976E9-89C9-864A-AF2D-E71A2125A18C}"/>
              </a:ext>
            </a:extLst>
          </p:cNvPr>
          <p:cNvSpPr txBox="1"/>
          <p:nvPr/>
        </p:nvSpPr>
        <p:spPr>
          <a:xfrm>
            <a:off x="0" y="5602397"/>
            <a:ext cx="320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eiskalte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7BC4196-8897-A343-8150-B0138B4AFFFA}"/>
              </a:ext>
            </a:extLst>
          </p:cNvPr>
          <p:cNvSpPr txBox="1"/>
          <p:nvPr/>
        </p:nvSpPr>
        <p:spPr>
          <a:xfrm>
            <a:off x="1921861" y="5602397"/>
            <a:ext cx="320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leckeren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E1DF2DA-BBFE-A642-A1D6-664F268CC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418" y="5697400"/>
            <a:ext cx="7772400" cy="990600"/>
          </a:xfrm>
          <a:prstGeom prst="rect">
            <a:avLst/>
          </a:prstGeom>
        </p:spPr>
      </p:pic>
      <p:pic>
        <p:nvPicPr>
          <p:cNvPr id="2" name="gk10_11_Bd1_KB_Track_01.33_P01_A3b.mp3">
            <a:hlinkClick r:id="" action="ppaction://media"/>
            <a:extLst>
              <a:ext uri="{FF2B5EF4-FFF2-40B4-BE49-F238E27FC236}">
                <a16:creationId xmlns:a16="http://schemas.microsoft.com/office/drawing/2014/main" id="{CD54A407-C06D-D648-AD51-54CDB5BCC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294" y="4129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8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3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528D383-46DF-0D4C-8B29-9B4168FA5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423" y="0"/>
            <a:ext cx="7960766" cy="534062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69B9E84-8456-274F-8232-6680B800DE51}"/>
              </a:ext>
            </a:extLst>
          </p:cNvPr>
          <p:cNvSpPr txBox="1"/>
          <p:nvPr/>
        </p:nvSpPr>
        <p:spPr>
          <a:xfrm>
            <a:off x="33338" y="-10359"/>
            <a:ext cx="4143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1. </a:t>
            </a:r>
            <a:r>
              <a:rPr lang="fr-FR" sz="2400" b="1" dirty="0" err="1">
                <a:solidFill>
                  <a:srgbClr val="0070C0"/>
                </a:solidFill>
              </a:rPr>
              <a:t>Bild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eins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bedeutet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    </a:t>
            </a:r>
            <a:r>
              <a:rPr lang="fr-FR" sz="2400" b="1" dirty="0" err="1">
                <a:solidFill>
                  <a:srgbClr val="0070C0"/>
                </a:solidFill>
              </a:rPr>
              <a:t>dass</a:t>
            </a:r>
            <a:r>
              <a:rPr lang="fr-FR" sz="2400" b="1" dirty="0">
                <a:solidFill>
                  <a:srgbClr val="0070C0"/>
                </a:solidFill>
              </a:rPr>
              <a:t> man hier </a:t>
            </a:r>
            <a:r>
              <a:rPr lang="fr-FR" sz="2400" b="1" dirty="0" err="1">
                <a:solidFill>
                  <a:srgbClr val="0070C0"/>
                </a:solidFill>
              </a:rPr>
              <a:t>stoppen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muss</a:t>
            </a:r>
            <a:r>
              <a:rPr lang="fr-FR" sz="2400" b="1" dirty="0">
                <a:solidFill>
                  <a:srgbClr val="0070C0"/>
                </a:solidFill>
              </a:rPr>
              <a:t>.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396BFE-547C-E54C-89CF-F7FA9AA2A797}"/>
              </a:ext>
            </a:extLst>
          </p:cNvPr>
          <p:cNvSpPr txBox="1"/>
          <p:nvPr/>
        </p:nvSpPr>
        <p:spPr>
          <a:xfrm>
            <a:off x="0" y="1103412"/>
            <a:ext cx="4143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2. </a:t>
            </a:r>
            <a:r>
              <a:rPr lang="fr-FR" sz="2400" b="1" dirty="0" err="1">
                <a:solidFill>
                  <a:srgbClr val="0070C0"/>
                </a:solidFill>
              </a:rPr>
              <a:t>Bild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zwei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bedeutet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    </a:t>
            </a:r>
            <a:r>
              <a:rPr lang="fr-FR" sz="2400" b="1" dirty="0" err="1">
                <a:solidFill>
                  <a:srgbClr val="0070C0"/>
                </a:solidFill>
              </a:rPr>
              <a:t>dass</a:t>
            </a:r>
            <a:r>
              <a:rPr lang="fr-FR" sz="2400" b="1" dirty="0">
                <a:solidFill>
                  <a:srgbClr val="0070C0"/>
                </a:solidFill>
              </a:rPr>
              <a:t> er </a:t>
            </a:r>
            <a:r>
              <a:rPr lang="fr-FR" sz="2400" b="1" dirty="0" err="1">
                <a:solidFill>
                  <a:srgbClr val="0070C0"/>
                </a:solidFill>
              </a:rPr>
              <a:t>schlecht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hört</a:t>
            </a:r>
            <a:r>
              <a:rPr lang="fr-FR" sz="2400" b="1" dirty="0">
                <a:solidFill>
                  <a:srgbClr val="0070C0"/>
                </a:solidFill>
              </a:rPr>
              <a:t>.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6A5C50-16D4-3541-ABB1-F7632278E7E7}"/>
              </a:ext>
            </a:extLst>
          </p:cNvPr>
          <p:cNvSpPr txBox="1"/>
          <p:nvPr/>
        </p:nvSpPr>
        <p:spPr>
          <a:xfrm>
            <a:off x="0" y="2191970"/>
            <a:ext cx="4143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3. </a:t>
            </a:r>
            <a:r>
              <a:rPr lang="fr-FR" sz="2400" b="1" dirty="0" err="1">
                <a:solidFill>
                  <a:srgbClr val="0070C0"/>
                </a:solidFill>
              </a:rPr>
              <a:t>Bild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drei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bedeutet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    </a:t>
            </a:r>
            <a:r>
              <a:rPr lang="fr-FR" sz="2400" b="1" dirty="0" err="1">
                <a:solidFill>
                  <a:srgbClr val="0070C0"/>
                </a:solidFill>
              </a:rPr>
              <a:t>dass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jetzt</a:t>
            </a:r>
            <a:r>
              <a:rPr lang="fr-FR" sz="2400" b="1" dirty="0">
                <a:solidFill>
                  <a:srgbClr val="0070C0"/>
                </a:solidFill>
              </a:rPr>
              <a:t> Winter </a:t>
            </a:r>
            <a:r>
              <a:rPr lang="fr-FR" sz="2400" b="1" dirty="0" err="1">
                <a:solidFill>
                  <a:srgbClr val="0070C0"/>
                </a:solidFill>
              </a:rPr>
              <a:t>ist</a:t>
            </a:r>
            <a:r>
              <a:rPr lang="fr-FR" sz="2400" b="1" dirty="0">
                <a:solidFill>
                  <a:srgbClr val="0070C0"/>
                </a:solidFill>
              </a:rPr>
              <a:t>.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D92AD1-841E-1E45-8432-D4D3662A6B75}"/>
              </a:ext>
            </a:extLst>
          </p:cNvPr>
          <p:cNvSpPr txBox="1"/>
          <p:nvPr/>
        </p:nvSpPr>
        <p:spPr>
          <a:xfrm>
            <a:off x="38100" y="3280528"/>
            <a:ext cx="4143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4. </a:t>
            </a:r>
            <a:r>
              <a:rPr lang="fr-FR" sz="2400" b="1" dirty="0" err="1">
                <a:solidFill>
                  <a:srgbClr val="0070C0"/>
                </a:solidFill>
              </a:rPr>
              <a:t>Bild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vier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bedeutet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  <a:r>
              <a:rPr lang="fr-FR" sz="2400" b="1" dirty="0" err="1">
                <a:solidFill>
                  <a:srgbClr val="0070C0"/>
                </a:solidFill>
              </a:rPr>
              <a:t>dass</a:t>
            </a:r>
            <a:endParaRPr lang="fr-FR" sz="2400" b="1" dirty="0">
              <a:solidFill>
                <a:srgbClr val="0070C0"/>
              </a:solidFill>
            </a:endParaRPr>
          </a:p>
          <a:p>
            <a:r>
              <a:rPr lang="fr-FR" sz="2400" b="1" dirty="0">
                <a:solidFill>
                  <a:srgbClr val="0070C0"/>
                </a:solidFill>
              </a:rPr>
              <a:t>    </a:t>
            </a:r>
            <a:r>
              <a:rPr lang="fr-FR" sz="2400" b="1" dirty="0" err="1">
                <a:solidFill>
                  <a:srgbClr val="0070C0"/>
                </a:solidFill>
              </a:rPr>
              <a:t>heute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Weihnachten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ist</a:t>
            </a:r>
            <a:r>
              <a:rPr lang="fr-FR" sz="2400" b="1" dirty="0">
                <a:solidFill>
                  <a:srgbClr val="0070C0"/>
                </a:solidFill>
              </a:rPr>
              <a:t>.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2E33A07-50BC-D94E-91EE-9162C13E543D}"/>
              </a:ext>
            </a:extLst>
          </p:cNvPr>
          <p:cNvSpPr txBox="1"/>
          <p:nvPr/>
        </p:nvSpPr>
        <p:spPr>
          <a:xfrm>
            <a:off x="23812" y="4287738"/>
            <a:ext cx="4143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5. </a:t>
            </a:r>
            <a:r>
              <a:rPr lang="fr-FR" sz="2400" b="1" dirty="0" err="1">
                <a:solidFill>
                  <a:srgbClr val="0070C0"/>
                </a:solidFill>
              </a:rPr>
              <a:t>Bild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fünf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bedeutet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    </a:t>
            </a:r>
            <a:r>
              <a:rPr lang="fr-FR" sz="2400" b="1" dirty="0" err="1">
                <a:solidFill>
                  <a:srgbClr val="0070C0"/>
                </a:solidFill>
              </a:rPr>
              <a:t>dass</a:t>
            </a:r>
            <a:r>
              <a:rPr lang="fr-FR" sz="2400" b="1" dirty="0">
                <a:solidFill>
                  <a:srgbClr val="0070C0"/>
                </a:solidFill>
              </a:rPr>
              <a:t> man hier </a:t>
            </a:r>
            <a:r>
              <a:rPr lang="fr-FR" sz="2400" b="1" dirty="0" err="1">
                <a:solidFill>
                  <a:srgbClr val="0070C0"/>
                </a:solidFill>
              </a:rPr>
              <a:t>nicht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laut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    </a:t>
            </a:r>
            <a:r>
              <a:rPr lang="fr-FR" sz="2400" b="1" dirty="0" err="1">
                <a:solidFill>
                  <a:srgbClr val="0070C0"/>
                </a:solidFill>
              </a:rPr>
              <a:t>sprechen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darf</a:t>
            </a:r>
            <a:r>
              <a:rPr lang="fr-FR" sz="2400" b="1" dirty="0">
                <a:solidFill>
                  <a:srgbClr val="0070C0"/>
                </a:solidFill>
              </a:rPr>
              <a:t>.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C4EBAA-B216-514F-BC33-0ADF6643783C}"/>
              </a:ext>
            </a:extLst>
          </p:cNvPr>
          <p:cNvSpPr txBox="1"/>
          <p:nvPr/>
        </p:nvSpPr>
        <p:spPr>
          <a:xfrm>
            <a:off x="33338" y="5676755"/>
            <a:ext cx="7329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6. </a:t>
            </a:r>
            <a:r>
              <a:rPr lang="fr-FR" sz="2400" b="1" dirty="0" err="1">
                <a:solidFill>
                  <a:srgbClr val="0070C0"/>
                </a:solidFill>
              </a:rPr>
              <a:t>Bild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sechs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bedeutet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  <a:r>
              <a:rPr lang="fr-FR" sz="2400" b="1" dirty="0" err="1">
                <a:solidFill>
                  <a:srgbClr val="0070C0"/>
                </a:solidFill>
              </a:rPr>
              <a:t>dass</a:t>
            </a:r>
            <a:r>
              <a:rPr lang="fr-FR" sz="2400" b="1" dirty="0">
                <a:solidFill>
                  <a:srgbClr val="0070C0"/>
                </a:solidFill>
              </a:rPr>
              <a:t> du </a:t>
            </a:r>
            <a:r>
              <a:rPr lang="fr-FR" sz="2400" b="1" dirty="0" err="1">
                <a:solidFill>
                  <a:srgbClr val="0070C0"/>
                </a:solidFill>
              </a:rPr>
              <a:t>doof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bist</a:t>
            </a:r>
            <a:r>
              <a:rPr lang="fr-FR" sz="2400" b="1" dirty="0">
                <a:solidFill>
                  <a:srgbClr val="0070C0"/>
                </a:solidFill>
              </a:rPr>
              <a:t>.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39BEA7-E491-904F-95FC-78997C94D9C7}"/>
              </a:ext>
            </a:extLst>
          </p:cNvPr>
          <p:cNvSpPr txBox="1"/>
          <p:nvPr/>
        </p:nvSpPr>
        <p:spPr>
          <a:xfrm>
            <a:off x="33338" y="6327108"/>
            <a:ext cx="7329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7. </a:t>
            </a:r>
            <a:r>
              <a:rPr lang="fr-FR" sz="2400" b="1" dirty="0" err="1">
                <a:solidFill>
                  <a:srgbClr val="0070C0"/>
                </a:solidFill>
              </a:rPr>
              <a:t>Bild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sechs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bedeutet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  <a:r>
              <a:rPr lang="fr-FR" sz="2400" b="1" dirty="0" err="1">
                <a:solidFill>
                  <a:srgbClr val="0070C0"/>
                </a:solidFill>
              </a:rPr>
              <a:t>dass</a:t>
            </a:r>
            <a:r>
              <a:rPr lang="fr-FR" sz="2400" b="1" dirty="0">
                <a:solidFill>
                  <a:srgbClr val="0070C0"/>
                </a:solidFill>
              </a:rPr>
              <a:t> es </a:t>
            </a:r>
            <a:r>
              <a:rPr lang="fr-FR" sz="2400" b="1" dirty="0" err="1">
                <a:solidFill>
                  <a:srgbClr val="0070C0"/>
                </a:solidFill>
              </a:rPr>
              <a:t>sehr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gut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ist</a:t>
            </a:r>
            <a:r>
              <a:rPr lang="fr-FR" sz="2400" b="1" dirty="0">
                <a:solidFill>
                  <a:srgbClr val="0070C0"/>
                </a:solidFill>
              </a:rPr>
              <a:t>.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4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638</Words>
  <Application>Microsoft Macintosh PowerPoint</Application>
  <PresentationFormat>Grand écran</PresentationFormat>
  <Paragraphs>115</Paragraphs>
  <Slides>21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55</cp:revision>
  <dcterms:created xsi:type="dcterms:W3CDTF">2018-11-12T10:25:11Z</dcterms:created>
  <dcterms:modified xsi:type="dcterms:W3CDTF">2020-06-30T15:56:36Z</dcterms:modified>
</cp:coreProperties>
</file>