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58C9-2E61-4618-8D93-1480B450B602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2B24A-2F22-4BB2-B94A-4B06EB0C47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14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B24A-2F22-4BB2-B94A-4B06EB0C47BE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531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12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960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155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726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15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092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039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095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147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890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13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B7F6-905C-42BB-A0E4-607343E9369F}" type="datetimeFigureOut">
              <a:rPr lang="fr-CH" smtClean="0"/>
              <a:t>23.03.2021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465B-CAF7-4713-BD50-08630A7ED9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237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b="1" dirty="0"/>
              <a:t>gk10 </a:t>
            </a:r>
            <a:r>
              <a:rPr lang="fr-CH" b="1" dirty="0" err="1"/>
              <a:t>Kapitel</a:t>
            </a:r>
            <a:r>
              <a:rPr lang="fr-CH" b="1" dirty="0"/>
              <a:t> 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H" sz="4800" dirty="0" err="1"/>
              <a:t>Wortschatz</a:t>
            </a:r>
            <a:endParaRPr lang="fr-CH" sz="4800" dirty="0"/>
          </a:p>
        </p:txBody>
      </p:sp>
    </p:spTree>
    <p:extLst>
      <p:ext uri="{BB962C8B-B14F-4D97-AF65-F5344CB8AC3E}">
        <p14:creationId xmlns:p14="http://schemas.microsoft.com/office/powerpoint/2010/main" val="5966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459" y="743484"/>
            <a:ext cx="1090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 smtClean="0"/>
              <a:t>Korrigiere</a:t>
            </a:r>
            <a:r>
              <a:rPr lang="fr-CH" sz="3200" dirty="0" smtClean="0"/>
              <a:t> </a:t>
            </a:r>
            <a:r>
              <a:rPr lang="fr-CH" sz="3200" dirty="0" err="1" smtClean="0"/>
              <a:t>jetzt</a:t>
            </a:r>
            <a:r>
              <a:rPr lang="fr-CH" sz="3200" dirty="0" smtClean="0"/>
              <a:t> </a:t>
            </a:r>
            <a:r>
              <a:rPr lang="fr-CH" sz="3200" dirty="0" err="1" smtClean="0"/>
              <a:t>deine</a:t>
            </a:r>
            <a:r>
              <a:rPr lang="fr-CH" sz="3200" dirty="0" smtClean="0"/>
              <a:t> </a:t>
            </a:r>
            <a:r>
              <a:rPr lang="fr-CH" sz="3200" dirty="0" err="1" smtClean="0"/>
              <a:t>Wörter</a:t>
            </a:r>
            <a:r>
              <a:rPr lang="fr-CH" sz="3200" dirty="0" smtClean="0"/>
              <a:t> </a:t>
            </a:r>
            <a:r>
              <a:rPr lang="fr-CH" sz="3200" dirty="0" err="1" smtClean="0"/>
              <a:t>und</a:t>
            </a:r>
            <a:r>
              <a:rPr lang="fr-CH" sz="3200" dirty="0" smtClean="0"/>
              <a:t> </a:t>
            </a:r>
            <a:r>
              <a:rPr lang="fr-CH" sz="3200" dirty="0" err="1" smtClean="0"/>
              <a:t>schreibe</a:t>
            </a:r>
            <a:r>
              <a:rPr lang="fr-CH" sz="3200" dirty="0" smtClean="0"/>
              <a:t> </a:t>
            </a:r>
            <a:r>
              <a:rPr lang="fr-CH" sz="3200" dirty="0" err="1" smtClean="0"/>
              <a:t>deine</a:t>
            </a:r>
            <a:r>
              <a:rPr lang="fr-CH" sz="3200" dirty="0" smtClean="0"/>
              <a:t> </a:t>
            </a:r>
            <a:r>
              <a:rPr lang="fr-CH" sz="3200" dirty="0" err="1" smtClean="0"/>
              <a:t>Punkte</a:t>
            </a:r>
            <a:r>
              <a:rPr lang="fr-CH" sz="3200" dirty="0" smtClean="0"/>
              <a:t>. ____/8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73" y="2298819"/>
            <a:ext cx="2076628" cy="149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058937" y="36843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dirty="0" err="1" smtClean="0"/>
              <a:t>as</a:t>
            </a:r>
            <a:r>
              <a:rPr lang="fr-CH" dirty="0" smtClean="0"/>
              <a:t> </a:t>
            </a:r>
            <a:r>
              <a:rPr lang="fr-CH" dirty="0" err="1" smtClean="0"/>
              <a:t>Salz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1471" y="3442326"/>
            <a:ext cx="158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/>
              <a:t>d</a:t>
            </a:r>
            <a:r>
              <a:rPr lang="fr-CH" dirty="0" smtClean="0"/>
              <a:t>er </a:t>
            </a:r>
            <a:r>
              <a:rPr lang="fr-CH" dirty="0" err="1" smtClean="0"/>
              <a:t>Pfeffer</a:t>
            </a:r>
            <a:endParaRPr lang="fr-CH" dirty="0"/>
          </a:p>
        </p:txBody>
      </p:sp>
      <p:sp>
        <p:nvSpPr>
          <p:cNvPr id="18" name="ZoneTexte 17"/>
          <p:cNvSpPr txBox="1"/>
          <p:nvPr/>
        </p:nvSpPr>
        <p:spPr>
          <a:xfrm>
            <a:off x="8119005" y="3657600"/>
            <a:ext cx="16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dirty="0" err="1" smtClean="0"/>
              <a:t>as</a:t>
            </a:r>
            <a:r>
              <a:rPr lang="fr-CH" dirty="0" smtClean="0"/>
              <a:t> </a:t>
            </a:r>
            <a:r>
              <a:rPr lang="fr-CH" dirty="0" err="1" smtClean="0"/>
              <a:t>Ei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1058937" y="5799438"/>
            <a:ext cx="15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dirty="0" err="1" smtClean="0"/>
              <a:t>as</a:t>
            </a:r>
            <a:r>
              <a:rPr lang="fr-CH" dirty="0" smtClean="0"/>
              <a:t> </a:t>
            </a:r>
            <a:r>
              <a:rPr lang="fr-CH" dirty="0" err="1" smtClean="0"/>
              <a:t>Öl</a:t>
            </a:r>
            <a:endParaRPr lang="fr-CH" dirty="0"/>
          </a:p>
        </p:txBody>
      </p:sp>
      <p:sp>
        <p:nvSpPr>
          <p:cNvPr id="24" name="ZoneTexte 23"/>
          <p:cNvSpPr txBox="1"/>
          <p:nvPr/>
        </p:nvSpPr>
        <p:spPr>
          <a:xfrm>
            <a:off x="3056238" y="5857103"/>
            <a:ext cx="1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dirty="0" err="1" smtClean="0"/>
              <a:t>as</a:t>
            </a:r>
            <a:r>
              <a:rPr lang="fr-CH" dirty="0" smtClean="0"/>
              <a:t> </a:t>
            </a:r>
            <a:r>
              <a:rPr lang="fr-CH" dirty="0" err="1" smtClean="0"/>
              <a:t>Mehl</a:t>
            </a:r>
            <a:endParaRPr lang="fr-CH" dirty="0"/>
          </a:p>
        </p:txBody>
      </p:sp>
      <p:sp>
        <p:nvSpPr>
          <p:cNvPr id="27" name="ZoneTexte 26"/>
          <p:cNvSpPr txBox="1"/>
          <p:nvPr/>
        </p:nvSpPr>
        <p:spPr>
          <a:xfrm>
            <a:off x="5421592" y="5889842"/>
            <a:ext cx="179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backen</a:t>
            </a:r>
            <a:endParaRPr lang="fr-CH" dirty="0"/>
          </a:p>
        </p:txBody>
      </p:sp>
      <p:sp>
        <p:nvSpPr>
          <p:cNvPr id="30" name="ZoneTexte 29"/>
          <p:cNvSpPr txBox="1"/>
          <p:nvPr/>
        </p:nvSpPr>
        <p:spPr>
          <a:xfrm>
            <a:off x="8054854" y="5984104"/>
            <a:ext cx="219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braten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ZoneTexte 24"/>
          <p:cNvSpPr txBox="1"/>
          <p:nvPr/>
        </p:nvSpPr>
        <p:spPr>
          <a:xfrm>
            <a:off x="5421592" y="3765491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er </a:t>
            </a:r>
            <a:r>
              <a:rPr lang="fr-CH" dirty="0" err="1" smtClean="0"/>
              <a:t>Zucker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0" y="2298819"/>
            <a:ext cx="1718385" cy="114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64" y="2361460"/>
            <a:ext cx="1830110" cy="10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54" y="2242114"/>
            <a:ext cx="1671452" cy="12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89" y="2146845"/>
            <a:ext cx="2584739" cy="144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7" y="4584445"/>
            <a:ext cx="1731606" cy="9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86" y="4584445"/>
            <a:ext cx="1531543" cy="102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22" y="4344232"/>
            <a:ext cx="1942384" cy="14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19" y="4432857"/>
            <a:ext cx="2356803" cy="132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459" y="743484"/>
            <a:ext cx="10900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/>
              <a:t>Teil 4: </a:t>
            </a:r>
            <a:r>
              <a:rPr lang="fr-CH" sz="3200" dirty="0" err="1" smtClean="0"/>
              <a:t>Schau</a:t>
            </a:r>
            <a:r>
              <a:rPr lang="fr-CH" sz="3200" dirty="0" smtClean="0"/>
              <a:t> die </a:t>
            </a:r>
            <a:r>
              <a:rPr lang="fr-CH" sz="3200" dirty="0" err="1" smtClean="0"/>
              <a:t>Bilder</a:t>
            </a:r>
            <a:r>
              <a:rPr lang="fr-CH" sz="3200" dirty="0" smtClean="0"/>
              <a:t> </a:t>
            </a:r>
            <a:r>
              <a:rPr lang="fr-CH" sz="3200" dirty="0" err="1" smtClean="0"/>
              <a:t>und</a:t>
            </a:r>
            <a:r>
              <a:rPr lang="fr-CH" sz="3200" dirty="0" smtClean="0"/>
              <a:t> die </a:t>
            </a:r>
            <a:r>
              <a:rPr lang="fr-CH" sz="3200" dirty="0" err="1" smtClean="0"/>
              <a:t>Adjektive</a:t>
            </a:r>
            <a:r>
              <a:rPr lang="fr-CH" sz="3200" dirty="0" smtClean="0"/>
              <a:t> an. Du hast </a:t>
            </a:r>
            <a:r>
              <a:rPr lang="fr-CH" sz="3200" dirty="0" err="1" smtClean="0"/>
              <a:t>eine</a:t>
            </a:r>
            <a:r>
              <a:rPr lang="fr-CH" sz="3200" dirty="0" smtClean="0"/>
              <a:t> Minute </a:t>
            </a:r>
            <a:r>
              <a:rPr lang="fr-CH" sz="3200" dirty="0" err="1" smtClean="0"/>
              <a:t>Zeit</a:t>
            </a:r>
            <a:r>
              <a:rPr lang="fr-CH" sz="3200" dirty="0" smtClean="0"/>
              <a:t>, </a:t>
            </a:r>
            <a:r>
              <a:rPr lang="fr-CH" sz="3200" dirty="0" err="1" smtClean="0"/>
              <a:t>um</a:t>
            </a:r>
            <a:r>
              <a:rPr lang="fr-CH" sz="3200" dirty="0" smtClean="0"/>
              <a:t> </a:t>
            </a:r>
            <a:r>
              <a:rPr lang="fr-CH" sz="3200" dirty="0" err="1" smtClean="0"/>
              <a:t>sie</a:t>
            </a:r>
            <a:r>
              <a:rPr lang="fr-CH" sz="3200" dirty="0" smtClean="0"/>
              <a:t> </a:t>
            </a:r>
            <a:r>
              <a:rPr lang="fr-CH" sz="3200" dirty="0" err="1" smtClean="0"/>
              <a:t>zu</a:t>
            </a:r>
            <a:r>
              <a:rPr lang="fr-CH" sz="3200" dirty="0" smtClean="0"/>
              <a:t> </a:t>
            </a:r>
            <a:r>
              <a:rPr lang="fr-CH" sz="3200" dirty="0" err="1" smtClean="0"/>
              <a:t>memorisieren</a:t>
            </a:r>
            <a:r>
              <a:rPr lang="fr-CH" sz="3200" dirty="0" smtClean="0"/>
              <a:t>. 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73" y="2298819"/>
            <a:ext cx="2076628" cy="149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058937" y="36843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süss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707106" y="3407362"/>
            <a:ext cx="185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 err="1" smtClean="0"/>
              <a:t>salzig</a:t>
            </a:r>
            <a:endParaRPr lang="fr-CH" dirty="0"/>
          </a:p>
        </p:txBody>
      </p:sp>
      <p:sp>
        <p:nvSpPr>
          <p:cNvPr id="18" name="ZoneTexte 17"/>
          <p:cNvSpPr txBox="1"/>
          <p:nvPr/>
        </p:nvSpPr>
        <p:spPr>
          <a:xfrm>
            <a:off x="7945514" y="3657600"/>
            <a:ext cx="244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heiss</a:t>
            </a:r>
            <a:r>
              <a:rPr lang="fr-CH" dirty="0" smtClean="0"/>
              <a:t> ≠</a:t>
            </a:r>
            <a:r>
              <a:rPr lang="fr-CH" dirty="0" smtClean="0"/>
              <a:t> </a:t>
            </a:r>
            <a:r>
              <a:rPr lang="fr-CH" dirty="0" err="1" smtClean="0"/>
              <a:t>kalt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1058937" y="5799438"/>
            <a:ext cx="15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scharf</a:t>
            </a:r>
            <a:endParaRPr lang="fr-CH" dirty="0"/>
          </a:p>
        </p:txBody>
      </p:sp>
      <p:sp>
        <p:nvSpPr>
          <p:cNvPr id="24" name="ZoneTexte 23"/>
          <p:cNvSpPr txBox="1"/>
          <p:nvPr/>
        </p:nvSpPr>
        <p:spPr>
          <a:xfrm>
            <a:off x="3707106" y="5835423"/>
            <a:ext cx="193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sauer</a:t>
            </a:r>
            <a:endParaRPr lang="fr-CH" dirty="0"/>
          </a:p>
        </p:txBody>
      </p:sp>
      <p:sp>
        <p:nvSpPr>
          <p:cNvPr id="30" name="ZoneTexte 29"/>
          <p:cNvSpPr txBox="1"/>
          <p:nvPr/>
        </p:nvSpPr>
        <p:spPr>
          <a:xfrm>
            <a:off x="7945514" y="5984104"/>
            <a:ext cx="249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ungesund</a:t>
            </a:r>
            <a:r>
              <a:rPr lang="fr-CH" dirty="0" smtClean="0"/>
              <a:t> </a:t>
            </a:r>
            <a:r>
              <a:rPr lang="fr-CH" dirty="0"/>
              <a:t>≠ </a:t>
            </a:r>
            <a:r>
              <a:rPr lang="fr-CH" dirty="0" err="1" smtClean="0"/>
              <a:t>gesund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9" y="2471897"/>
            <a:ext cx="2090176" cy="94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73" y="2258334"/>
            <a:ext cx="2046381" cy="123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5" y="4352830"/>
            <a:ext cx="2154027" cy="12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27" y="4218623"/>
            <a:ext cx="2216027" cy="147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4" y="2168024"/>
            <a:ext cx="1411550" cy="14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68" y="42133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4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459" y="743484"/>
            <a:ext cx="1090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 smtClean="0"/>
              <a:t>Schreibe</a:t>
            </a:r>
            <a:r>
              <a:rPr lang="fr-CH" sz="3200" dirty="0" smtClean="0"/>
              <a:t> </a:t>
            </a:r>
            <a:r>
              <a:rPr lang="fr-CH" sz="3200" dirty="0" err="1" smtClean="0"/>
              <a:t>jetzt</a:t>
            </a:r>
            <a:r>
              <a:rPr lang="fr-CH" sz="3200" dirty="0" smtClean="0"/>
              <a:t> die 8 </a:t>
            </a:r>
            <a:r>
              <a:rPr lang="fr-CH" sz="3200" dirty="0" err="1" smtClean="0"/>
              <a:t>Adjektive</a:t>
            </a:r>
            <a:r>
              <a:rPr lang="fr-CH" sz="3200" dirty="0" smtClean="0"/>
              <a:t> </a:t>
            </a:r>
            <a:r>
              <a:rPr lang="fr-CH" sz="3200" dirty="0" err="1" smtClean="0"/>
              <a:t>auf</a:t>
            </a:r>
            <a:r>
              <a:rPr lang="fr-CH" sz="3200" dirty="0" smtClean="0"/>
              <a:t> </a:t>
            </a:r>
            <a:r>
              <a:rPr lang="fr-CH" sz="3200" dirty="0" err="1" smtClean="0"/>
              <a:t>dein</a:t>
            </a:r>
            <a:r>
              <a:rPr lang="fr-CH" sz="3200" dirty="0" smtClean="0"/>
              <a:t> </a:t>
            </a:r>
            <a:r>
              <a:rPr lang="fr-CH" sz="3200" dirty="0" err="1" smtClean="0"/>
              <a:t>Notizblatt</a:t>
            </a:r>
            <a:r>
              <a:rPr lang="fr-CH" sz="3200" dirty="0" smtClean="0"/>
              <a:t>. </a:t>
            </a:r>
            <a:endParaRPr lang="fr-CH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9" y="2471897"/>
            <a:ext cx="2090176" cy="94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73" y="2258334"/>
            <a:ext cx="2046381" cy="123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5" y="4352830"/>
            <a:ext cx="2154027" cy="12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27" y="4218623"/>
            <a:ext cx="2216027" cy="147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4" y="2168024"/>
            <a:ext cx="1411550" cy="14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68" y="42133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459" y="743484"/>
            <a:ext cx="1090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 smtClean="0"/>
              <a:t>Korrigiere</a:t>
            </a:r>
            <a:r>
              <a:rPr lang="fr-CH" sz="3200" dirty="0" smtClean="0"/>
              <a:t> </a:t>
            </a:r>
            <a:r>
              <a:rPr lang="fr-CH" sz="3200" dirty="0" err="1" smtClean="0"/>
              <a:t>jetzt</a:t>
            </a:r>
            <a:r>
              <a:rPr lang="fr-CH" sz="3200" dirty="0" smtClean="0"/>
              <a:t> </a:t>
            </a:r>
            <a:r>
              <a:rPr lang="fr-CH" sz="3200" dirty="0" err="1" smtClean="0"/>
              <a:t>deine</a:t>
            </a:r>
            <a:r>
              <a:rPr lang="fr-CH" sz="3200" dirty="0" smtClean="0"/>
              <a:t> </a:t>
            </a:r>
            <a:r>
              <a:rPr lang="fr-CH" sz="3200" dirty="0" err="1" smtClean="0"/>
              <a:t>Wörter</a:t>
            </a:r>
            <a:r>
              <a:rPr lang="fr-CH" sz="3200" dirty="0" smtClean="0"/>
              <a:t> </a:t>
            </a:r>
            <a:r>
              <a:rPr lang="fr-CH" sz="3200" dirty="0" err="1" smtClean="0"/>
              <a:t>und</a:t>
            </a:r>
            <a:r>
              <a:rPr lang="fr-CH" sz="3200" dirty="0" smtClean="0"/>
              <a:t> </a:t>
            </a:r>
            <a:r>
              <a:rPr lang="fr-CH" sz="3200" dirty="0" err="1" smtClean="0"/>
              <a:t>schreibe</a:t>
            </a:r>
            <a:r>
              <a:rPr lang="fr-CH" sz="3200" dirty="0" smtClean="0"/>
              <a:t> </a:t>
            </a:r>
            <a:r>
              <a:rPr lang="fr-CH" sz="3200" dirty="0" err="1" smtClean="0"/>
              <a:t>deine</a:t>
            </a:r>
            <a:r>
              <a:rPr lang="fr-CH" sz="3200" dirty="0" smtClean="0"/>
              <a:t> </a:t>
            </a:r>
            <a:r>
              <a:rPr lang="fr-CH" sz="3200" dirty="0" err="1" smtClean="0"/>
              <a:t>Punkte</a:t>
            </a:r>
            <a:r>
              <a:rPr lang="fr-CH" sz="3200" dirty="0" smtClean="0"/>
              <a:t>. ____/8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73" y="2298819"/>
            <a:ext cx="2076628" cy="149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058937" y="36843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süss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707106" y="3407362"/>
            <a:ext cx="185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 err="1" smtClean="0"/>
              <a:t>salzig</a:t>
            </a:r>
            <a:endParaRPr lang="fr-CH" dirty="0"/>
          </a:p>
        </p:txBody>
      </p:sp>
      <p:sp>
        <p:nvSpPr>
          <p:cNvPr id="18" name="ZoneTexte 17"/>
          <p:cNvSpPr txBox="1"/>
          <p:nvPr/>
        </p:nvSpPr>
        <p:spPr>
          <a:xfrm>
            <a:off x="7945514" y="3657600"/>
            <a:ext cx="244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heiss</a:t>
            </a:r>
            <a:r>
              <a:rPr lang="fr-CH" dirty="0" smtClean="0"/>
              <a:t> ≠</a:t>
            </a:r>
            <a:r>
              <a:rPr lang="fr-CH" dirty="0" smtClean="0"/>
              <a:t> </a:t>
            </a:r>
            <a:r>
              <a:rPr lang="fr-CH" dirty="0" err="1" smtClean="0"/>
              <a:t>kalt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1058937" y="5799438"/>
            <a:ext cx="15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scharf</a:t>
            </a:r>
            <a:endParaRPr lang="fr-CH" dirty="0"/>
          </a:p>
        </p:txBody>
      </p:sp>
      <p:sp>
        <p:nvSpPr>
          <p:cNvPr id="24" name="ZoneTexte 23"/>
          <p:cNvSpPr txBox="1"/>
          <p:nvPr/>
        </p:nvSpPr>
        <p:spPr>
          <a:xfrm>
            <a:off x="3707106" y="5835423"/>
            <a:ext cx="193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sauer</a:t>
            </a:r>
            <a:endParaRPr lang="fr-CH" dirty="0"/>
          </a:p>
        </p:txBody>
      </p:sp>
      <p:sp>
        <p:nvSpPr>
          <p:cNvPr id="30" name="ZoneTexte 29"/>
          <p:cNvSpPr txBox="1"/>
          <p:nvPr/>
        </p:nvSpPr>
        <p:spPr>
          <a:xfrm>
            <a:off x="7945514" y="5984104"/>
            <a:ext cx="249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ungesund</a:t>
            </a:r>
            <a:r>
              <a:rPr lang="fr-CH" dirty="0" smtClean="0"/>
              <a:t> </a:t>
            </a:r>
            <a:r>
              <a:rPr lang="fr-CH" dirty="0"/>
              <a:t>≠ </a:t>
            </a:r>
            <a:r>
              <a:rPr lang="fr-CH" dirty="0" err="1" smtClean="0"/>
              <a:t>gesund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9" y="2471897"/>
            <a:ext cx="2090176" cy="94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73" y="2258334"/>
            <a:ext cx="2046381" cy="123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5" y="4352830"/>
            <a:ext cx="2154027" cy="12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27" y="4218623"/>
            <a:ext cx="2216027" cy="147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4" y="2168024"/>
            <a:ext cx="1411550" cy="14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68" y="42133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6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459" y="743484"/>
            <a:ext cx="10900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/>
              <a:t>Teil 1: </a:t>
            </a:r>
            <a:r>
              <a:rPr lang="fr-CH" sz="3200" dirty="0" err="1" smtClean="0"/>
              <a:t>Schau</a:t>
            </a:r>
            <a:r>
              <a:rPr lang="fr-CH" sz="3200" dirty="0" smtClean="0"/>
              <a:t>  </a:t>
            </a:r>
            <a:r>
              <a:rPr lang="fr-CH" sz="3200" dirty="0"/>
              <a:t>die </a:t>
            </a:r>
            <a:r>
              <a:rPr lang="fr-CH" sz="3200" dirty="0" err="1"/>
              <a:t>Bilder</a:t>
            </a:r>
            <a:r>
              <a:rPr lang="fr-CH" sz="3200" dirty="0"/>
              <a:t> </a:t>
            </a:r>
            <a:r>
              <a:rPr lang="fr-CH" sz="3200" dirty="0" err="1"/>
              <a:t>und</a:t>
            </a:r>
            <a:r>
              <a:rPr lang="fr-CH" sz="3200" dirty="0"/>
              <a:t> die </a:t>
            </a:r>
            <a:r>
              <a:rPr lang="fr-CH" sz="3200" dirty="0" err="1"/>
              <a:t>Wörter</a:t>
            </a:r>
            <a:r>
              <a:rPr lang="fr-CH" sz="3200" dirty="0"/>
              <a:t> an. Du hast 1 Minute </a:t>
            </a:r>
            <a:r>
              <a:rPr lang="fr-CH" sz="3200" dirty="0" err="1" smtClean="0"/>
              <a:t>Zeit</a:t>
            </a:r>
            <a:r>
              <a:rPr lang="fr-CH" sz="3200" dirty="0" smtClean="0"/>
              <a:t>, </a:t>
            </a:r>
            <a:r>
              <a:rPr lang="fr-CH" sz="3200" dirty="0" err="1"/>
              <a:t>um</a:t>
            </a:r>
            <a:r>
              <a:rPr lang="fr-CH" sz="3200" dirty="0"/>
              <a:t> </a:t>
            </a:r>
            <a:r>
              <a:rPr lang="fr-CH" sz="3200" dirty="0" err="1"/>
              <a:t>sie</a:t>
            </a:r>
            <a:r>
              <a:rPr lang="fr-CH" sz="3200" dirty="0"/>
              <a:t> </a:t>
            </a:r>
            <a:r>
              <a:rPr lang="fr-CH" sz="3200" dirty="0" err="1" smtClean="0"/>
              <a:t>zu</a:t>
            </a:r>
            <a:r>
              <a:rPr lang="fr-CH" sz="3200" dirty="0" smtClean="0"/>
              <a:t> </a:t>
            </a:r>
            <a:r>
              <a:rPr lang="fr-CH" sz="3200" dirty="0" err="1" smtClean="0"/>
              <a:t>memorisieren</a:t>
            </a:r>
            <a:r>
              <a:rPr lang="fr-CH" sz="3200" dirty="0" smtClean="0"/>
              <a:t>!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73" y="2298819"/>
            <a:ext cx="2076628" cy="149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058937" y="36843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das</a:t>
            </a:r>
            <a:r>
              <a:rPr lang="fr-CH" dirty="0"/>
              <a:t> </a:t>
            </a:r>
            <a:r>
              <a:rPr lang="fr-CH" dirty="0" err="1"/>
              <a:t>Fleisch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1471" y="3442326"/>
            <a:ext cx="158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/>
              <a:t>der </a:t>
            </a:r>
            <a:r>
              <a:rPr lang="fr-CH" dirty="0" err="1"/>
              <a:t>Käse</a:t>
            </a:r>
            <a:endParaRPr lang="fr-CH" dirty="0"/>
          </a:p>
        </p:txBody>
      </p:sp>
      <p:sp>
        <p:nvSpPr>
          <p:cNvPr id="18" name="ZoneTexte 17"/>
          <p:cNvSpPr txBox="1"/>
          <p:nvPr/>
        </p:nvSpPr>
        <p:spPr>
          <a:xfrm>
            <a:off x="8119005" y="3657600"/>
            <a:ext cx="16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die </a:t>
            </a:r>
            <a:r>
              <a:rPr lang="fr-CH" dirty="0" err="1"/>
              <a:t>Kartoffel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1058937" y="5799438"/>
            <a:ext cx="15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das</a:t>
            </a:r>
            <a:r>
              <a:rPr lang="fr-CH" dirty="0"/>
              <a:t> </a:t>
            </a:r>
            <a:r>
              <a:rPr lang="fr-CH" dirty="0" err="1"/>
              <a:t>Brot</a:t>
            </a:r>
            <a:endParaRPr lang="fr-CH" dirty="0"/>
          </a:p>
        </p:txBody>
      </p:sp>
      <p:sp>
        <p:nvSpPr>
          <p:cNvPr id="24" name="ZoneTexte 23"/>
          <p:cNvSpPr txBox="1"/>
          <p:nvPr/>
        </p:nvSpPr>
        <p:spPr>
          <a:xfrm>
            <a:off x="3056238" y="5857103"/>
            <a:ext cx="1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der </a:t>
            </a:r>
            <a:r>
              <a:rPr lang="fr-CH" dirty="0" err="1"/>
              <a:t>Fisch</a:t>
            </a:r>
            <a:endParaRPr lang="fr-CH" dirty="0"/>
          </a:p>
        </p:txBody>
      </p:sp>
      <p:sp>
        <p:nvSpPr>
          <p:cNvPr id="27" name="ZoneTexte 26"/>
          <p:cNvSpPr txBox="1"/>
          <p:nvPr/>
        </p:nvSpPr>
        <p:spPr>
          <a:xfrm>
            <a:off x="5421592" y="5889842"/>
            <a:ext cx="179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die </a:t>
            </a:r>
            <a:r>
              <a:rPr lang="fr-CH" dirty="0" err="1"/>
              <a:t>Milch</a:t>
            </a:r>
            <a:endParaRPr lang="fr-CH" dirty="0"/>
          </a:p>
        </p:txBody>
      </p:sp>
      <p:sp>
        <p:nvSpPr>
          <p:cNvPr id="30" name="ZoneTexte 29"/>
          <p:cNvSpPr txBox="1"/>
          <p:nvPr/>
        </p:nvSpPr>
        <p:spPr>
          <a:xfrm>
            <a:off x="8054854" y="5984104"/>
            <a:ext cx="219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der Butter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ZoneTexte 24"/>
          <p:cNvSpPr txBox="1"/>
          <p:nvPr/>
        </p:nvSpPr>
        <p:spPr>
          <a:xfrm>
            <a:off x="5421592" y="3765491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die </a:t>
            </a:r>
            <a:r>
              <a:rPr lang="fr-CH" dirty="0" err="1"/>
              <a:t>Nudeln</a:t>
            </a:r>
            <a:endParaRPr lang="fr-CH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08" y="2393034"/>
            <a:ext cx="1718385" cy="114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94" y="2449934"/>
            <a:ext cx="2237990" cy="9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79" y="2114743"/>
            <a:ext cx="1026701" cy="15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50" y="2298819"/>
            <a:ext cx="1863531" cy="124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9" y="4545390"/>
            <a:ext cx="1788953" cy="119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37" y="4617602"/>
            <a:ext cx="2125473" cy="119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84" y="4463348"/>
            <a:ext cx="1781452" cy="13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50" y="4617602"/>
            <a:ext cx="2068674" cy="127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9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43812" y="743483"/>
            <a:ext cx="10752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 smtClean="0"/>
              <a:t>Schreibe</a:t>
            </a:r>
            <a:r>
              <a:rPr lang="fr-CH" sz="3200" dirty="0" smtClean="0"/>
              <a:t> </a:t>
            </a:r>
            <a:r>
              <a:rPr lang="fr-CH" sz="3200" dirty="0" err="1" smtClean="0"/>
              <a:t>jetzt</a:t>
            </a:r>
            <a:r>
              <a:rPr lang="fr-CH" sz="3200" dirty="0" smtClean="0"/>
              <a:t> die 8 </a:t>
            </a:r>
            <a:r>
              <a:rPr lang="fr-CH" sz="3200" dirty="0" err="1" smtClean="0"/>
              <a:t>Wörter</a:t>
            </a:r>
            <a:r>
              <a:rPr lang="fr-CH" sz="3200" dirty="0" smtClean="0"/>
              <a:t> </a:t>
            </a:r>
            <a:r>
              <a:rPr lang="fr-CH" sz="3200" dirty="0" err="1" smtClean="0"/>
              <a:t>auf</a:t>
            </a:r>
            <a:r>
              <a:rPr lang="fr-CH" sz="3200" dirty="0" smtClean="0"/>
              <a:t> </a:t>
            </a:r>
            <a:r>
              <a:rPr lang="fr-CH" sz="3200" dirty="0" err="1" smtClean="0"/>
              <a:t>dein</a:t>
            </a:r>
            <a:r>
              <a:rPr lang="fr-CH" sz="3200" dirty="0" smtClean="0"/>
              <a:t> </a:t>
            </a:r>
            <a:r>
              <a:rPr lang="fr-CH" sz="3200" dirty="0" err="1" smtClean="0"/>
              <a:t>Notizblatt</a:t>
            </a:r>
            <a:r>
              <a:rPr lang="fr-CH" sz="3200" dirty="0" smtClean="0"/>
              <a:t>. 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73" y="2298819"/>
            <a:ext cx="2076628" cy="149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08" y="2393034"/>
            <a:ext cx="1718385" cy="114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94" y="2449934"/>
            <a:ext cx="2237990" cy="9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79" y="2114743"/>
            <a:ext cx="1026701" cy="15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50" y="2298819"/>
            <a:ext cx="1863531" cy="124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9" y="4545390"/>
            <a:ext cx="1788953" cy="119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37" y="4617602"/>
            <a:ext cx="2125473" cy="119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84" y="4463348"/>
            <a:ext cx="1781452" cy="13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50" y="4617602"/>
            <a:ext cx="2068674" cy="127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5623" y="743484"/>
            <a:ext cx="1083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 smtClean="0"/>
              <a:t>Korrigiere</a:t>
            </a:r>
            <a:r>
              <a:rPr lang="fr-CH" sz="3200" dirty="0" smtClean="0"/>
              <a:t> </a:t>
            </a:r>
            <a:r>
              <a:rPr lang="fr-CH" sz="3200" dirty="0" err="1" smtClean="0"/>
              <a:t>jetzt</a:t>
            </a:r>
            <a:r>
              <a:rPr lang="fr-CH" sz="3200" dirty="0" smtClean="0"/>
              <a:t> </a:t>
            </a:r>
            <a:r>
              <a:rPr lang="fr-CH" sz="3200" dirty="0" err="1" smtClean="0"/>
              <a:t>deine</a:t>
            </a:r>
            <a:r>
              <a:rPr lang="fr-CH" sz="3200" dirty="0" smtClean="0"/>
              <a:t> </a:t>
            </a:r>
            <a:r>
              <a:rPr lang="fr-CH" sz="3200" dirty="0" err="1" smtClean="0"/>
              <a:t>Wörter</a:t>
            </a:r>
            <a:r>
              <a:rPr lang="fr-CH" sz="3200" dirty="0" smtClean="0"/>
              <a:t> </a:t>
            </a:r>
            <a:r>
              <a:rPr lang="fr-CH" sz="3200" dirty="0" err="1" smtClean="0"/>
              <a:t>und</a:t>
            </a:r>
            <a:r>
              <a:rPr lang="fr-CH" sz="3200" dirty="0" smtClean="0"/>
              <a:t> </a:t>
            </a:r>
            <a:r>
              <a:rPr lang="fr-CH" sz="3200" dirty="0" err="1" smtClean="0"/>
              <a:t>schreibe</a:t>
            </a:r>
            <a:r>
              <a:rPr lang="fr-CH" sz="3200" dirty="0" smtClean="0"/>
              <a:t> </a:t>
            </a:r>
            <a:r>
              <a:rPr lang="fr-CH" sz="3200" dirty="0" err="1" smtClean="0"/>
              <a:t>deine</a:t>
            </a:r>
            <a:r>
              <a:rPr lang="fr-CH" sz="3200" dirty="0" smtClean="0"/>
              <a:t> </a:t>
            </a:r>
            <a:r>
              <a:rPr lang="fr-CH" sz="3200" dirty="0" err="1" smtClean="0"/>
              <a:t>Punkte</a:t>
            </a:r>
            <a:r>
              <a:rPr lang="fr-CH" sz="3200" dirty="0" smtClean="0"/>
              <a:t>. ___/8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73" y="2298819"/>
            <a:ext cx="2076628" cy="149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058937" y="36843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das</a:t>
            </a:r>
            <a:r>
              <a:rPr lang="fr-CH" dirty="0"/>
              <a:t> </a:t>
            </a:r>
            <a:r>
              <a:rPr lang="fr-CH" dirty="0" err="1"/>
              <a:t>Fleisch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1471" y="3442326"/>
            <a:ext cx="158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/>
              <a:t>der </a:t>
            </a:r>
            <a:r>
              <a:rPr lang="fr-CH" dirty="0" err="1"/>
              <a:t>Käse</a:t>
            </a:r>
            <a:endParaRPr lang="fr-CH" dirty="0"/>
          </a:p>
        </p:txBody>
      </p:sp>
      <p:sp>
        <p:nvSpPr>
          <p:cNvPr id="18" name="ZoneTexte 17"/>
          <p:cNvSpPr txBox="1"/>
          <p:nvPr/>
        </p:nvSpPr>
        <p:spPr>
          <a:xfrm>
            <a:off x="8119005" y="3657600"/>
            <a:ext cx="16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die </a:t>
            </a:r>
            <a:r>
              <a:rPr lang="fr-CH" dirty="0" err="1"/>
              <a:t>Kartoffel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1058937" y="5799438"/>
            <a:ext cx="15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das</a:t>
            </a:r>
            <a:r>
              <a:rPr lang="fr-CH" dirty="0"/>
              <a:t> </a:t>
            </a:r>
            <a:r>
              <a:rPr lang="fr-CH" dirty="0" err="1"/>
              <a:t>Brot</a:t>
            </a:r>
            <a:endParaRPr lang="fr-CH" dirty="0"/>
          </a:p>
        </p:txBody>
      </p:sp>
      <p:sp>
        <p:nvSpPr>
          <p:cNvPr id="24" name="ZoneTexte 23"/>
          <p:cNvSpPr txBox="1"/>
          <p:nvPr/>
        </p:nvSpPr>
        <p:spPr>
          <a:xfrm>
            <a:off x="3056238" y="5857103"/>
            <a:ext cx="1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der </a:t>
            </a:r>
            <a:r>
              <a:rPr lang="fr-CH" dirty="0" err="1"/>
              <a:t>Fisch</a:t>
            </a:r>
            <a:endParaRPr lang="fr-CH" dirty="0"/>
          </a:p>
        </p:txBody>
      </p:sp>
      <p:sp>
        <p:nvSpPr>
          <p:cNvPr id="27" name="ZoneTexte 26"/>
          <p:cNvSpPr txBox="1"/>
          <p:nvPr/>
        </p:nvSpPr>
        <p:spPr>
          <a:xfrm>
            <a:off x="5421592" y="5889842"/>
            <a:ext cx="179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die </a:t>
            </a:r>
            <a:r>
              <a:rPr lang="fr-CH" dirty="0" err="1"/>
              <a:t>Milch</a:t>
            </a:r>
            <a:endParaRPr lang="fr-CH" dirty="0"/>
          </a:p>
        </p:txBody>
      </p:sp>
      <p:sp>
        <p:nvSpPr>
          <p:cNvPr id="30" name="ZoneTexte 29"/>
          <p:cNvSpPr txBox="1"/>
          <p:nvPr/>
        </p:nvSpPr>
        <p:spPr>
          <a:xfrm>
            <a:off x="8054854" y="5984104"/>
            <a:ext cx="219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der Butter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ZoneTexte 24"/>
          <p:cNvSpPr txBox="1"/>
          <p:nvPr/>
        </p:nvSpPr>
        <p:spPr>
          <a:xfrm>
            <a:off x="5421592" y="3765491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die </a:t>
            </a:r>
            <a:r>
              <a:rPr lang="fr-CH" dirty="0" err="1"/>
              <a:t>Nudeln</a:t>
            </a:r>
            <a:endParaRPr lang="fr-CH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08" y="2393034"/>
            <a:ext cx="1718385" cy="114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94" y="2449934"/>
            <a:ext cx="2237990" cy="9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79" y="2114743"/>
            <a:ext cx="1026701" cy="15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50" y="2298819"/>
            <a:ext cx="1863531" cy="124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9" y="4545390"/>
            <a:ext cx="1788953" cy="119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37" y="4617602"/>
            <a:ext cx="2125473" cy="119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84" y="4463348"/>
            <a:ext cx="1781452" cy="13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50" y="4617602"/>
            <a:ext cx="2068674" cy="127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459" y="743484"/>
            <a:ext cx="10900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/>
              <a:t>Teil 2: </a:t>
            </a:r>
            <a:r>
              <a:rPr lang="fr-CH" sz="3200" dirty="0" err="1" smtClean="0"/>
              <a:t>Schau</a:t>
            </a:r>
            <a:r>
              <a:rPr lang="fr-CH" sz="3200" dirty="0" smtClean="0"/>
              <a:t>  </a:t>
            </a:r>
            <a:r>
              <a:rPr lang="fr-CH" sz="3200" dirty="0"/>
              <a:t>die </a:t>
            </a:r>
            <a:r>
              <a:rPr lang="fr-CH" sz="3200" dirty="0" err="1"/>
              <a:t>Bilder</a:t>
            </a:r>
            <a:r>
              <a:rPr lang="fr-CH" sz="3200" dirty="0"/>
              <a:t> </a:t>
            </a:r>
            <a:r>
              <a:rPr lang="fr-CH" sz="3200" dirty="0" err="1"/>
              <a:t>und</a:t>
            </a:r>
            <a:r>
              <a:rPr lang="fr-CH" sz="3200" dirty="0"/>
              <a:t> die </a:t>
            </a:r>
            <a:r>
              <a:rPr lang="fr-CH" sz="3200" dirty="0" err="1"/>
              <a:t>Wörter</a:t>
            </a:r>
            <a:r>
              <a:rPr lang="fr-CH" sz="3200" dirty="0"/>
              <a:t> an. Du hast 1 Minute </a:t>
            </a:r>
            <a:r>
              <a:rPr lang="fr-CH" sz="3200" dirty="0" err="1" smtClean="0"/>
              <a:t>Zeit</a:t>
            </a:r>
            <a:r>
              <a:rPr lang="fr-CH" sz="3200" dirty="0" smtClean="0"/>
              <a:t>, </a:t>
            </a:r>
            <a:r>
              <a:rPr lang="fr-CH" sz="3200" dirty="0" err="1"/>
              <a:t>um</a:t>
            </a:r>
            <a:r>
              <a:rPr lang="fr-CH" sz="3200" dirty="0"/>
              <a:t> </a:t>
            </a:r>
            <a:r>
              <a:rPr lang="fr-CH" sz="3200" dirty="0" err="1"/>
              <a:t>sie</a:t>
            </a:r>
            <a:r>
              <a:rPr lang="fr-CH" sz="3200" dirty="0"/>
              <a:t> </a:t>
            </a:r>
            <a:r>
              <a:rPr lang="fr-CH" sz="3200" dirty="0" err="1" smtClean="0"/>
              <a:t>zu</a:t>
            </a:r>
            <a:r>
              <a:rPr lang="fr-CH" sz="3200" dirty="0" smtClean="0"/>
              <a:t> </a:t>
            </a:r>
            <a:r>
              <a:rPr lang="fr-CH" sz="3200" dirty="0" err="1" smtClean="0"/>
              <a:t>memorisieren</a:t>
            </a:r>
            <a:r>
              <a:rPr lang="fr-CH" sz="3200" dirty="0" smtClean="0"/>
              <a:t>!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73" y="2298819"/>
            <a:ext cx="2076628" cy="149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058937" y="36843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er Reis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1471" y="3442326"/>
            <a:ext cx="158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/>
              <a:t>d</a:t>
            </a:r>
            <a:r>
              <a:rPr lang="fr-CH" dirty="0" smtClean="0"/>
              <a:t>ie </a:t>
            </a:r>
            <a:r>
              <a:rPr lang="fr-CH" dirty="0" err="1" smtClean="0"/>
              <a:t>Wurst</a:t>
            </a:r>
            <a:endParaRPr lang="fr-CH" dirty="0"/>
          </a:p>
        </p:txBody>
      </p:sp>
      <p:sp>
        <p:nvSpPr>
          <p:cNvPr id="18" name="ZoneTexte 17"/>
          <p:cNvSpPr txBox="1"/>
          <p:nvPr/>
        </p:nvSpPr>
        <p:spPr>
          <a:xfrm>
            <a:off x="8119005" y="3657600"/>
            <a:ext cx="16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ie </a:t>
            </a:r>
            <a:r>
              <a:rPr lang="fr-CH" dirty="0" err="1" smtClean="0"/>
              <a:t>Birne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1058937" y="5799438"/>
            <a:ext cx="15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dirty="0" err="1" smtClean="0"/>
              <a:t>as</a:t>
            </a:r>
            <a:r>
              <a:rPr lang="fr-CH" dirty="0" smtClean="0"/>
              <a:t> </a:t>
            </a:r>
            <a:r>
              <a:rPr lang="fr-CH" dirty="0" err="1" smtClean="0"/>
              <a:t>Gemüse</a:t>
            </a:r>
            <a:endParaRPr lang="fr-CH" dirty="0"/>
          </a:p>
        </p:txBody>
      </p:sp>
      <p:sp>
        <p:nvSpPr>
          <p:cNvPr id="24" name="ZoneTexte 23"/>
          <p:cNvSpPr txBox="1"/>
          <p:nvPr/>
        </p:nvSpPr>
        <p:spPr>
          <a:xfrm>
            <a:off x="3056238" y="5857103"/>
            <a:ext cx="144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ie </a:t>
            </a:r>
            <a:r>
              <a:rPr lang="fr-CH" dirty="0" err="1" smtClean="0"/>
              <a:t>Früchte</a:t>
            </a:r>
            <a:r>
              <a:rPr lang="fr-CH" dirty="0" smtClean="0"/>
              <a:t> / </a:t>
            </a:r>
            <a:r>
              <a:rPr lang="fr-CH" dirty="0" err="1" smtClean="0"/>
              <a:t>das</a:t>
            </a:r>
            <a:r>
              <a:rPr lang="fr-CH" dirty="0" smtClean="0"/>
              <a:t> </a:t>
            </a:r>
            <a:r>
              <a:rPr lang="fr-CH" dirty="0" err="1" smtClean="0"/>
              <a:t>Obst</a:t>
            </a:r>
            <a:endParaRPr lang="fr-CH" dirty="0"/>
          </a:p>
        </p:txBody>
      </p:sp>
      <p:sp>
        <p:nvSpPr>
          <p:cNvPr id="27" name="ZoneTexte 26"/>
          <p:cNvSpPr txBox="1"/>
          <p:nvPr/>
        </p:nvSpPr>
        <p:spPr>
          <a:xfrm>
            <a:off x="5421592" y="5889842"/>
            <a:ext cx="179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ie </a:t>
            </a:r>
            <a:r>
              <a:rPr lang="fr-CH" dirty="0" err="1" smtClean="0"/>
              <a:t>Melone</a:t>
            </a:r>
            <a:endParaRPr lang="fr-CH" dirty="0"/>
          </a:p>
        </p:txBody>
      </p:sp>
      <p:sp>
        <p:nvSpPr>
          <p:cNvPr id="30" name="ZoneTexte 29"/>
          <p:cNvSpPr txBox="1"/>
          <p:nvPr/>
        </p:nvSpPr>
        <p:spPr>
          <a:xfrm>
            <a:off x="8054854" y="5984104"/>
            <a:ext cx="219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er </a:t>
            </a:r>
            <a:r>
              <a:rPr lang="fr-CH" dirty="0" err="1" smtClean="0"/>
              <a:t>Keks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ZoneTexte 24"/>
          <p:cNvSpPr txBox="1"/>
          <p:nvPr/>
        </p:nvSpPr>
        <p:spPr>
          <a:xfrm>
            <a:off x="5421592" y="3765491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er </a:t>
            </a:r>
            <a:r>
              <a:rPr lang="fr-CH" dirty="0" err="1" smtClean="0"/>
              <a:t>Schinken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4" y="2498889"/>
            <a:ext cx="1937091" cy="98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74" y="2298819"/>
            <a:ext cx="1922900" cy="12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53" y="2199232"/>
            <a:ext cx="2191536" cy="14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23" y="2039799"/>
            <a:ext cx="2054605" cy="154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4" y="4427091"/>
            <a:ext cx="2144497" cy="142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78" y="4610522"/>
            <a:ext cx="1786622" cy="118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53" y="4610522"/>
            <a:ext cx="2363869" cy="10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23" y="4336878"/>
            <a:ext cx="2174533" cy="14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9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459" y="743484"/>
            <a:ext cx="1090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 smtClean="0"/>
              <a:t>Schreibe</a:t>
            </a:r>
            <a:r>
              <a:rPr lang="fr-CH" sz="3200" dirty="0" smtClean="0"/>
              <a:t> </a:t>
            </a:r>
            <a:r>
              <a:rPr lang="fr-CH" sz="3200" dirty="0" err="1" smtClean="0"/>
              <a:t>jetzt</a:t>
            </a:r>
            <a:r>
              <a:rPr lang="fr-CH" sz="3200" dirty="0" smtClean="0"/>
              <a:t> die 9 </a:t>
            </a:r>
            <a:r>
              <a:rPr lang="fr-CH" sz="3200" dirty="0" err="1" smtClean="0"/>
              <a:t>Wörter</a:t>
            </a:r>
            <a:r>
              <a:rPr lang="fr-CH" sz="3200" dirty="0" smtClean="0"/>
              <a:t> </a:t>
            </a:r>
            <a:r>
              <a:rPr lang="fr-CH" sz="3200" dirty="0" err="1" smtClean="0"/>
              <a:t>auf</a:t>
            </a:r>
            <a:r>
              <a:rPr lang="fr-CH" sz="3200" dirty="0" smtClean="0"/>
              <a:t> </a:t>
            </a:r>
            <a:r>
              <a:rPr lang="fr-CH" sz="3200" dirty="0" err="1" smtClean="0"/>
              <a:t>dein</a:t>
            </a:r>
            <a:r>
              <a:rPr lang="fr-CH" sz="3200" dirty="0" smtClean="0"/>
              <a:t> </a:t>
            </a:r>
            <a:r>
              <a:rPr lang="fr-CH" sz="3200" dirty="0" err="1" smtClean="0"/>
              <a:t>Notizblatt</a:t>
            </a:r>
            <a:r>
              <a:rPr lang="fr-CH" sz="3200" dirty="0" smtClean="0"/>
              <a:t>! 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73" y="2298819"/>
            <a:ext cx="2076628" cy="149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4" y="2498889"/>
            <a:ext cx="1937091" cy="98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74" y="2298819"/>
            <a:ext cx="1922900" cy="12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53" y="2199232"/>
            <a:ext cx="2191536" cy="14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23" y="2039799"/>
            <a:ext cx="2054605" cy="154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4" y="4427091"/>
            <a:ext cx="2144497" cy="142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78" y="4610522"/>
            <a:ext cx="1786622" cy="118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53" y="4610522"/>
            <a:ext cx="2363869" cy="10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23" y="4336878"/>
            <a:ext cx="2174533" cy="14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1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459" y="743484"/>
            <a:ext cx="1090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 smtClean="0"/>
              <a:t>Korrigiere</a:t>
            </a:r>
            <a:r>
              <a:rPr lang="fr-CH" sz="3200" dirty="0" smtClean="0"/>
              <a:t> </a:t>
            </a:r>
            <a:r>
              <a:rPr lang="fr-CH" sz="3200" dirty="0" err="1" smtClean="0"/>
              <a:t>jetzt</a:t>
            </a:r>
            <a:r>
              <a:rPr lang="fr-CH" sz="3200" dirty="0" smtClean="0"/>
              <a:t> </a:t>
            </a:r>
            <a:r>
              <a:rPr lang="fr-CH" sz="3200" dirty="0" err="1" smtClean="0"/>
              <a:t>deine</a:t>
            </a:r>
            <a:r>
              <a:rPr lang="fr-CH" sz="3200" dirty="0" smtClean="0"/>
              <a:t> </a:t>
            </a:r>
            <a:r>
              <a:rPr lang="fr-CH" sz="3200" dirty="0" err="1" smtClean="0"/>
              <a:t>Wörter</a:t>
            </a:r>
            <a:r>
              <a:rPr lang="fr-CH" sz="3200" dirty="0" smtClean="0"/>
              <a:t> </a:t>
            </a:r>
            <a:r>
              <a:rPr lang="fr-CH" sz="3200" dirty="0" err="1" smtClean="0"/>
              <a:t>und</a:t>
            </a:r>
            <a:r>
              <a:rPr lang="fr-CH" sz="3200" dirty="0" smtClean="0"/>
              <a:t> </a:t>
            </a:r>
            <a:r>
              <a:rPr lang="fr-CH" sz="3200" dirty="0" err="1" smtClean="0"/>
              <a:t>schreibe</a:t>
            </a:r>
            <a:r>
              <a:rPr lang="fr-CH" sz="3200" dirty="0" smtClean="0"/>
              <a:t> </a:t>
            </a:r>
            <a:r>
              <a:rPr lang="fr-CH" sz="3200" dirty="0" err="1" smtClean="0"/>
              <a:t>deine</a:t>
            </a:r>
            <a:r>
              <a:rPr lang="fr-CH" sz="3200" dirty="0" smtClean="0"/>
              <a:t> </a:t>
            </a:r>
            <a:r>
              <a:rPr lang="fr-CH" sz="3200" dirty="0" err="1" smtClean="0"/>
              <a:t>Punkte</a:t>
            </a:r>
            <a:r>
              <a:rPr lang="fr-CH" sz="3200" dirty="0" smtClean="0"/>
              <a:t>. ____/9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73" y="2298819"/>
            <a:ext cx="2076628" cy="149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058937" y="36843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er Reis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1471" y="3442326"/>
            <a:ext cx="158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/>
              <a:t>d</a:t>
            </a:r>
            <a:r>
              <a:rPr lang="fr-CH" dirty="0" smtClean="0"/>
              <a:t>ie </a:t>
            </a:r>
            <a:r>
              <a:rPr lang="fr-CH" dirty="0" err="1" smtClean="0"/>
              <a:t>Wurst</a:t>
            </a:r>
            <a:endParaRPr lang="fr-CH" dirty="0"/>
          </a:p>
        </p:txBody>
      </p:sp>
      <p:sp>
        <p:nvSpPr>
          <p:cNvPr id="18" name="ZoneTexte 17"/>
          <p:cNvSpPr txBox="1"/>
          <p:nvPr/>
        </p:nvSpPr>
        <p:spPr>
          <a:xfrm>
            <a:off x="8119005" y="3657600"/>
            <a:ext cx="16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ie </a:t>
            </a:r>
            <a:r>
              <a:rPr lang="fr-CH" dirty="0" err="1" smtClean="0"/>
              <a:t>Birne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1058937" y="5799438"/>
            <a:ext cx="15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dirty="0" err="1" smtClean="0"/>
              <a:t>as</a:t>
            </a:r>
            <a:r>
              <a:rPr lang="fr-CH" dirty="0" smtClean="0"/>
              <a:t> </a:t>
            </a:r>
            <a:r>
              <a:rPr lang="fr-CH" dirty="0" err="1" smtClean="0"/>
              <a:t>Gemüse</a:t>
            </a:r>
            <a:endParaRPr lang="fr-CH" dirty="0"/>
          </a:p>
        </p:txBody>
      </p:sp>
      <p:sp>
        <p:nvSpPr>
          <p:cNvPr id="24" name="ZoneTexte 23"/>
          <p:cNvSpPr txBox="1"/>
          <p:nvPr/>
        </p:nvSpPr>
        <p:spPr>
          <a:xfrm>
            <a:off x="3056238" y="5857103"/>
            <a:ext cx="144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ie </a:t>
            </a:r>
            <a:r>
              <a:rPr lang="fr-CH" dirty="0" err="1" smtClean="0"/>
              <a:t>Früchte</a:t>
            </a:r>
            <a:r>
              <a:rPr lang="fr-CH" dirty="0" smtClean="0"/>
              <a:t> / </a:t>
            </a:r>
            <a:r>
              <a:rPr lang="fr-CH" dirty="0" err="1" smtClean="0"/>
              <a:t>das</a:t>
            </a:r>
            <a:r>
              <a:rPr lang="fr-CH" dirty="0" smtClean="0"/>
              <a:t> </a:t>
            </a:r>
            <a:r>
              <a:rPr lang="fr-CH" dirty="0" err="1" smtClean="0"/>
              <a:t>Obst</a:t>
            </a:r>
            <a:endParaRPr lang="fr-CH" dirty="0"/>
          </a:p>
        </p:txBody>
      </p:sp>
      <p:sp>
        <p:nvSpPr>
          <p:cNvPr id="27" name="ZoneTexte 26"/>
          <p:cNvSpPr txBox="1"/>
          <p:nvPr/>
        </p:nvSpPr>
        <p:spPr>
          <a:xfrm>
            <a:off x="5421592" y="5889842"/>
            <a:ext cx="179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ie </a:t>
            </a:r>
            <a:r>
              <a:rPr lang="fr-CH" dirty="0" err="1" smtClean="0"/>
              <a:t>Melone</a:t>
            </a:r>
            <a:endParaRPr lang="fr-CH" dirty="0"/>
          </a:p>
        </p:txBody>
      </p:sp>
      <p:sp>
        <p:nvSpPr>
          <p:cNvPr id="30" name="ZoneTexte 29"/>
          <p:cNvSpPr txBox="1"/>
          <p:nvPr/>
        </p:nvSpPr>
        <p:spPr>
          <a:xfrm>
            <a:off x="8054854" y="5984104"/>
            <a:ext cx="219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er </a:t>
            </a:r>
            <a:r>
              <a:rPr lang="fr-CH" dirty="0" err="1" smtClean="0"/>
              <a:t>Keks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ZoneTexte 24"/>
          <p:cNvSpPr txBox="1"/>
          <p:nvPr/>
        </p:nvSpPr>
        <p:spPr>
          <a:xfrm>
            <a:off x="5421592" y="3765491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er </a:t>
            </a:r>
            <a:r>
              <a:rPr lang="fr-CH" dirty="0" err="1" smtClean="0"/>
              <a:t>Schinken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4" y="2498889"/>
            <a:ext cx="1937091" cy="98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74" y="2298819"/>
            <a:ext cx="1922900" cy="12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53" y="2199232"/>
            <a:ext cx="2191536" cy="14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23" y="2039799"/>
            <a:ext cx="2054605" cy="154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4" y="4427091"/>
            <a:ext cx="2144497" cy="142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78" y="4610522"/>
            <a:ext cx="1786622" cy="118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53" y="4610522"/>
            <a:ext cx="2363869" cy="10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23" y="4336878"/>
            <a:ext cx="2174533" cy="14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459" y="743484"/>
            <a:ext cx="10900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/>
              <a:t>Teil 3: </a:t>
            </a:r>
            <a:r>
              <a:rPr lang="fr-CH" sz="3200" dirty="0" err="1" smtClean="0"/>
              <a:t>Schau</a:t>
            </a:r>
            <a:r>
              <a:rPr lang="fr-CH" sz="3200" dirty="0" smtClean="0"/>
              <a:t>  </a:t>
            </a:r>
            <a:r>
              <a:rPr lang="fr-CH" sz="3200" dirty="0"/>
              <a:t>die </a:t>
            </a:r>
            <a:r>
              <a:rPr lang="fr-CH" sz="3200" dirty="0" err="1"/>
              <a:t>Bilder</a:t>
            </a:r>
            <a:r>
              <a:rPr lang="fr-CH" sz="3200" dirty="0"/>
              <a:t> </a:t>
            </a:r>
            <a:r>
              <a:rPr lang="fr-CH" sz="3200" dirty="0" err="1"/>
              <a:t>und</a:t>
            </a:r>
            <a:r>
              <a:rPr lang="fr-CH" sz="3200" dirty="0"/>
              <a:t> die </a:t>
            </a:r>
            <a:r>
              <a:rPr lang="fr-CH" sz="3200" dirty="0" err="1"/>
              <a:t>Wörter</a:t>
            </a:r>
            <a:r>
              <a:rPr lang="fr-CH" sz="3200" dirty="0"/>
              <a:t> an. Du hast 1 Minute </a:t>
            </a:r>
            <a:r>
              <a:rPr lang="fr-CH" sz="3200" dirty="0" err="1" smtClean="0"/>
              <a:t>Zeit</a:t>
            </a:r>
            <a:r>
              <a:rPr lang="fr-CH" sz="3200" dirty="0" smtClean="0"/>
              <a:t>, </a:t>
            </a:r>
            <a:r>
              <a:rPr lang="fr-CH" sz="3200" dirty="0" err="1"/>
              <a:t>um</a:t>
            </a:r>
            <a:r>
              <a:rPr lang="fr-CH" sz="3200" dirty="0"/>
              <a:t> </a:t>
            </a:r>
            <a:r>
              <a:rPr lang="fr-CH" sz="3200" dirty="0" err="1"/>
              <a:t>sie</a:t>
            </a:r>
            <a:r>
              <a:rPr lang="fr-CH" sz="3200" dirty="0"/>
              <a:t> </a:t>
            </a:r>
            <a:r>
              <a:rPr lang="fr-CH" sz="3200" dirty="0" err="1" smtClean="0"/>
              <a:t>zu</a:t>
            </a:r>
            <a:r>
              <a:rPr lang="fr-CH" sz="3200" dirty="0" smtClean="0"/>
              <a:t> </a:t>
            </a:r>
            <a:r>
              <a:rPr lang="fr-CH" sz="3200" dirty="0" err="1" smtClean="0"/>
              <a:t>memorisieren</a:t>
            </a:r>
            <a:r>
              <a:rPr lang="fr-CH" sz="3200" dirty="0" smtClean="0"/>
              <a:t>!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73" y="2298819"/>
            <a:ext cx="2076628" cy="149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058937" y="36843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dirty="0" err="1" smtClean="0"/>
              <a:t>as</a:t>
            </a:r>
            <a:r>
              <a:rPr lang="fr-CH" dirty="0" smtClean="0"/>
              <a:t> </a:t>
            </a:r>
            <a:r>
              <a:rPr lang="fr-CH" dirty="0" err="1" smtClean="0"/>
              <a:t>Salz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1471" y="3442326"/>
            <a:ext cx="158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/>
              <a:t>d</a:t>
            </a:r>
            <a:r>
              <a:rPr lang="fr-CH" dirty="0" smtClean="0"/>
              <a:t>er </a:t>
            </a:r>
            <a:r>
              <a:rPr lang="fr-CH" dirty="0" err="1" smtClean="0"/>
              <a:t>Pfeffer</a:t>
            </a:r>
            <a:endParaRPr lang="fr-CH" dirty="0"/>
          </a:p>
        </p:txBody>
      </p:sp>
      <p:sp>
        <p:nvSpPr>
          <p:cNvPr id="18" name="ZoneTexte 17"/>
          <p:cNvSpPr txBox="1"/>
          <p:nvPr/>
        </p:nvSpPr>
        <p:spPr>
          <a:xfrm>
            <a:off x="8119005" y="3657600"/>
            <a:ext cx="16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dirty="0" err="1" smtClean="0"/>
              <a:t>as</a:t>
            </a:r>
            <a:r>
              <a:rPr lang="fr-CH" dirty="0" smtClean="0"/>
              <a:t> </a:t>
            </a:r>
            <a:r>
              <a:rPr lang="fr-CH" dirty="0" err="1" smtClean="0"/>
              <a:t>Ei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1058937" y="5799438"/>
            <a:ext cx="15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dirty="0" err="1" smtClean="0"/>
              <a:t>as</a:t>
            </a:r>
            <a:r>
              <a:rPr lang="fr-CH" dirty="0" smtClean="0"/>
              <a:t> </a:t>
            </a:r>
            <a:r>
              <a:rPr lang="fr-CH" dirty="0" err="1" smtClean="0"/>
              <a:t>Öl</a:t>
            </a:r>
            <a:endParaRPr lang="fr-CH" dirty="0"/>
          </a:p>
        </p:txBody>
      </p:sp>
      <p:sp>
        <p:nvSpPr>
          <p:cNvPr id="24" name="ZoneTexte 23"/>
          <p:cNvSpPr txBox="1"/>
          <p:nvPr/>
        </p:nvSpPr>
        <p:spPr>
          <a:xfrm>
            <a:off x="3056238" y="5857103"/>
            <a:ext cx="1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dirty="0" err="1" smtClean="0"/>
              <a:t>as</a:t>
            </a:r>
            <a:r>
              <a:rPr lang="fr-CH" dirty="0" smtClean="0"/>
              <a:t> </a:t>
            </a:r>
            <a:r>
              <a:rPr lang="fr-CH" dirty="0" err="1" smtClean="0"/>
              <a:t>Mehl</a:t>
            </a:r>
            <a:endParaRPr lang="fr-CH" dirty="0"/>
          </a:p>
        </p:txBody>
      </p:sp>
      <p:sp>
        <p:nvSpPr>
          <p:cNvPr id="27" name="ZoneTexte 26"/>
          <p:cNvSpPr txBox="1"/>
          <p:nvPr/>
        </p:nvSpPr>
        <p:spPr>
          <a:xfrm>
            <a:off x="5421592" y="5889842"/>
            <a:ext cx="179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backen</a:t>
            </a:r>
            <a:endParaRPr lang="fr-CH" dirty="0"/>
          </a:p>
        </p:txBody>
      </p:sp>
      <p:sp>
        <p:nvSpPr>
          <p:cNvPr id="30" name="ZoneTexte 29"/>
          <p:cNvSpPr txBox="1"/>
          <p:nvPr/>
        </p:nvSpPr>
        <p:spPr>
          <a:xfrm>
            <a:off x="8054854" y="5984104"/>
            <a:ext cx="219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braten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ZoneTexte 24"/>
          <p:cNvSpPr txBox="1"/>
          <p:nvPr/>
        </p:nvSpPr>
        <p:spPr>
          <a:xfrm>
            <a:off x="5421592" y="3765491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er </a:t>
            </a:r>
            <a:r>
              <a:rPr lang="fr-CH" dirty="0" err="1" smtClean="0"/>
              <a:t>Zucker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0" y="2298819"/>
            <a:ext cx="1718385" cy="114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64" y="2361460"/>
            <a:ext cx="1830110" cy="10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54" y="2242114"/>
            <a:ext cx="1671452" cy="12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89" y="2146845"/>
            <a:ext cx="2584739" cy="144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7" y="4584445"/>
            <a:ext cx="1731606" cy="9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86" y="4584445"/>
            <a:ext cx="1531543" cy="102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22" y="4344232"/>
            <a:ext cx="1942384" cy="14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19" y="4432857"/>
            <a:ext cx="2356803" cy="132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8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459" y="743484"/>
            <a:ext cx="1090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 smtClean="0"/>
              <a:t>Schreibe</a:t>
            </a:r>
            <a:r>
              <a:rPr lang="fr-CH" sz="3200" dirty="0" smtClean="0"/>
              <a:t> </a:t>
            </a:r>
            <a:r>
              <a:rPr lang="fr-CH" sz="3200" dirty="0" err="1" smtClean="0"/>
              <a:t>jetzt</a:t>
            </a:r>
            <a:r>
              <a:rPr lang="fr-CH" sz="3200" dirty="0" smtClean="0"/>
              <a:t> die 8 </a:t>
            </a:r>
            <a:r>
              <a:rPr lang="fr-CH" sz="3200" dirty="0" err="1" smtClean="0"/>
              <a:t>Wörter</a:t>
            </a:r>
            <a:r>
              <a:rPr lang="fr-CH" sz="3200" dirty="0" smtClean="0"/>
              <a:t> </a:t>
            </a:r>
            <a:r>
              <a:rPr lang="fr-CH" sz="3200" dirty="0" err="1" smtClean="0"/>
              <a:t>auf</a:t>
            </a:r>
            <a:r>
              <a:rPr lang="fr-CH" sz="3200" dirty="0" smtClean="0"/>
              <a:t> </a:t>
            </a:r>
            <a:r>
              <a:rPr lang="fr-CH" sz="3200" dirty="0" err="1" smtClean="0"/>
              <a:t>dein</a:t>
            </a:r>
            <a:r>
              <a:rPr lang="fr-CH" sz="3200" dirty="0" smtClean="0"/>
              <a:t> </a:t>
            </a:r>
            <a:r>
              <a:rPr lang="fr-CH" sz="3200" dirty="0" err="1" smtClean="0"/>
              <a:t>Notizblatt</a:t>
            </a:r>
            <a:r>
              <a:rPr lang="fr-CH" sz="3200" dirty="0" smtClean="0"/>
              <a:t>. 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73" y="2298819"/>
            <a:ext cx="2076628" cy="149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591697" y="2603157"/>
            <a:ext cx="1688757" cy="1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5421592" y="4771292"/>
            <a:ext cx="16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0" y="2298819"/>
            <a:ext cx="1718385" cy="114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64" y="2361460"/>
            <a:ext cx="1830110" cy="10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54" y="2242114"/>
            <a:ext cx="1671452" cy="12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89" y="2146845"/>
            <a:ext cx="2584739" cy="144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7" y="4584445"/>
            <a:ext cx="1731606" cy="9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86" y="4584445"/>
            <a:ext cx="1531543" cy="102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22" y="4344232"/>
            <a:ext cx="1942384" cy="14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19" y="4432857"/>
            <a:ext cx="2356803" cy="132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3E2CCA881C5A4BB4C375D8F47C03F4" ma:contentTypeVersion="13" ma:contentTypeDescription="Crée un document." ma:contentTypeScope="" ma:versionID="cea544178e6a928fa5bd3bccb4642213">
  <xsd:schema xmlns:xsd="http://www.w3.org/2001/XMLSchema" xmlns:xs="http://www.w3.org/2001/XMLSchema" xmlns:p="http://schemas.microsoft.com/office/2006/metadata/properties" xmlns:ns2="8f07c2da-25a3-4d6c-937a-14bdf57fffca" xmlns:ns3="34cc6c09-5d28-4d69-8565-62677f6fd6fd" targetNamespace="http://schemas.microsoft.com/office/2006/metadata/properties" ma:root="true" ma:fieldsID="8fee0c55a9e51678fc3012886c163061" ns2:_="" ns3:_="">
    <xsd:import namespace="8f07c2da-25a3-4d6c-937a-14bdf57fffca"/>
    <xsd:import namespace="34cc6c09-5d28-4d69-8565-62677f6fd6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7c2da-25a3-4d6c-937a-14bdf57fff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c6c09-5d28-4d69-8565-62677f6fd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96FE05-A9CB-46BF-B13B-B74874575793}"/>
</file>

<file path=customXml/itemProps2.xml><?xml version="1.0" encoding="utf-8"?>
<ds:datastoreItem xmlns:ds="http://schemas.openxmlformats.org/officeDocument/2006/customXml" ds:itemID="{E7BA502C-5A35-4BB8-94DB-3874571BC9A6}"/>
</file>

<file path=customXml/itemProps3.xml><?xml version="1.0" encoding="utf-8"?>
<ds:datastoreItem xmlns:ds="http://schemas.openxmlformats.org/officeDocument/2006/customXml" ds:itemID="{C44AF4C8-39E7-4FAB-8EED-91E45B83D273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302</Words>
  <Application>Microsoft Office PowerPoint</Application>
  <PresentationFormat>Personnalisé</PresentationFormat>
  <Paragraphs>94</Paragraphs>
  <Slides>13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gk10 Kapitel 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Chérif Kasdi</dc:creator>
  <cp:lastModifiedBy>Angelika Kasdi</cp:lastModifiedBy>
  <cp:revision>32</cp:revision>
  <dcterms:created xsi:type="dcterms:W3CDTF">2015-12-08T13:37:08Z</dcterms:created>
  <dcterms:modified xsi:type="dcterms:W3CDTF">2021-03-23T06:59:28Z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0x0101005D3E2CCA881C5A4BB4C375D8F47C03F4</vt:lpwstr>
  </property>
</Properties>
</file>