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m4a" ContentType="audi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8" d="100"/>
          <a:sy n="58" d="100"/>
        </p:scale>
        <p:origin x="-17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23A2C-1E7F-434D-B61E-EA38D8B9C09C}" type="datetimeFigureOut">
              <a:rPr lang="fr-FR" smtClean="0"/>
              <a:t>24.11.14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10247-93BE-D24C-9048-E8D88AF0156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2048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23A2C-1E7F-434D-B61E-EA38D8B9C09C}" type="datetimeFigureOut">
              <a:rPr lang="fr-FR" smtClean="0"/>
              <a:t>24.11.14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10247-93BE-D24C-9048-E8D88AF0156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4564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23A2C-1E7F-434D-B61E-EA38D8B9C09C}" type="datetimeFigureOut">
              <a:rPr lang="fr-FR" smtClean="0"/>
              <a:t>24.11.14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10247-93BE-D24C-9048-E8D88AF0156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547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23A2C-1E7F-434D-B61E-EA38D8B9C09C}" type="datetimeFigureOut">
              <a:rPr lang="fr-FR" smtClean="0"/>
              <a:t>24.11.14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10247-93BE-D24C-9048-E8D88AF0156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8940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23A2C-1E7F-434D-B61E-EA38D8B9C09C}" type="datetimeFigureOut">
              <a:rPr lang="fr-FR" smtClean="0"/>
              <a:t>24.11.14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10247-93BE-D24C-9048-E8D88AF0156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8989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23A2C-1E7F-434D-B61E-EA38D8B9C09C}" type="datetimeFigureOut">
              <a:rPr lang="fr-FR" smtClean="0"/>
              <a:t>24.11.14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10247-93BE-D24C-9048-E8D88AF0156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9833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23A2C-1E7F-434D-B61E-EA38D8B9C09C}" type="datetimeFigureOut">
              <a:rPr lang="fr-FR" smtClean="0"/>
              <a:t>24.11.14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10247-93BE-D24C-9048-E8D88AF0156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1210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23A2C-1E7F-434D-B61E-EA38D8B9C09C}" type="datetimeFigureOut">
              <a:rPr lang="fr-FR" smtClean="0"/>
              <a:t>24.11.14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10247-93BE-D24C-9048-E8D88AF0156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9095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23A2C-1E7F-434D-B61E-EA38D8B9C09C}" type="datetimeFigureOut">
              <a:rPr lang="fr-FR" smtClean="0"/>
              <a:t>24.11.14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10247-93BE-D24C-9048-E8D88AF0156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976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23A2C-1E7F-434D-B61E-EA38D8B9C09C}" type="datetimeFigureOut">
              <a:rPr lang="fr-FR" smtClean="0"/>
              <a:t>24.11.14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10247-93BE-D24C-9048-E8D88AF0156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6917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23A2C-1E7F-434D-B61E-EA38D8B9C09C}" type="datetimeFigureOut">
              <a:rPr lang="fr-FR" smtClean="0"/>
              <a:t>24.11.14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10247-93BE-D24C-9048-E8D88AF0156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6618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23A2C-1E7F-434D-B61E-EA38D8B9C09C}" type="datetimeFigureOut">
              <a:rPr lang="fr-FR" smtClean="0"/>
              <a:t>24.11.14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310247-93BE-D24C-9048-E8D88AF0156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0639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microsoft.com/office/2007/relationships/media" Target="../media/media1.m4a"/><Relationship Id="rId2" Type="http://schemas.openxmlformats.org/officeDocument/2006/relationships/audio" Target="../media/media1.m4a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err="1" smtClean="0"/>
              <a:t>Einheit</a:t>
            </a:r>
            <a:r>
              <a:rPr lang="fr-FR" dirty="0" smtClean="0"/>
              <a:t> 8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sz="4800" dirty="0" err="1" smtClean="0"/>
              <a:t>Berufe</a:t>
            </a:r>
            <a:endParaRPr lang="fr-FR" sz="4800" dirty="0"/>
          </a:p>
        </p:txBody>
      </p:sp>
    </p:spTree>
    <p:extLst>
      <p:ext uri="{BB962C8B-B14F-4D97-AF65-F5344CB8AC3E}">
        <p14:creationId xmlns:p14="http://schemas.microsoft.com/office/powerpoint/2010/main" val="3659804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Mein</a:t>
            </a:r>
            <a:r>
              <a:rPr lang="fr-FR" dirty="0" smtClean="0"/>
              <a:t> </a:t>
            </a:r>
            <a:r>
              <a:rPr lang="fr-FR" dirty="0" err="1" smtClean="0"/>
              <a:t>Traumberuf</a:t>
            </a:r>
            <a:endParaRPr lang="fr-FR" dirty="0"/>
          </a:p>
        </p:txBody>
      </p:sp>
      <p:pic>
        <p:nvPicPr>
          <p:cNvPr id="4" name="Espace réservé du contenu 3" descr="Capture d’écran 2014-11-24 à 10.18.55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7327" r="-77327"/>
          <a:stretch>
            <a:fillRect/>
          </a:stretch>
        </p:blipFill>
        <p:spPr>
          <a:xfrm>
            <a:off x="0" y="1417638"/>
            <a:ext cx="8919968" cy="4905550"/>
          </a:xfrm>
        </p:spPr>
      </p:pic>
    </p:spTree>
    <p:extLst>
      <p:ext uri="{BB962C8B-B14F-4D97-AF65-F5344CB8AC3E}">
        <p14:creationId xmlns:p14="http://schemas.microsoft.com/office/powerpoint/2010/main" val="3364200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 smtClean="0"/>
              <a:t>Was</a:t>
            </a:r>
            <a:r>
              <a:rPr lang="fr-FR" dirty="0" smtClean="0"/>
              <a:t> </a:t>
            </a:r>
            <a:r>
              <a:rPr lang="fr-FR" dirty="0" err="1" smtClean="0"/>
              <a:t>möchtet</a:t>
            </a:r>
            <a:r>
              <a:rPr lang="fr-FR" dirty="0" smtClean="0"/>
              <a:t> </a:t>
            </a:r>
            <a:r>
              <a:rPr lang="fr-FR" dirty="0" err="1" smtClean="0"/>
              <a:t>ihr</a:t>
            </a:r>
            <a:r>
              <a:rPr lang="fr-FR" dirty="0" smtClean="0"/>
              <a:t> </a:t>
            </a:r>
            <a:r>
              <a:rPr lang="fr-FR" dirty="0" err="1" smtClean="0"/>
              <a:t>werden</a:t>
            </a:r>
            <a:r>
              <a:rPr lang="fr-FR" dirty="0" smtClean="0"/>
              <a:t>?</a:t>
            </a:r>
            <a:br>
              <a:rPr lang="fr-FR" dirty="0" smtClean="0"/>
            </a:br>
            <a:r>
              <a:rPr lang="fr-FR" dirty="0" err="1" smtClean="0"/>
              <a:t>Diskutiert</a:t>
            </a:r>
            <a:r>
              <a:rPr lang="fr-FR" dirty="0" smtClean="0"/>
              <a:t> </a:t>
            </a:r>
            <a:r>
              <a:rPr lang="fr-FR" dirty="0" err="1" smtClean="0"/>
              <a:t>zu</a:t>
            </a:r>
            <a:r>
              <a:rPr lang="fr-FR" dirty="0" smtClean="0"/>
              <a:t> </a:t>
            </a:r>
            <a:r>
              <a:rPr lang="fr-FR" dirty="0" err="1" smtClean="0"/>
              <a:t>zweit</a:t>
            </a:r>
            <a:r>
              <a:rPr lang="fr-FR" dirty="0" smtClean="0"/>
              <a:t>.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r-FR" dirty="0" err="1" smtClean="0"/>
              <a:t>Was</a:t>
            </a:r>
            <a:r>
              <a:rPr lang="fr-FR" dirty="0" smtClean="0"/>
              <a:t> </a:t>
            </a:r>
            <a:r>
              <a:rPr lang="fr-FR" dirty="0" err="1" smtClean="0"/>
              <a:t>möchtest</a:t>
            </a:r>
            <a:r>
              <a:rPr lang="fr-FR" dirty="0" smtClean="0"/>
              <a:t> du </a:t>
            </a:r>
            <a:r>
              <a:rPr lang="fr-FR" dirty="0" err="1" smtClean="0"/>
              <a:t>später</a:t>
            </a:r>
            <a:r>
              <a:rPr lang="fr-FR" dirty="0" smtClean="0"/>
              <a:t> </a:t>
            </a:r>
            <a:r>
              <a:rPr lang="fr-FR" dirty="0" err="1" smtClean="0"/>
              <a:t>werden</a:t>
            </a:r>
            <a:r>
              <a:rPr lang="fr-FR" dirty="0" smtClean="0"/>
              <a:t>?</a:t>
            </a:r>
          </a:p>
          <a:p>
            <a:pPr lvl="1"/>
            <a:r>
              <a:rPr lang="fr-FR" dirty="0" err="1" smtClean="0"/>
              <a:t>Ich</a:t>
            </a:r>
            <a:r>
              <a:rPr lang="fr-FR" dirty="0" smtClean="0"/>
              <a:t> </a:t>
            </a:r>
            <a:r>
              <a:rPr lang="fr-FR" dirty="0" err="1" smtClean="0"/>
              <a:t>möchte</a:t>
            </a:r>
            <a:r>
              <a:rPr lang="fr-FR" dirty="0" smtClean="0"/>
              <a:t> </a:t>
            </a:r>
            <a:r>
              <a:rPr lang="fr-FR" dirty="0" err="1" smtClean="0"/>
              <a:t>später</a:t>
            </a:r>
            <a:r>
              <a:rPr lang="fr-FR" dirty="0" smtClean="0"/>
              <a:t> … </a:t>
            </a:r>
            <a:r>
              <a:rPr lang="fr-FR" dirty="0" err="1" smtClean="0"/>
              <a:t>werden</a:t>
            </a:r>
            <a:r>
              <a:rPr lang="fr-FR" dirty="0" smtClean="0"/>
              <a:t>.</a:t>
            </a:r>
          </a:p>
          <a:p>
            <a:pPr lvl="1"/>
            <a:r>
              <a:rPr lang="fr-FR" dirty="0" err="1" smtClean="0"/>
              <a:t>Ich</a:t>
            </a:r>
            <a:r>
              <a:rPr lang="fr-FR" dirty="0" smtClean="0"/>
              <a:t> </a:t>
            </a:r>
            <a:r>
              <a:rPr lang="fr-FR" dirty="0" err="1" smtClean="0"/>
              <a:t>möchte</a:t>
            </a:r>
            <a:r>
              <a:rPr lang="fr-FR" dirty="0" smtClean="0"/>
              <a:t> … </a:t>
            </a:r>
            <a:r>
              <a:rPr lang="fr-FR" dirty="0" err="1" smtClean="0"/>
              <a:t>lernen</a:t>
            </a:r>
            <a:r>
              <a:rPr lang="fr-FR" dirty="0" smtClean="0"/>
              <a:t>.</a:t>
            </a:r>
          </a:p>
          <a:p>
            <a:pPr lvl="1"/>
            <a:r>
              <a:rPr lang="fr-FR" dirty="0" err="1" smtClean="0"/>
              <a:t>Nächstes</a:t>
            </a:r>
            <a:r>
              <a:rPr lang="fr-FR" dirty="0" smtClean="0"/>
              <a:t> </a:t>
            </a:r>
            <a:r>
              <a:rPr lang="fr-FR" dirty="0" err="1" smtClean="0"/>
              <a:t>Jahr</a:t>
            </a:r>
            <a:r>
              <a:rPr lang="fr-FR" dirty="0" smtClean="0"/>
              <a:t> </a:t>
            </a:r>
            <a:r>
              <a:rPr lang="fr-FR" dirty="0" err="1" smtClean="0"/>
              <a:t>möchte</a:t>
            </a:r>
            <a:r>
              <a:rPr lang="fr-FR" dirty="0" smtClean="0"/>
              <a:t> </a:t>
            </a:r>
            <a:r>
              <a:rPr lang="fr-FR" dirty="0" err="1" smtClean="0"/>
              <a:t>ich</a:t>
            </a:r>
            <a:r>
              <a:rPr lang="fr-FR" dirty="0" smtClean="0"/>
              <a:t> </a:t>
            </a:r>
            <a:r>
              <a:rPr lang="fr-FR" dirty="0" err="1" smtClean="0"/>
              <a:t>eine</a:t>
            </a:r>
            <a:r>
              <a:rPr lang="fr-FR" dirty="0" smtClean="0"/>
              <a:t> </a:t>
            </a:r>
            <a:r>
              <a:rPr lang="fr-FR" dirty="0" err="1" smtClean="0"/>
              <a:t>Lehre</a:t>
            </a:r>
            <a:r>
              <a:rPr lang="fr-FR" dirty="0" smtClean="0"/>
              <a:t> </a:t>
            </a:r>
            <a:r>
              <a:rPr lang="fr-FR" dirty="0" err="1" smtClean="0"/>
              <a:t>als</a:t>
            </a:r>
            <a:r>
              <a:rPr lang="fr-FR" dirty="0" smtClean="0"/>
              <a:t> … </a:t>
            </a:r>
            <a:r>
              <a:rPr lang="fr-FR" dirty="0" err="1" smtClean="0"/>
              <a:t>machen</a:t>
            </a:r>
            <a:r>
              <a:rPr lang="fr-FR" dirty="0" smtClean="0"/>
              <a:t>.</a:t>
            </a:r>
          </a:p>
          <a:p>
            <a:pPr lvl="1"/>
            <a:r>
              <a:rPr lang="fr-FR" dirty="0" err="1" smtClean="0"/>
              <a:t>Ich</a:t>
            </a:r>
            <a:r>
              <a:rPr lang="fr-FR" dirty="0" smtClean="0"/>
              <a:t> </a:t>
            </a:r>
            <a:r>
              <a:rPr lang="fr-FR" dirty="0" err="1" smtClean="0"/>
              <a:t>möchte</a:t>
            </a:r>
            <a:r>
              <a:rPr lang="fr-FR" dirty="0" smtClean="0"/>
              <a:t> </a:t>
            </a:r>
            <a:r>
              <a:rPr lang="fr-FR" dirty="0" err="1" smtClean="0"/>
              <a:t>nächstes</a:t>
            </a:r>
            <a:r>
              <a:rPr lang="fr-FR" dirty="0" smtClean="0"/>
              <a:t> </a:t>
            </a:r>
            <a:r>
              <a:rPr lang="fr-FR" dirty="0" err="1" smtClean="0"/>
              <a:t>Jahr</a:t>
            </a:r>
            <a:r>
              <a:rPr lang="fr-FR" dirty="0" smtClean="0"/>
              <a:t> </a:t>
            </a:r>
            <a:r>
              <a:rPr lang="fr-FR" dirty="0" err="1" smtClean="0"/>
              <a:t>einen</a:t>
            </a:r>
            <a:r>
              <a:rPr lang="fr-FR" dirty="0" smtClean="0"/>
              <a:t> </a:t>
            </a:r>
            <a:r>
              <a:rPr lang="fr-FR" dirty="0" err="1" smtClean="0"/>
              <a:t>Sprachaufenthalt</a:t>
            </a:r>
            <a:r>
              <a:rPr lang="fr-FR" dirty="0" smtClean="0"/>
              <a:t> </a:t>
            </a:r>
            <a:r>
              <a:rPr lang="fr-FR" dirty="0" smtClean="0"/>
              <a:t>(</a:t>
            </a:r>
            <a:r>
              <a:rPr lang="fr-FR" dirty="0" err="1" smtClean="0"/>
              <a:t>eine</a:t>
            </a:r>
            <a:r>
              <a:rPr lang="fr-FR" dirty="0" smtClean="0"/>
              <a:t> 10</a:t>
            </a:r>
            <a:r>
              <a:rPr lang="fr-FR" dirty="0" smtClean="0"/>
              <a:t>. </a:t>
            </a:r>
            <a:r>
              <a:rPr lang="fr-FR" dirty="0" err="1" smtClean="0"/>
              <a:t>Klasse</a:t>
            </a:r>
            <a:r>
              <a:rPr lang="fr-FR" dirty="0" smtClean="0"/>
              <a:t>) </a:t>
            </a:r>
            <a:r>
              <a:rPr lang="fr-FR" dirty="0" err="1" smtClean="0"/>
              <a:t>machen</a:t>
            </a:r>
            <a:r>
              <a:rPr lang="fr-FR" dirty="0" smtClean="0"/>
              <a:t>.</a:t>
            </a:r>
          </a:p>
          <a:p>
            <a:r>
              <a:rPr lang="fr-FR" dirty="0" err="1" smtClean="0"/>
              <a:t>Was</a:t>
            </a:r>
            <a:r>
              <a:rPr lang="fr-FR" dirty="0" smtClean="0"/>
              <a:t> </a:t>
            </a:r>
            <a:r>
              <a:rPr lang="fr-FR" dirty="0" err="1" smtClean="0"/>
              <a:t>ist</a:t>
            </a:r>
            <a:r>
              <a:rPr lang="fr-FR" dirty="0" smtClean="0"/>
              <a:t> </a:t>
            </a:r>
            <a:r>
              <a:rPr lang="fr-FR" dirty="0" err="1" smtClean="0"/>
              <a:t>dein</a:t>
            </a:r>
            <a:r>
              <a:rPr lang="fr-FR" dirty="0" smtClean="0"/>
              <a:t> </a:t>
            </a:r>
            <a:r>
              <a:rPr lang="fr-FR" dirty="0" err="1" smtClean="0"/>
              <a:t>Traumberuf</a:t>
            </a:r>
            <a:r>
              <a:rPr lang="fr-FR" dirty="0" smtClean="0"/>
              <a:t>?</a:t>
            </a:r>
          </a:p>
          <a:p>
            <a:pPr lvl="1"/>
            <a:r>
              <a:rPr lang="fr-FR" dirty="0" err="1" smtClean="0"/>
              <a:t>Mein</a:t>
            </a:r>
            <a:r>
              <a:rPr lang="fr-FR" dirty="0" smtClean="0"/>
              <a:t> </a:t>
            </a:r>
            <a:r>
              <a:rPr lang="fr-FR" dirty="0" err="1" smtClean="0"/>
              <a:t>Traumberuf</a:t>
            </a:r>
            <a:r>
              <a:rPr lang="fr-FR" dirty="0" smtClean="0"/>
              <a:t> </a:t>
            </a:r>
            <a:r>
              <a:rPr lang="fr-FR" dirty="0" err="1" smtClean="0"/>
              <a:t>ist</a:t>
            </a:r>
            <a:r>
              <a:rPr lang="fr-FR" dirty="0" smtClean="0"/>
              <a:t> … .</a:t>
            </a:r>
          </a:p>
          <a:p>
            <a:pPr lvl="1"/>
            <a:r>
              <a:rPr lang="fr-FR" dirty="0" err="1" smtClean="0"/>
              <a:t>Ich</a:t>
            </a:r>
            <a:r>
              <a:rPr lang="fr-FR" dirty="0" smtClean="0"/>
              <a:t> </a:t>
            </a:r>
            <a:r>
              <a:rPr lang="fr-FR" dirty="0" err="1" smtClean="0"/>
              <a:t>will</a:t>
            </a:r>
            <a:r>
              <a:rPr lang="fr-FR" dirty="0" smtClean="0"/>
              <a:t> </a:t>
            </a:r>
            <a:r>
              <a:rPr lang="fr-FR" dirty="0" err="1" smtClean="0"/>
              <a:t>unbedingt</a:t>
            </a:r>
            <a:r>
              <a:rPr lang="fr-FR" dirty="0" smtClean="0"/>
              <a:t> … </a:t>
            </a:r>
            <a:r>
              <a:rPr lang="fr-FR" dirty="0" err="1" smtClean="0"/>
              <a:t>werden</a:t>
            </a:r>
            <a:r>
              <a:rPr lang="fr-FR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22904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Der </a:t>
            </a:r>
            <a:r>
              <a:rPr lang="fr-FR" dirty="0" err="1" smtClean="0"/>
              <a:t>Weg</a:t>
            </a:r>
            <a:r>
              <a:rPr lang="fr-FR" dirty="0" smtClean="0"/>
              <a:t> </a:t>
            </a:r>
            <a:r>
              <a:rPr lang="fr-FR" dirty="0" err="1" smtClean="0"/>
              <a:t>zum</a:t>
            </a:r>
            <a:r>
              <a:rPr lang="fr-FR" dirty="0" smtClean="0"/>
              <a:t> </a:t>
            </a:r>
            <a:r>
              <a:rPr lang="fr-FR" dirty="0" err="1" smtClean="0"/>
              <a:t>Beruf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sz="3600" dirty="0" smtClean="0"/>
              <a:t>Lest den </a:t>
            </a:r>
            <a:r>
              <a:rPr lang="fr-FR" sz="3600" dirty="0" err="1" smtClean="0"/>
              <a:t>Text</a:t>
            </a:r>
            <a:r>
              <a:rPr lang="fr-FR" sz="3600" dirty="0" smtClean="0"/>
              <a:t>. </a:t>
            </a:r>
            <a:r>
              <a:rPr lang="fr-FR" sz="3600" dirty="0" err="1" smtClean="0"/>
              <a:t>Markiert</a:t>
            </a:r>
            <a:r>
              <a:rPr lang="fr-FR" sz="3600" dirty="0" smtClean="0"/>
              <a:t> die </a:t>
            </a:r>
            <a:r>
              <a:rPr lang="fr-FR" sz="3600" dirty="0" err="1" smtClean="0"/>
              <a:t>neuen</a:t>
            </a:r>
            <a:r>
              <a:rPr lang="fr-FR" sz="3600" dirty="0" smtClean="0"/>
              <a:t> </a:t>
            </a:r>
            <a:r>
              <a:rPr lang="fr-FR" sz="3600" dirty="0" err="1" smtClean="0"/>
              <a:t>Wörter</a:t>
            </a:r>
            <a:r>
              <a:rPr lang="fr-FR" sz="3600" dirty="0" smtClean="0"/>
              <a:t>.</a:t>
            </a:r>
            <a:endParaRPr lang="fr-FR" sz="3600" dirty="0"/>
          </a:p>
        </p:txBody>
      </p:sp>
      <p:pic>
        <p:nvPicPr>
          <p:cNvPr id="4" name="Espace réservé du contenu 3" descr="Capture d’écran 2014-11-24 à 10.25.36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67" b="536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435737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Wortschatz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Die </a:t>
            </a:r>
            <a:r>
              <a:rPr lang="fr-FR" dirty="0" err="1" smtClean="0"/>
              <a:t>Entscheidung</a:t>
            </a:r>
            <a:r>
              <a:rPr lang="fr-FR" dirty="0" smtClean="0"/>
              <a:t>, -</a:t>
            </a:r>
            <a:r>
              <a:rPr lang="fr-FR" dirty="0" smtClean="0"/>
              <a:t>en:</a:t>
            </a:r>
            <a:endParaRPr lang="fr-FR" dirty="0" smtClean="0"/>
          </a:p>
          <a:p>
            <a:r>
              <a:rPr lang="fr-FR" dirty="0" err="1" smtClean="0"/>
              <a:t>Das</a:t>
            </a:r>
            <a:r>
              <a:rPr lang="fr-FR" dirty="0" smtClean="0"/>
              <a:t> Gymnasium:</a:t>
            </a:r>
          </a:p>
          <a:p>
            <a:r>
              <a:rPr lang="fr-FR" dirty="0" smtClean="0"/>
              <a:t>Die </a:t>
            </a:r>
            <a:r>
              <a:rPr lang="fr-FR" dirty="0" err="1" smtClean="0"/>
              <a:t>Lehre</a:t>
            </a:r>
            <a:r>
              <a:rPr lang="fr-FR" dirty="0" smtClean="0"/>
              <a:t>, -en:</a:t>
            </a:r>
          </a:p>
          <a:p>
            <a:r>
              <a:rPr lang="fr-FR" dirty="0" smtClean="0"/>
              <a:t>Die </a:t>
            </a:r>
            <a:r>
              <a:rPr lang="fr-FR" dirty="0" err="1" smtClean="0"/>
              <a:t>Möglichkeit</a:t>
            </a:r>
            <a:r>
              <a:rPr lang="fr-FR" dirty="0" smtClean="0"/>
              <a:t>, -en:</a:t>
            </a:r>
          </a:p>
          <a:p>
            <a:r>
              <a:rPr lang="fr-FR" dirty="0" smtClean="0"/>
              <a:t>Der </a:t>
            </a:r>
            <a:r>
              <a:rPr lang="fr-FR" dirty="0" err="1" smtClean="0"/>
              <a:t>Sprachaufenthalt</a:t>
            </a:r>
            <a:r>
              <a:rPr lang="fr-FR" dirty="0" smtClean="0"/>
              <a:t>, -en:</a:t>
            </a:r>
          </a:p>
          <a:p>
            <a:r>
              <a:rPr lang="fr-FR" dirty="0" smtClean="0"/>
              <a:t>Die </a:t>
            </a:r>
            <a:r>
              <a:rPr lang="fr-FR" dirty="0" err="1" smtClean="0"/>
              <a:t>Ausbildung</a:t>
            </a:r>
            <a:r>
              <a:rPr lang="fr-FR" dirty="0" smtClean="0"/>
              <a:t>, -en: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025559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 smtClean="0"/>
              <a:t>Was</a:t>
            </a:r>
            <a:r>
              <a:rPr lang="fr-FR" dirty="0" smtClean="0"/>
              <a:t> </a:t>
            </a:r>
            <a:r>
              <a:rPr lang="fr-FR" dirty="0" err="1" smtClean="0"/>
              <a:t>wollen</a:t>
            </a:r>
            <a:r>
              <a:rPr lang="fr-FR" dirty="0" smtClean="0"/>
              <a:t> die </a:t>
            </a:r>
            <a:r>
              <a:rPr lang="fr-FR" dirty="0" err="1" smtClean="0"/>
              <a:t>Jugendlichen</a:t>
            </a:r>
            <a:r>
              <a:rPr lang="fr-FR" dirty="0" smtClean="0"/>
              <a:t> </a:t>
            </a:r>
            <a:r>
              <a:rPr lang="fr-FR" dirty="0" err="1" smtClean="0"/>
              <a:t>Machen</a:t>
            </a:r>
            <a:r>
              <a:rPr lang="fr-FR" dirty="0" smtClean="0"/>
              <a:t>?</a:t>
            </a:r>
            <a:br>
              <a:rPr lang="fr-FR" dirty="0" smtClean="0"/>
            </a:br>
            <a:r>
              <a:rPr lang="fr-FR" dirty="0" err="1" smtClean="0"/>
              <a:t>Hörvestehen</a:t>
            </a:r>
            <a:endParaRPr lang="fr-FR" dirty="0"/>
          </a:p>
        </p:txBody>
      </p:sp>
      <p:pic>
        <p:nvPicPr>
          <p:cNvPr id="4" name="Espace réservé du contenu 3" descr="Capture d’écran 2014-11-24 à 10.25.45.png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4666" b="-24666"/>
          <a:stretch>
            <a:fillRect/>
          </a:stretch>
        </p:blipFill>
        <p:spPr/>
      </p:pic>
      <p:pic>
        <p:nvPicPr>
          <p:cNvPr id="5" name="01 Piste 01 18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415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02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Lösung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Sandra: 1, 4</a:t>
            </a:r>
          </a:p>
          <a:p>
            <a:r>
              <a:rPr lang="fr-FR" dirty="0" err="1" smtClean="0"/>
              <a:t>Dragean</a:t>
            </a:r>
            <a:r>
              <a:rPr lang="fr-FR" dirty="0" smtClean="0"/>
              <a:t>: 3, 8</a:t>
            </a:r>
          </a:p>
          <a:p>
            <a:r>
              <a:rPr lang="fr-FR" dirty="0" smtClean="0"/>
              <a:t>Julia: 6, 7</a:t>
            </a:r>
          </a:p>
          <a:p>
            <a:r>
              <a:rPr lang="fr-FR" dirty="0" smtClean="0"/>
              <a:t>Michael: 2, 5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7092119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132</Words>
  <Application>Microsoft Macintosh PowerPoint</Application>
  <PresentationFormat>Présentation à l'écran (4:3)</PresentationFormat>
  <Paragraphs>26</Paragraphs>
  <Slides>7</Slides>
  <Notes>0</Notes>
  <HiddenSlides>0</HiddenSlides>
  <MMClips>1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Thème Office</vt:lpstr>
      <vt:lpstr>Einheit 8</vt:lpstr>
      <vt:lpstr>Mein Traumberuf</vt:lpstr>
      <vt:lpstr>Was möchtet ihr werden? Diskutiert zu zweit.</vt:lpstr>
      <vt:lpstr>Der Weg zum Beruf Lest den Text. Markiert die neuen Wörter.</vt:lpstr>
      <vt:lpstr>Wortschatz</vt:lpstr>
      <vt:lpstr>Was wollen die Jugendlichen Machen? Hörvestehen</vt:lpstr>
      <vt:lpstr>Lösung</vt:lpstr>
    </vt:vector>
  </TitlesOfParts>
  <Company>CO Sarine-Ouest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Einheit 8</dc:title>
  <dc:creator>guest guest </dc:creator>
  <cp:lastModifiedBy>Evelyne Brülhart</cp:lastModifiedBy>
  <cp:revision>5</cp:revision>
  <dcterms:created xsi:type="dcterms:W3CDTF">2014-11-24T09:17:30Z</dcterms:created>
  <dcterms:modified xsi:type="dcterms:W3CDTF">2014-11-24T10:03:11Z</dcterms:modified>
</cp:coreProperties>
</file>