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9" r:id="rId5"/>
    <p:sldId id="260" r:id="rId6"/>
    <p:sldId id="261" r:id="rId7"/>
    <p:sldId id="262" r:id="rId8"/>
    <p:sldId id="263" r:id="rId9"/>
    <p:sldId id="369" r:id="rId10"/>
    <p:sldId id="269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4" r:id="rId21"/>
    <p:sldId id="265" r:id="rId22"/>
    <p:sldId id="266" r:id="rId23"/>
    <p:sldId id="267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71" r:id="rId32"/>
    <p:sldId id="272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7"/>
    <p:restoredTop sz="94415"/>
  </p:normalViewPr>
  <p:slideViewPr>
    <p:cSldViewPr snapToGrid="0" snapToObjects="1">
      <p:cViewPr>
        <p:scale>
          <a:sx n="72" d="100"/>
          <a:sy n="72" d="100"/>
        </p:scale>
        <p:origin x="14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F972F9A-6A99-6D4E-9651-3E723BF94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46" y="0"/>
            <a:ext cx="9502307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23146F4-C400-3748-836F-ECBDDF01B44A}"/>
              </a:ext>
            </a:extLst>
          </p:cNvPr>
          <p:cNvSpPr txBox="1"/>
          <p:nvPr/>
        </p:nvSpPr>
        <p:spPr>
          <a:xfrm>
            <a:off x="2569907" y="3646846"/>
            <a:ext cx="200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 –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  <a:r>
              <a:rPr lang="fr-FR" sz="2400" b="1" dirty="0" err="1">
                <a:solidFill>
                  <a:schemeClr val="accent1"/>
                </a:solidFill>
              </a:rPr>
              <a:t>Süden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FE3D55-D608-B34C-A927-31A09F22E7FA}"/>
              </a:ext>
            </a:extLst>
          </p:cNvPr>
          <p:cNvSpPr txBox="1"/>
          <p:nvPr/>
        </p:nvSpPr>
        <p:spPr>
          <a:xfrm>
            <a:off x="2628900" y="4295775"/>
            <a:ext cx="24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 –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Westen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63BA4A-13CC-224F-9086-DD70FD1D1DE9}"/>
              </a:ext>
            </a:extLst>
          </p:cNvPr>
          <p:cNvSpPr txBox="1"/>
          <p:nvPr/>
        </p:nvSpPr>
        <p:spPr>
          <a:xfrm>
            <a:off x="2670714" y="5011798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R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83A9B0-7418-5B47-B85F-774ED9A2C42C}"/>
              </a:ext>
            </a:extLst>
          </p:cNvPr>
          <p:cNvSpPr txBox="1"/>
          <p:nvPr/>
        </p:nvSpPr>
        <p:spPr>
          <a:xfrm>
            <a:off x="2529688" y="5934899"/>
            <a:ext cx="188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 –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Osten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578769-2AEE-3940-8580-3AE2CD47BEBE}"/>
              </a:ext>
            </a:extLst>
          </p:cNvPr>
          <p:cNvSpPr txBox="1"/>
          <p:nvPr/>
        </p:nvSpPr>
        <p:spPr>
          <a:xfrm>
            <a:off x="6168767" y="6165731"/>
            <a:ext cx="23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 – in der </a:t>
            </a:r>
            <a:r>
              <a:rPr lang="fr-FR" sz="2400" b="1" dirty="0" err="1">
                <a:solidFill>
                  <a:schemeClr val="accent1"/>
                </a:solidFill>
              </a:rPr>
              <a:t>Mitte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CC97E890-48EC-B049-8497-28E84FEB1C4A}"/>
              </a:ext>
            </a:extLst>
          </p:cNvPr>
          <p:cNvSpPr txBox="1">
            <a:spLocks/>
          </p:cNvSpPr>
          <p:nvPr/>
        </p:nvSpPr>
        <p:spPr>
          <a:xfrm>
            <a:off x="72023" y="-87226"/>
            <a:ext cx="3193472" cy="9621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err="1"/>
              <a:t>Kapitel</a:t>
            </a:r>
            <a:r>
              <a:rPr lang="fr-FR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9738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37FB29-0A72-0744-8805-0E9E63A5F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130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75DDF6-2769-8A43-8563-F0E73BD4D825}"/>
              </a:ext>
            </a:extLst>
          </p:cNvPr>
          <p:cNvSpPr/>
          <p:nvPr/>
        </p:nvSpPr>
        <p:spPr>
          <a:xfrm>
            <a:off x="263238" y="3629891"/>
            <a:ext cx="3338944" cy="1648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DAC66B-F479-7147-B597-CA927E38B07A}"/>
              </a:ext>
            </a:extLst>
          </p:cNvPr>
          <p:cNvSpPr txBox="1"/>
          <p:nvPr/>
        </p:nvSpPr>
        <p:spPr>
          <a:xfrm>
            <a:off x="1386618" y="1247143"/>
            <a:ext cx="39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FD573C-343B-174F-AB80-00C8CCAC9299}"/>
              </a:ext>
            </a:extLst>
          </p:cNvPr>
          <p:cNvSpPr txBox="1"/>
          <p:nvPr/>
        </p:nvSpPr>
        <p:spPr>
          <a:xfrm>
            <a:off x="1386618" y="1970905"/>
            <a:ext cx="39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034C7F-D5F6-FA49-A4AD-DE2634953A70}"/>
              </a:ext>
            </a:extLst>
          </p:cNvPr>
          <p:cNvSpPr txBox="1"/>
          <p:nvPr/>
        </p:nvSpPr>
        <p:spPr>
          <a:xfrm>
            <a:off x="1386617" y="2613727"/>
            <a:ext cx="39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437EED-0DCE-A647-8F04-9A9A55F8D18E}"/>
              </a:ext>
            </a:extLst>
          </p:cNvPr>
          <p:cNvSpPr txBox="1"/>
          <p:nvPr/>
        </p:nvSpPr>
        <p:spPr>
          <a:xfrm>
            <a:off x="1386617" y="3121809"/>
            <a:ext cx="39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6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86A11C-43C8-104D-A349-520FCFBD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233"/>
            <a:ext cx="12192000" cy="24268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E036B5-7F0A-7249-A8E8-A1A671692452}"/>
              </a:ext>
            </a:extLst>
          </p:cNvPr>
          <p:cNvSpPr/>
          <p:nvPr/>
        </p:nvSpPr>
        <p:spPr>
          <a:xfrm>
            <a:off x="6192982" y="-824346"/>
            <a:ext cx="5292435" cy="1648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DE5A44-2B38-0D4F-ACF8-74D112DED8A9}"/>
              </a:ext>
            </a:extLst>
          </p:cNvPr>
          <p:cNvSpPr txBox="1"/>
          <p:nvPr/>
        </p:nvSpPr>
        <p:spPr>
          <a:xfrm>
            <a:off x="8205179" y="972280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Mitgliedskarte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71A605-D17E-7E4E-93B9-135782158877}"/>
              </a:ext>
            </a:extLst>
          </p:cNvPr>
          <p:cNvSpPr txBox="1"/>
          <p:nvPr/>
        </p:nvSpPr>
        <p:spPr>
          <a:xfrm>
            <a:off x="5531252" y="1433945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Foto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9C3186-6909-2840-B6A3-FC5BAC0F46CB}"/>
              </a:ext>
            </a:extLst>
          </p:cNvPr>
          <p:cNvSpPr txBox="1"/>
          <p:nvPr/>
        </p:nvSpPr>
        <p:spPr>
          <a:xfrm>
            <a:off x="1167070" y="1964885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essen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806330-5B18-9246-ACB9-DD6982B2FAF1}"/>
              </a:ext>
            </a:extLst>
          </p:cNvPr>
          <p:cNvSpPr txBox="1"/>
          <p:nvPr/>
        </p:nvSpPr>
        <p:spPr>
          <a:xfrm>
            <a:off x="6035417" y="1957729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Haustiere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FA675A28-30A5-B24B-857B-EA5CC7DB2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49" y="899318"/>
            <a:ext cx="11167902" cy="5059363"/>
          </a:xfrm>
        </p:spPr>
      </p:pic>
      <p:sp>
        <p:nvSpPr>
          <p:cNvPr id="23" name="Forme libre 22">
            <a:extLst>
              <a:ext uri="{FF2B5EF4-FFF2-40B4-BE49-F238E27FC236}">
                <a16:creationId xmlns:a16="http://schemas.microsoft.com/office/drawing/2014/main" id="{0EC6C35A-0C54-3F4F-9AD0-F51C082B2545}"/>
              </a:ext>
            </a:extLst>
          </p:cNvPr>
          <p:cNvSpPr/>
          <p:nvPr/>
        </p:nvSpPr>
        <p:spPr>
          <a:xfrm>
            <a:off x="6896100" y="1752600"/>
            <a:ext cx="1243144" cy="3543300"/>
          </a:xfrm>
          <a:custGeom>
            <a:avLst/>
            <a:gdLst>
              <a:gd name="connsiteX0" fmla="*/ 812800 w 1243144"/>
              <a:gd name="connsiteY0" fmla="*/ 0 h 3543300"/>
              <a:gd name="connsiteX1" fmla="*/ 1206500 w 1243144"/>
              <a:gd name="connsiteY1" fmla="*/ 1917700 h 3543300"/>
              <a:gd name="connsiteX2" fmla="*/ 0 w 1243144"/>
              <a:gd name="connsiteY2" fmla="*/ 354330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3144" h="3543300">
                <a:moveTo>
                  <a:pt x="812800" y="0"/>
                </a:moveTo>
                <a:cubicBezTo>
                  <a:pt x="1077383" y="663575"/>
                  <a:pt x="1341967" y="1327150"/>
                  <a:pt x="1206500" y="1917700"/>
                </a:cubicBezTo>
                <a:cubicBezTo>
                  <a:pt x="1071033" y="2508250"/>
                  <a:pt x="535516" y="3025775"/>
                  <a:pt x="0" y="35433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A109FC4E-97BA-1942-91C8-D94A6D671E00}"/>
              </a:ext>
            </a:extLst>
          </p:cNvPr>
          <p:cNvSpPr/>
          <p:nvPr/>
        </p:nvSpPr>
        <p:spPr>
          <a:xfrm>
            <a:off x="3657600" y="2806669"/>
            <a:ext cx="2501900" cy="977931"/>
          </a:xfrm>
          <a:custGeom>
            <a:avLst/>
            <a:gdLst>
              <a:gd name="connsiteX0" fmla="*/ 0 w 2501900"/>
              <a:gd name="connsiteY0" fmla="*/ 977931 h 977931"/>
              <a:gd name="connsiteX1" fmla="*/ 1320800 w 2501900"/>
              <a:gd name="connsiteY1" fmla="*/ 31 h 977931"/>
              <a:gd name="connsiteX2" fmla="*/ 2501900 w 2501900"/>
              <a:gd name="connsiteY2" fmla="*/ 939831 h 977931"/>
              <a:gd name="connsiteX3" fmla="*/ 2501900 w 2501900"/>
              <a:gd name="connsiteY3" fmla="*/ 939831 h 97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900" h="977931">
                <a:moveTo>
                  <a:pt x="0" y="977931"/>
                </a:moveTo>
                <a:cubicBezTo>
                  <a:pt x="451908" y="492156"/>
                  <a:pt x="903817" y="6381"/>
                  <a:pt x="1320800" y="31"/>
                </a:cubicBezTo>
                <a:cubicBezTo>
                  <a:pt x="1737783" y="-6319"/>
                  <a:pt x="2501900" y="939831"/>
                  <a:pt x="2501900" y="939831"/>
                </a:cubicBezTo>
                <a:lnTo>
                  <a:pt x="2501900" y="939831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 24">
            <a:extLst>
              <a:ext uri="{FF2B5EF4-FFF2-40B4-BE49-F238E27FC236}">
                <a16:creationId xmlns:a16="http://schemas.microsoft.com/office/drawing/2014/main" id="{431474D5-1698-E240-BAA8-BD86DBA925D0}"/>
              </a:ext>
            </a:extLst>
          </p:cNvPr>
          <p:cNvSpPr/>
          <p:nvPr/>
        </p:nvSpPr>
        <p:spPr>
          <a:xfrm>
            <a:off x="8936" y="2460555"/>
            <a:ext cx="6417264" cy="2073345"/>
          </a:xfrm>
          <a:custGeom>
            <a:avLst/>
            <a:gdLst>
              <a:gd name="connsiteX0" fmla="*/ 6226764 w 6226764"/>
              <a:gd name="connsiteY0" fmla="*/ 130245 h 2073345"/>
              <a:gd name="connsiteX1" fmla="*/ 410164 w 6226764"/>
              <a:gd name="connsiteY1" fmla="*/ 206445 h 2073345"/>
              <a:gd name="connsiteX2" fmla="*/ 943564 w 6226764"/>
              <a:gd name="connsiteY2" fmla="*/ 2073345 h 207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6764" h="2073345">
                <a:moveTo>
                  <a:pt x="6226764" y="130245"/>
                </a:moveTo>
                <a:cubicBezTo>
                  <a:pt x="3758730" y="6420"/>
                  <a:pt x="1290697" y="-117405"/>
                  <a:pt x="410164" y="206445"/>
                </a:cubicBezTo>
                <a:cubicBezTo>
                  <a:pt x="-470369" y="530295"/>
                  <a:pt x="236597" y="1301820"/>
                  <a:pt x="943564" y="2073345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>
            <a:extLst>
              <a:ext uri="{FF2B5EF4-FFF2-40B4-BE49-F238E27FC236}">
                <a16:creationId xmlns:a16="http://schemas.microsoft.com/office/drawing/2014/main" id="{17CB2BB8-2867-BC4E-B2E0-8D6A3DDA11B6}"/>
              </a:ext>
            </a:extLst>
          </p:cNvPr>
          <p:cNvSpPr/>
          <p:nvPr/>
        </p:nvSpPr>
        <p:spPr>
          <a:xfrm>
            <a:off x="404678" y="2897323"/>
            <a:ext cx="10767685" cy="3287577"/>
          </a:xfrm>
          <a:custGeom>
            <a:avLst/>
            <a:gdLst>
              <a:gd name="connsiteX0" fmla="*/ 700222 w 10767685"/>
              <a:gd name="connsiteY0" fmla="*/ 379277 h 3287577"/>
              <a:gd name="connsiteX1" fmla="*/ 65222 w 10767685"/>
              <a:gd name="connsiteY1" fmla="*/ 1674677 h 3287577"/>
              <a:gd name="connsiteX2" fmla="*/ 154122 w 10767685"/>
              <a:gd name="connsiteY2" fmla="*/ 2906577 h 3287577"/>
              <a:gd name="connsiteX3" fmla="*/ 1246322 w 10767685"/>
              <a:gd name="connsiteY3" fmla="*/ 3287577 h 3287577"/>
              <a:gd name="connsiteX4" fmla="*/ 8371022 w 10767685"/>
              <a:gd name="connsiteY4" fmla="*/ 3135177 h 3287577"/>
              <a:gd name="connsiteX5" fmla="*/ 10682422 w 10767685"/>
              <a:gd name="connsiteY5" fmla="*/ 1725477 h 3287577"/>
              <a:gd name="connsiteX6" fmla="*/ 10136322 w 10767685"/>
              <a:gd name="connsiteY6" fmla="*/ 163377 h 3287577"/>
              <a:gd name="connsiteX7" fmla="*/ 8866322 w 10767685"/>
              <a:gd name="connsiteY7" fmla="*/ 36377 h 3287577"/>
              <a:gd name="connsiteX8" fmla="*/ 8828222 w 10767685"/>
              <a:gd name="connsiteY8" fmla="*/ 61777 h 328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67685" h="3287577">
                <a:moveTo>
                  <a:pt x="700222" y="379277"/>
                </a:moveTo>
                <a:cubicBezTo>
                  <a:pt x="428230" y="816368"/>
                  <a:pt x="156239" y="1253460"/>
                  <a:pt x="65222" y="1674677"/>
                </a:cubicBezTo>
                <a:cubicBezTo>
                  <a:pt x="-25795" y="2095894"/>
                  <a:pt x="-42728" y="2637760"/>
                  <a:pt x="154122" y="2906577"/>
                </a:cubicBezTo>
                <a:cubicBezTo>
                  <a:pt x="350972" y="3175394"/>
                  <a:pt x="1246322" y="3287577"/>
                  <a:pt x="1246322" y="3287577"/>
                </a:cubicBezTo>
                <a:lnTo>
                  <a:pt x="8371022" y="3135177"/>
                </a:lnTo>
                <a:cubicBezTo>
                  <a:pt x="9943705" y="2874827"/>
                  <a:pt x="10388205" y="2220777"/>
                  <a:pt x="10682422" y="1725477"/>
                </a:cubicBezTo>
                <a:cubicBezTo>
                  <a:pt x="10976639" y="1230177"/>
                  <a:pt x="10439005" y="444894"/>
                  <a:pt x="10136322" y="163377"/>
                </a:cubicBezTo>
                <a:cubicBezTo>
                  <a:pt x="9833639" y="-118140"/>
                  <a:pt x="9084339" y="53310"/>
                  <a:pt x="8866322" y="36377"/>
                </a:cubicBezTo>
                <a:cubicBezTo>
                  <a:pt x="8648305" y="19444"/>
                  <a:pt x="8738263" y="40610"/>
                  <a:pt x="8828222" y="61777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 27">
            <a:extLst>
              <a:ext uri="{FF2B5EF4-FFF2-40B4-BE49-F238E27FC236}">
                <a16:creationId xmlns:a16="http://schemas.microsoft.com/office/drawing/2014/main" id="{35283AD2-B928-1F42-BA7F-177C3D58F79B}"/>
              </a:ext>
            </a:extLst>
          </p:cNvPr>
          <p:cNvSpPr/>
          <p:nvPr/>
        </p:nvSpPr>
        <p:spPr>
          <a:xfrm>
            <a:off x="3060700" y="5130800"/>
            <a:ext cx="5245100" cy="729625"/>
          </a:xfrm>
          <a:custGeom>
            <a:avLst/>
            <a:gdLst>
              <a:gd name="connsiteX0" fmla="*/ 0 w 5245100"/>
              <a:gd name="connsiteY0" fmla="*/ 0 h 729625"/>
              <a:gd name="connsiteX1" fmla="*/ 2120900 w 5245100"/>
              <a:gd name="connsiteY1" fmla="*/ 723900 h 729625"/>
              <a:gd name="connsiteX2" fmla="*/ 5245100 w 5245100"/>
              <a:gd name="connsiteY2" fmla="*/ 279400 h 72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5100" h="729625">
                <a:moveTo>
                  <a:pt x="0" y="0"/>
                </a:moveTo>
                <a:cubicBezTo>
                  <a:pt x="623358" y="338666"/>
                  <a:pt x="1246717" y="677333"/>
                  <a:pt x="2120900" y="723900"/>
                </a:cubicBezTo>
                <a:cubicBezTo>
                  <a:pt x="2995083" y="770467"/>
                  <a:pt x="4120091" y="524933"/>
                  <a:pt x="5245100" y="2794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>
            <a:extLst>
              <a:ext uri="{FF2B5EF4-FFF2-40B4-BE49-F238E27FC236}">
                <a16:creationId xmlns:a16="http://schemas.microsoft.com/office/drawing/2014/main" id="{274DD614-0FED-FC43-9308-AD6D011E1653}"/>
              </a:ext>
            </a:extLst>
          </p:cNvPr>
          <p:cNvSpPr/>
          <p:nvPr/>
        </p:nvSpPr>
        <p:spPr>
          <a:xfrm>
            <a:off x="3200400" y="235561"/>
            <a:ext cx="6417264" cy="3193439"/>
          </a:xfrm>
          <a:custGeom>
            <a:avLst/>
            <a:gdLst>
              <a:gd name="connsiteX0" fmla="*/ 6553200 w 6553200"/>
              <a:gd name="connsiteY0" fmla="*/ 1364639 h 2914039"/>
              <a:gd name="connsiteX1" fmla="*/ 5245100 w 6553200"/>
              <a:gd name="connsiteY1" fmla="*/ 158139 h 2914039"/>
              <a:gd name="connsiteX2" fmla="*/ 3149600 w 6553200"/>
              <a:gd name="connsiteY2" fmla="*/ 132739 h 2914039"/>
              <a:gd name="connsiteX3" fmla="*/ 2032000 w 6553200"/>
              <a:gd name="connsiteY3" fmla="*/ 1250339 h 2914039"/>
              <a:gd name="connsiteX4" fmla="*/ 647700 w 6553200"/>
              <a:gd name="connsiteY4" fmla="*/ 2621939 h 2914039"/>
              <a:gd name="connsiteX5" fmla="*/ 0 w 6553200"/>
              <a:gd name="connsiteY5" fmla="*/ 2914039 h 291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3200" h="2914039">
                <a:moveTo>
                  <a:pt x="6553200" y="1364639"/>
                </a:moveTo>
                <a:cubicBezTo>
                  <a:pt x="6182783" y="864047"/>
                  <a:pt x="5812367" y="363456"/>
                  <a:pt x="5245100" y="158139"/>
                </a:cubicBezTo>
                <a:cubicBezTo>
                  <a:pt x="4677833" y="-47178"/>
                  <a:pt x="3685117" y="-49294"/>
                  <a:pt x="3149600" y="132739"/>
                </a:cubicBezTo>
                <a:cubicBezTo>
                  <a:pt x="2614083" y="314772"/>
                  <a:pt x="2032000" y="1250339"/>
                  <a:pt x="2032000" y="1250339"/>
                </a:cubicBezTo>
                <a:cubicBezTo>
                  <a:pt x="1615017" y="1665206"/>
                  <a:pt x="986367" y="2344656"/>
                  <a:pt x="647700" y="2621939"/>
                </a:cubicBezTo>
                <a:cubicBezTo>
                  <a:pt x="309033" y="2899222"/>
                  <a:pt x="154516" y="2906630"/>
                  <a:pt x="0" y="291403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9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959AC6-CE3F-8E40-901D-FD700D83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037" y="932952"/>
            <a:ext cx="10515600" cy="1814065"/>
          </a:xfrm>
        </p:spPr>
      </p:pic>
    </p:spTree>
    <p:extLst>
      <p:ext uri="{BB962C8B-B14F-4D97-AF65-F5344CB8AC3E}">
        <p14:creationId xmlns:p14="http://schemas.microsoft.com/office/powerpoint/2010/main" val="1364268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959AC6-CE3F-8E40-901D-FD700D83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541"/>
          <a:stretch/>
        </p:blipFill>
        <p:spPr>
          <a:xfrm>
            <a:off x="520700" y="808261"/>
            <a:ext cx="4254500" cy="1814065"/>
          </a:xfr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0D49E04-6E8A-7245-9A4A-29F11487D0C1}"/>
              </a:ext>
            </a:extLst>
          </p:cNvPr>
          <p:cNvSpPr/>
          <p:nvPr/>
        </p:nvSpPr>
        <p:spPr>
          <a:xfrm>
            <a:off x="5829300" y="2618235"/>
            <a:ext cx="2832100" cy="1814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ein</a:t>
            </a:r>
            <a:r>
              <a:rPr lang="fr-FR" sz="2400" b="1" dirty="0"/>
              <a:t> Teller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D36E7F9-416D-B745-B5B4-E514926AF447}"/>
              </a:ext>
            </a:extLst>
          </p:cNvPr>
          <p:cNvCxnSpPr>
            <a:cxnSpLocks/>
          </p:cNvCxnSpPr>
          <p:nvPr/>
        </p:nvCxnSpPr>
        <p:spPr>
          <a:xfrm>
            <a:off x="7581900" y="4261594"/>
            <a:ext cx="812800" cy="5121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8774647-1D57-3644-B2A7-95C7AA99C7C6}"/>
              </a:ext>
            </a:extLst>
          </p:cNvPr>
          <p:cNvSpPr txBox="1"/>
          <p:nvPr/>
        </p:nvSpPr>
        <p:spPr>
          <a:xfrm>
            <a:off x="9081675" y="1806173"/>
            <a:ext cx="101341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/>
              <a:t>Suppe</a:t>
            </a:r>
            <a:endParaRPr lang="fr-FR" sz="2500" b="1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301E34C-033A-8B4C-8039-890995BA62AD}"/>
              </a:ext>
            </a:extLst>
          </p:cNvPr>
          <p:cNvCxnSpPr/>
          <p:nvPr/>
        </p:nvCxnSpPr>
        <p:spPr>
          <a:xfrm flipV="1">
            <a:off x="5290283" y="4090886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7C60337-CB2F-0947-B704-596727315998}"/>
              </a:ext>
            </a:extLst>
          </p:cNvPr>
          <p:cNvSpPr txBox="1"/>
          <p:nvPr/>
        </p:nvSpPr>
        <p:spPr>
          <a:xfrm>
            <a:off x="3780105" y="4813300"/>
            <a:ext cx="14466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Spaghetti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D4D2655-BBC2-5C43-BE6A-8C9128097F18}"/>
              </a:ext>
            </a:extLst>
          </p:cNvPr>
          <p:cNvCxnSpPr/>
          <p:nvPr/>
        </p:nvCxnSpPr>
        <p:spPr>
          <a:xfrm flipV="1">
            <a:off x="8270061" y="2237235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90609CB-1BE6-5549-BCAA-25114472D439}"/>
              </a:ext>
            </a:extLst>
          </p:cNvPr>
          <p:cNvSpPr txBox="1"/>
          <p:nvPr/>
        </p:nvSpPr>
        <p:spPr>
          <a:xfrm>
            <a:off x="8661400" y="4813300"/>
            <a:ext cx="8405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Salat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05181CF-A148-B748-ACD3-327670D8C65A}"/>
              </a:ext>
            </a:extLst>
          </p:cNvPr>
          <p:cNvSpPr txBox="1"/>
          <p:nvPr/>
        </p:nvSpPr>
        <p:spPr>
          <a:xfrm rot="20735589">
            <a:off x="335812" y="258795"/>
            <a:ext cx="216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/>
                </a:solidFill>
              </a:rPr>
              <a:t>BEISPIEL</a:t>
            </a:r>
          </a:p>
        </p:txBody>
      </p:sp>
    </p:spTree>
    <p:extLst>
      <p:ext uri="{BB962C8B-B14F-4D97-AF65-F5344CB8AC3E}">
        <p14:creationId xmlns:p14="http://schemas.microsoft.com/office/powerpoint/2010/main" val="199154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959AC6-CE3F-8E40-901D-FD700D83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541"/>
          <a:stretch/>
        </p:blipFill>
        <p:spPr>
          <a:xfrm>
            <a:off x="520700" y="808261"/>
            <a:ext cx="4254500" cy="1814065"/>
          </a:xfr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0D49E04-6E8A-7245-9A4A-29F11487D0C1}"/>
              </a:ext>
            </a:extLst>
          </p:cNvPr>
          <p:cNvSpPr/>
          <p:nvPr/>
        </p:nvSpPr>
        <p:spPr>
          <a:xfrm>
            <a:off x="5829300" y="2463800"/>
            <a:ext cx="2832100" cy="1968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eine</a:t>
            </a:r>
            <a:r>
              <a:rPr lang="fr-FR" sz="2400" b="1" dirty="0"/>
              <a:t> Portion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774647-1D57-3644-B2A7-95C7AA99C7C6}"/>
              </a:ext>
            </a:extLst>
          </p:cNvPr>
          <p:cNvSpPr txBox="1"/>
          <p:nvPr/>
        </p:nvSpPr>
        <p:spPr>
          <a:xfrm>
            <a:off x="9081675" y="1806173"/>
            <a:ext cx="13356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Pommes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301E34C-033A-8B4C-8039-890995BA62AD}"/>
              </a:ext>
            </a:extLst>
          </p:cNvPr>
          <p:cNvCxnSpPr/>
          <p:nvPr/>
        </p:nvCxnSpPr>
        <p:spPr>
          <a:xfrm flipV="1">
            <a:off x="5290283" y="4090886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7C60337-CB2F-0947-B704-596727315998}"/>
              </a:ext>
            </a:extLst>
          </p:cNvPr>
          <p:cNvSpPr txBox="1"/>
          <p:nvPr/>
        </p:nvSpPr>
        <p:spPr>
          <a:xfrm>
            <a:off x="3780105" y="4813300"/>
            <a:ext cx="14466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Spaghetti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D4D2655-BBC2-5C43-BE6A-8C9128097F18}"/>
              </a:ext>
            </a:extLst>
          </p:cNvPr>
          <p:cNvCxnSpPr/>
          <p:nvPr/>
        </p:nvCxnSpPr>
        <p:spPr>
          <a:xfrm flipV="1">
            <a:off x="8298997" y="2082800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1E850A6-C48E-3B44-B210-E9C17F746D49}"/>
              </a:ext>
            </a:extLst>
          </p:cNvPr>
          <p:cNvSpPr txBox="1"/>
          <p:nvPr/>
        </p:nvSpPr>
        <p:spPr>
          <a:xfrm rot="20735589">
            <a:off x="335812" y="258795"/>
            <a:ext cx="216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/>
                </a:solidFill>
              </a:rPr>
              <a:t>BEISPIEL</a:t>
            </a:r>
          </a:p>
        </p:txBody>
      </p:sp>
    </p:spTree>
    <p:extLst>
      <p:ext uri="{BB962C8B-B14F-4D97-AF65-F5344CB8AC3E}">
        <p14:creationId xmlns:p14="http://schemas.microsoft.com/office/powerpoint/2010/main" val="250521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959AC6-CE3F-8E40-901D-FD700D83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541"/>
          <a:stretch/>
        </p:blipFill>
        <p:spPr>
          <a:xfrm>
            <a:off x="520700" y="808261"/>
            <a:ext cx="4254500" cy="1814065"/>
          </a:xfr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0D49E04-6E8A-7245-9A4A-29F11487D0C1}"/>
              </a:ext>
            </a:extLst>
          </p:cNvPr>
          <p:cNvSpPr/>
          <p:nvPr/>
        </p:nvSpPr>
        <p:spPr>
          <a:xfrm>
            <a:off x="5829300" y="2463800"/>
            <a:ext cx="2832100" cy="1968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eine</a:t>
            </a:r>
            <a:r>
              <a:rPr lang="fr-FR" sz="2400" b="1" dirty="0"/>
              <a:t> Dose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774647-1D57-3644-B2A7-95C7AA99C7C6}"/>
              </a:ext>
            </a:extLst>
          </p:cNvPr>
          <p:cNvSpPr txBox="1"/>
          <p:nvPr/>
        </p:nvSpPr>
        <p:spPr>
          <a:xfrm>
            <a:off x="9081675" y="1806173"/>
            <a:ext cx="7649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Cola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301E34C-033A-8B4C-8039-890995BA62AD}"/>
              </a:ext>
            </a:extLst>
          </p:cNvPr>
          <p:cNvCxnSpPr/>
          <p:nvPr/>
        </p:nvCxnSpPr>
        <p:spPr>
          <a:xfrm flipV="1">
            <a:off x="5290283" y="4090886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7C60337-CB2F-0947-B704-596727315998}"/>
              </a:ext>
            </a:extLst>
          </p:cNvPr>
          <p:cNvSpPr txBox="1"/>
          <p:nvPr/>
        </p:nvSpPr>
        <p:spPr>
          <a:xfrm>
            <a:off x="3780105" y="4813300"/>
            <a:ext cx="14975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Limonade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D4D2655-BBC2-5C43-BE6A-8C9128097F18}"/>
              </a:ext>
            </a:extLst>
          </p:cNvPr>
          <p:cNvCxnSpPr/>
          <p:nvPr/>
        </p:nvCxnSpPr>
        <p:spPr>
          <a:xfrm flipV="1">
            <a:off x="8298997" y="2082800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405D207-B62F-A04F-A2C6-1E63213272ED}"/>
              </a:ext>
            </a:extLst>
          </p:cNvPr>
          <p:cNvSpPr txBox="1"/>
          <p:nvPr/>
        </p:nvSpPr>
        <p:spPr>
          <a:xfrm rot="20735589">
            <a:off x="335812" y="258795"/>
            <a:ext cx="216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/>
                </a:solidFill>
              </a:rPr>
              <a:t>BEISPIEL</a:t>
            </a:r>
          </a:p>
        </p:txBody>
      </p:sp>
    </p:spTree>
    <p:extLst>
      <p:ext uri="{BB962C8B-B14F-4D97-AF65-F5344CB8AC3E}">
        <p14:creationId xmlns:p14="http://schemas.microsoft.com/office/powerpoint/2010/main" val="161680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959AC6-CE3F-8E40-901D-FD700D83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541"/>
          <a:stretch/>
        </p:blipFill>
        <p:spPr>
          <a:xfrm>
            <a:off x="520700" y="808261"/>
            <a:ext cx="4254500" cy="1814065"/>
          </a:xfr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0D49E04-6E8A-7245-9A4A-29F11487D0C1}"/>
              </a:ext>
            </a:extLst>
          </p:cNvPr>
          <p:cNvSpPr/>
          <p:nvPr/>
        </p:nvSpPr>
        <p:spPr>
          <a:xfrm>
            <a:off x="5829300" y="2463800"/>
            <a:ext cx="2832100" cy="1968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eine</a:t>
            </a:r>
            <a:r>
              <a:rPr lang="fr-FR" sz="2400" b="1" dirty="0"/>
              <a:t> </a:t>
            </a:r>
            <a:r>
              <a:rPr lang="fr-FR" sz="2400" b="1" dirty="0" err="1"/>
              <a:t>Flasche</a:t>
            </a:r>
            <a:endParaRPr lang="fr-FR" sz="24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774647-1D57-3644-B2A7-95C7AA99C7C6}"/>
              </a:ext>
            </a:extLst>
          </p:cNvPr>
          <p:cNvSpPr txBox="1"/>
          <p:nvPr/>
        </p:nvSpPr>
        <p:spPr>
          <a:xfrm>
            <a:off x="9081675" y="1806173"/>
            <a:ext cx="7649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Cola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301E34C-033A-8B4C-8039-890995BA62AD}"/>
              </a:ext>
            </a:extLst>
          </p:cNvPr>
          <p:cNvCxnSpPr/>
          <p:nvPr/>
        </p:nvCxnSpPr>
        <p:spPr>
          <a:xfrm flipV="1">
            <a:off x="5290283" y="4090886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7C60337-CB2F-0947-B704-596727315998}"/>
              </a:ext>
            </a:extLst>
          </p:cNvPr>
          <p:cNvSpPr txBox="1"/>
          <p:nvPr/>
        </p:nvSpPr>
        <p:spPr>
          <a:xfrm>
            <a:off x="3780105" y="4813300"/>
            <a:ext cx="14975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Limonade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D4D2655-BBC2-5C43-BE6A-8C9128097F18}"/>
              </a:ext>
            </a:extLst>
          </p:cNvPr>
          <p:cNvCxnSpPr/>
          <p:nvPr/>
        </p:nvCxnSpPr>
        <p:spPr>
          <a:xfrm flipV="1">
            <a:off x="8298997" y="2082800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B61E3E-78B0-5F42-96D5-B90FE436CF24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8246649" y="4144020"/>
            <a:ext cx="835026" cy="796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1CF815F-5657-8741-B72D-776EF350034F}"/>
              </a:ext>
            </a:extLst>
          </p:cNvPr>
          <p:cNvSpPr txBox="1"/>
          <p:nvPr/>
        </p:nvSpPr>
        <p:spPr>
          <a:xfrm>
            <a:off x="9232900" y="5194300"/>
            <a:ext cx="13890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/>
              <a:t>Apfelsaft</a:t>
            </a:r>
            <a:endParaRPr lang="fr-FR" sz="2500" b="1"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0AB753E-AC7C-0744-923D-590D98404127}"/>
              </a:ext>
            </a:extLst>
          </p:cNvPr>
          <p:cNvCxnSpPr>
            <a:cxnSpLocks/>
          </p:cNvCxnSpPr>
          <p:nvPr/>
        </p:nvCxnSpPr>
        <p:spPr>
          <a:xfrm flipH="1" flipV="1">
            <a:off x="6145759" y="1955800"/>
            <a:ext cx="316460" cy="7717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17EE75B-630D-FD45-809C-AACF4D9A0CBC}"/>
              </a:ext>
            </a:extLst>
          </p:cNvPr>
          <p:cNvSpPr txBox="1"/>
          <p:nvPr/>
        </p:nvSpPr>
        <p:spPr>
          <a:xfrm>
            <a:off x="5727700" y="1498600"/>
            <a:ext cx="11540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/>
              <a:t>Wasser</a:t>
            </a:r>
            <a:endParaRPr lang="fr-FR" sz="25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4F01F46-6F55-1E40-9B0B-9C11ACDD5F53}"/>
              </a:ext>
            </a:extLst>
          </p:cNvPr>
          <p:cNvSpPr txBox="1"/>
          <p:nvPr/>
        </p:nvSpPr>
        <p:spPr>
          <a:xfrm rot="20735589">
            <a:off x="335812" y="258795"/>
            <a:ext cx="216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/>
                </a:solidFill>
              </a:rPr>
              <a:t>BEISPIEL</a:t>
            </a:r>
          </a:p>
        </p:txBody>
      </p:sp>
    </p:spTree>
    <p:extLst>
      <p:ext uri="{BB962C8B-B14F-4D97-AF65-F5344CB8AC3E}">
        <p14:creationId xmlns:p14="http://schemas.microsoft.com/office/powerpoint/2010/main" val="34006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959AC6-CE3F-8E40-901D-FD700D83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541"/>
          <a:stretch/>
        </p:blipFill>
        <p:spPr>
          <a:xfrm>
            <a:off x="520700" y="808261"/>
            <a:ext cx="4254500" cy="1814065"/>
          </a:xfr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0D49E04-6E8A-7245-9A4A-29F11487D0C1}"/>
              </a:ext>
            </a:extLst>
          </p:cNvPr>
          <p:cNvSpPr/>
          <p:nvPr/>
        </p:nvSpPr>
        <p:spPr>
          <a:xfrm>
            <a:off x="5829300" y="2463800"/>
            <a:ext cx="2832100" cy="1968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ein</a:t>
            </a:r>
            <a:r>
              <a:rPr lang="fr-FR" sz="2400" b="1" dirty="0"/>
              <a:t> </a:t>
            </a:r>
            <a:r>
              <a:rPr lang="fr-FR" sz="2400" b="1" dirty="0" err="1"/>
              <a:t>Stück</a:t>
            </a:r>
            <a:endParaRPr lang="fr-FR" sz="24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774647-1D57-3644-B2A7-95C7AA99C7C6}"/>
              </a:ext>
            </a:extLst>
          </p:cNvPr>
          <p:cNvSpPr txBox="1"/>
          <p:nvPr/>
        </p:nvSpPr>
        <p:spPr>
          <a:xfrm>
            <a:off x="9081675" y="1806173"/>
            <a:ext cx="11670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/>
              <a:t>Kuchen</a:t>
            </a:r>
            <a:endParaRPr lang="fr-FR" sz="2500" b="1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301E34C-033A-8B4C-8039-890995BA62AD}"/>
              </a:ext>
            </a:extLst>
          </p:cNvPr>
          <p:cNvCxnSpPr/>
          <p:nvPr/>
        </p:nvCxnSpPr>
        <p:spPr>
          <a:xfrm flipV="1">
            <a:off x="5290283" y="4090886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7C60337-CB2F-0947-B704-596727315998}"/>
              </a:ext>
            </a:extLst>
          </p:cNvPr>
          <p:cNvSpPr txBox="1"/>
          <p:nvPr/>
        </p:nvSpPr>
        <p:spPr>
          <a:xfrm>
            <a:off x="3780105" y="4813300"/>
            <a:ext cx="8410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Pizza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D4D2655-BBC2-5C43-BE6A-8C9128097F18}"/>
              </a:ext>
            </a:extLst>
          </p:cNvPr>
          <p:cNvCxnSpPr/>
          <p:nvPr/>
        </p:nvCxnSpPr>
        <p:spPr>
          <a:xfrm flipV="1">
            <a:off x="8298997" y="2082800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B61E3E-78B0-5F42-96D5-B90FE436CF24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8246649" y="4144020"/>
            <a:ext cx="835026" cy="796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1CF815F-5657-8741-B72D-776EF350034F}"/>
              </a:ext>
            </a:extLst>
          </p:cNvPr>
          <p:cNvSpPr txBox="1"/>
          <p:nvPr/>
        </p:nvSpPr>
        <p:spPr>
          <a:xfrm>
            <a:off x="9232900" y="5194300"/>
            <a:ext cx="17048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/>
              <a:t>Schokolade</a:t>
            </a:r>
            <a:endParaRPr lang="fr-FR" sz="2500" b="1"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0AB753E-AC7C-0744-923D-590D98404127}"/>
              </a:ext>
            </a:extLst>
          </p:cNvPr>
          <p:cNvCxnSpPr>
            <a:cxnSpLocks/>
          </p:cNvCxnSpPr>
          <p:nvPr/>
        </p:nvCxnSpPr>
        <p:spPr>
          <a:xfrm flipH="1" flipV="1">
            <a:off x="6145759" y="1955800"/>
            <a:ext cx="316460" cy="7717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17EE75B-630D-FD45-809C-AACF4D9A0CBC}"/>
              </a:ext>
            </a:extLst>
          </p:cNvPr>
          <p:cNvSpPr txBox="1"/>
          <p:nvPr/>
        </p:nvSpPr>
        <p:spPr>
          <a:xfrm>
            <a:off x="5727700" y="1498600"/>
            <a:ext cx="7578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/>
              <a:t>Brot</a:t>
            </a:r>
            <a:endParaRPr lang="fr-FR" sz="25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7BEFE10-FEF9-9B44-8DBC-D634C22A421F}"/>
              </a:ext>
            </a:extLst>
          </p:cNvPr>
          <p:cNvSpPr txBox="1"/>
          <p:nvPr/>
        </p:nvSpPr>
        <p:spPr>
          <a:xfrm rot="20735589">
            <a:off x="335812" y="258795"/>
            <a:ext cx="216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/>
                </a:solidFill>
              </a:rPr>
              <a:t>BEISPIEL</a:t>
            </a:r>
          </a:p>
        </p:txBody>
      </p:sp>
    </p:spTree>
    <p:extLst>
      <p:ext uri="{BB962C8B-B14F-4D97-AF65-F5344CB8AC3E}">
        <p14:creationId xmlns:p14="http://schemas.microsoft.com/office/powerpoint/2010/main" val="27079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959AC6-CE3F-8E40-901D-FD700D83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541"/>
          <a:stretch/>
        </p:blipFill>
        <p:spPr>
          <a:xfrm>
            <a:off x="520700" y="808261"/>
            <a:ext cx="4254500" cy="1814065"/>
          </a:xfr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0D49E04-6E8A-7245-9A4A-29F11487D0C1}"/>
              </a:ext>
            </a:extLst>
          </p:cNvPr>
          <p:cNvSpPr/>
          <p:nvPr/>
        </p:nvSpPr>
        <p:spPr>
          <a:xfrm>
            <a:off x="5829300" y="2463800"/>
            <a:ext cx="2832100" cy="1968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eine</a:t>
            </a:r>
            <a:r>
              <a:rPr lang="fr-FR" sz="2400" b="1" dirty="0"/>
              <a:t> Tasse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774647-1D57-3644-B2A7-95C7AA99C7C6}"/>
              </a:ext>
            </a:extLst>
          </p:cNvPr>
          <p:cNvSpPr txBox="1"/>
          <p:nvPr/>
        </p:nvSpPr>
        <p:spPr>
          <a:xfrm>
            <a:off x="9081675" y="1806173"/>
            <a:ext cx="10324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/>
              <a:t>Kaffee</a:t>
            </a:r>
            <a:endParaRPr lang="fr-FR" sz="2500" b="1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301E34C-033A-8B4C-8039-890995BA62AD}"/>
              </a:ext>
            </a:extLst>
          </p:cNvPr>
          <p:cNvCxnSpPr/>
          <p:nvPr/>
        </p:nvCxnSpPr>
        <p:spPr>
          <a:xfrm flipV="1">
            <a:off x="5290283" y="4090886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7C60337-CB2F-0947-B704-596727315998}"/>
              </a:ext>
            </a:extLst>
          </p:cNvPr>
          <p:cNvSpPr txBox="1"/>
          <p:nvPr/>
        </p:nvSpPr>
        <p:spPr>
          <a:xfrm>
            <a:off x="3780105" y="48133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/>
              <a:t>Kakao</a:t>
            </a:r>
            <a:endParaRPr lang="fr-FR" sz="2500" b="1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D4D2655-BBC2-5C43-BE6A-8C9128097F18}"/>
              </a:ext>
            </a:extLst>
          </p:cNvPr>
          <p:cNvCxnSpPr/>
          <p:nvPr/>
        </p:nvCxnSpPr>
        <p:spPr>
          <a:xfrm flipV="1">
            <a:off x="8298997" y="2082800"/>
            <a:ext cx="782678" cy="682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0AB753E-AC7C-0744-923D-590D98404127}"/>
              </a:ext>
            </a:extLst>
          </p:cNvPr>
          <p:cNvCxnSpPr>
            <a:cxnSpLocks/>
          </p:cNvCxnSpPr>
          <p:nvPr/>
        </p:nvCxnSpPr>
        <p:spPr>
          <a:xfrm flipH="1" flipV="1">
            <a:off x="6145759" y="1955800"/>
            <a:ext cx="316460" cy="7717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17EE75B-630D-FD45-809C-AACF4D9A0CBC}"/>
              </a:ext>
            </a:extLst>
          </p:cNvPr>
          <p:cNvSpPr txBox="1"/>
          <p:nvPr/>
        </p:nvSpPr>
        <p:spPr>
          <a:xfrm>
            <a:off x="5727700" y="1498600"/>
            <a:ext cx="6394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/>
              <a:t>Tee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407A0A-38F6-7E41-928D-C5BBBBB6F212}"/>
              </a:ext>
            </a:extLst>
          </p:cNvPr>
          <p:cNvSpPr txBox="1"/>
          <p:nvPr/>
        </p:nvSpPr>
        <p:spPr>
          <a:xfrm rot="20735589">
            <a:off x="335812" y="269186"/>
            <a:ext cx="216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/>
                </a:solidFill>
              </a:rPr>
              <a:t>BEISPIEL</a:t>
            </a:r>
          </a:p>
        </p:txBody>
      </p:sp>
    </p:spTree>
    <p:extLst>
      <p:ext uri="{BB962C8B-B14F-4D97-AF65-F5344CB8AC3E}">
        <p14:creationId xmlns:p14="http://schemas.microsoft.com/office/powerpoint/2010/main" val="14460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8EF9698-88B7-DD45-969F-A685BC94E37F}"/>
              </a:ext>
            </a:extLst>
          </p:cNvPr>
          <p:cNvSpPr txBox="1"/>
          <p:nvPr/>
        </p:nvSpPr>
        <p:spPr>
          <a:xfrm>
            <a:off x="926041" y="2721808"/>
            <a:ext cx="988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Von </a:t>
            </a:r>
            <a:r>
              <a:rPr lang="fr-FR" sz="2400" b="1" dirty="0" err="1">
                <a:solidFill>
                  <a:schemeClr val="accent1"/>
                </a:solidFill>
              </a:rPr>
              <a:t>oben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unten</a:t>
            </a:r>
            <a:r>
              <a:rPr lang="fr-FR" sz="2400" b="1" dirty="0">
                <a:solidFill>
                  <a:schemeClr val="accent1"/>
                </a:solidFill>
              </a:rPr>
              <a:t>: Linz – Wien – Bad </a:t>
            </a:r>
            <a:r>
              <a:rPr lang="fr-FR" sz="2400" b="1" dirty="0" err="1">
                <a:solidFill>
                  <a:schemeClr val="accent1"/>
                </a:solidFill>
              </a:rPr>
              <a:t>Aussee</a:t>
            </a:r>
            <a:r>
              <a:rPr lang="fr-FR" sz="2400" b="1" dirty="0">
                <a:solidFill>
                  <a:schemeClr val="accent1"/>
                </a:solidFill>
              </a:rPr>
              <a:t> – Innsbruck – Klagenfurt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2" name="Média en ligne 1" descr="gk9_AB_Track_29_K05_U1b">
            <a:hlinkClick r:id="" action="ppaction://media"/>
            <a:extLst>
              <a:ext uri="{FF2B5EF4-FFF2-40B4-BE49-F238E27FC236}">
                <a16:creationId xmlns:a16="http://schemas.microsoft.com/office/drawing/2014/main" id="{6A1E6CC7-98BC-3344-92CB-4DF8D7DDA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781" y="3574102"/>
            <a:ext cx="812800" cy="812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9A586B-2B23-9148-8184-53918F4E8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9379"/>
            <a:ext cx="11734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29AED1-2228-D748-A188-0405F4802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07" y="0"/>
            <a:ext cx="9847385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712CC3-F2C7-5247-94DA-2A269C5EB697}"/>
              </a:ext>
            </a:extLst>
          </p:cNvPr>
          <p:cNvSpPr txBox="1"/>
          <p:nvPr/>
        </p:nvSpPr>
        <p:spPr>
          <a:xfrm>
            <a:off x="3878450" y="1962473"/>
            <a:ext cx="539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>
                <a:solidFill>
                  <a:schemeClr val="accent1"/>
                </a:solidFill>
              </a:rPr>
              <a:t>eine                Flasche              Wasser</a:t>
            </a:r>
            <a:endParaRPr lang="de-CH" sz="2000" b="1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BA9B07-FEF6-3045-BCAF-0BE8E32C8E52}"/>
              </a:ext>
            </a:extLst>
          </p:cNvPr>
          <p:cNvSpPr txBox="1"/>
          <p:nvPr/>
        </p:nvSpPr>
        <p:spPr>
          <a:xfrm>
            <a:off x="4495800" y="2762573"/>
            <a:ext cx="363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>
                <a:solidFill>
                  <a:schemeClr val="accent1"/>
                </a:solidFill>
              </a:rPr>
              <a:t>einen        Hamburger</a:t>
            </a:r>
            <a:endParaRPr lang="de-CH" sz="2000" b="1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30AD93-B5F2-724C-AD57-825458CDE21E}"/>
              </a:ext>
            </a:extLst>
          </p:cNvPr>
          <p:cNvSpPr txBox="1"/>
          <p:nvPr/>
        </p:nvSpPr>
        <p:spPr>
          <a:xfrm>
            <a:off x="4036176" y="3129311"/>
            <a:ext cx="472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>
                <a:solidFill>
                  <a:schemeClr val="accent1"/>
                </a:solidFill>
              </a:rPr>
              <a:t>eine             Tasse                   Kaffee</a:t>
            </a:r>
            <a:endParaRPr lang="de-CH" sz="2000" b="1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C9F791-B360-0F46-B79E-7CC7A52315AD}"/>
              </a:ext>
            </a:extLst>
          </p:cNvPr>
          <p:cNvSpPr txBox="1"/>
          <p:nvPr/>
        </p:nvSpPr>
        <p:spPr>
          <a:xfrm>
            <a:off x="5230838" y="3834484"/>
            <a:ext cx="475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>
                <a:solidFill>
                  <a:schemeClr val="accent1"/>
                </a:solidFill>
              </a:rPr>
              <a:t>Brötchen          mit           Käse</a:t>
            </a:r>
            <a:endParaRPr lang="de-CH" sz="2000" b="1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D7978F-1071-1B40-AE1F-31F79AE04ED6}"/>
              </a:ext>
            </a:extLst>
          </p:cNvPr>
          <p:cNvSpPr txBox="1"/>
          <p:nvPr/>
        </p:nvSpPr>
        <p:spPr>
          <a:xfrm>
            <a:off x="5034688" y="4227615"/>
            <a:ext cx="494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>
                <a:solidFill>
                  <a:schemeClr val="accent1"/>
                </a:solidFill>
              </a:rPr>
              <a:t>ein              Glas                    Apfelsaft</a:t>
            </a:r>
            <a:endParaRPr lang="de-CH" sz="2000" b="1">
              <a:solidFill>
                <a:schemeClr val="accent1"/>
              </a:solidFill>
            </a:endParaRPr>
          </a:p>
        </p:txBody>
      </p:sp>
      <p:pic>
        <p:nvPicPr>
          <p:cNvPr id="2" name="Média en ligne 1" descr="gk9_AB_Track_33_K05_U7b">
            <a:hlinkClick r:id="" action="ppaction://media"/>
            <a:extLst>
              <a:ext uri="{FF2B5EF4-FFF2-40B4-BE49-F238E27FC236}">
                <a16:creationId xmlns:a16="http://schemas.microsoft.com/office/drawing/2014/main" id="{4E6D5CDF-717A-7A48-84E3-F5FCE8193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4549" y="5513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AB8EF4-36B5-764D-B7B4-5F93D107C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1032"/>
            <a:ext cx="11960353" cy="39778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D5561D-1089-4E41-9DCB-5DF220DA6169}"/>
              </a:ext>
            </a:extLst>
          </p:cNvPr>
          <p:cNvSpPr txBox="1"/>
          <p:nvPr/>
        </p:nvSpPr>
        <p:spPr>
          <a:xfrm>
            <a:off x="2716401" y="1924373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möchte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3FAB0F-E5DB-D148-B030-30B45B72B4D7}"/>
              </a:ext>
            </a:extLst>
          </p:cNvPr>
          <p:cNvSpPr txBox="1"/>
          <p:nvPr/>
        </p:nvSpPr>
        <p:spPr>
          <a:xfrm>
            <a:off x="2716401" y="2386038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möchtest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226DB2-884F-B44C-979E-F4035BC87398}"/>
              </a:ext>
            </a:extLst>
          </p:cNvPr>
          <p:cNvSpPr txBox="1"/>
          <p:nvPr/>
        </p:nvSpPr>
        <p:spPr>
          <a:xfrm>
            <a:off x="2716400" y="4267523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möchten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452EB3-6C65-A74D-8EC7-8EF6FE95F4E3}"/>
              </a:ext>
            </a:extLst>
          </p:cNvPr>
          <p:cNvSpPr txBox="1"/>
          <p:nvPr/>
        </p:nvSpPr>
        <p:spPr>
          <a:xfrm>
            <a:off x="4945251" y="1924373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nehme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D72EEB-73BC-E64A-A603-A87D0CA17438}"/>
              </a:ext>
            </a:extLst>
          </p:cNvPr>
          <p:cNvSpPr txBox="1"/>
          <p:nvPr/>
        </p:nvSpPr>
        <p:spPr>
          <a:xfrm>
            <a:off x="4945251" y="2386037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nimmst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856879-AA9F-064A-BBCE-0ACDE2073D81}"/>
              </a:ext>
            </a:extLst>
          </p:cNvPr>
          <p:cNvSpPr txBox="1"/>
          <p:nvPr/>
        </p:nvSpPr>
        <p:spPr>
          <a:xfrm>
            <a:off x="4945251" y="3396614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nehmen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38782B-3859-154E-B819-BB33617937D2}"/>
              </a:ext>
            </a:extLst>
          </p:cNvPr>
          <p:cNvSpPr txBox="1"/>
          <p:nvPr/>
        </p:nvSpPr>
        <p:spPr>
          <a:xfrm>
            <a:off x="4945251" y="3785277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nehmt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4A0E2E7-B797-A347-A86E-43F12E1CFBA9}"/>
              </a:ext>
            </a:extLst>
          </p:cNvPr>
          <p:cNvSpPr txBox="1"/>
          <p:nvPr/>
        </p:nvSpPr>
        <p:spPr>
          <a:xfrm>
            <a:off x="4945250" y="4195545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nehmen</a:t>
            </a:r>
            <a:endParaRPr lang="de-CH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3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3B50CD-E946-4A4E-9865-C237D8E02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7" y="507999"/>
            <a:ext cx="11893891" cy="10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82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7A2ED6-89A4-D549-8D97-F2C1F83D0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37"/>
            <a:ext cx="12192000" cy="55625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A4C6C96-A48D-0942-B4E7-FB83C83F19FB}"/>
              </a:ext>
            </a:extLst>
          </p:cNvPr>
          <p:cNvSpPr txBox="1"/>
          <p:nvPr/>
        </p:nvSpPr>
        <p:spPr>
          <a:xfrm>
            <a:off x="1116201" y="2967334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Liebe Eva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660080-0314-AB41-9457-F74A0EC7CF3F}"/>
              </a:ext>
            </a:extLst>
          </p:cNvPr>
          <p:cNvSpPr txBox="1"/>
          <p:nvPr/>
        </p:nvSpPr>
        <p:spPr>
          <a:xfrm>
            <a:off x="1116201" y="3581723"/>
            <a:ext cx="2369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Hallo Maria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EFD455-1835-5849-BDA5-01A6C25AEE6D}"/>
              </a:ext>
            </a:extLst>
          </p:cNvPr>
          <p:cNvSpPr txBox="1"/>
          <p:nvPr/>
        </p:nvSpPr>
        <p:spPr>
          <a:xfrm>
            <a:off x="6459725" y="3581723"/>
            <a:ext cx="297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Bis bald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56F65F-205E-C649-AB30-81C0E8A1ECFB}"/>
              </a:ext>
            </a:extLst>
          </p:cNvPr>
          <p:cNvSpPr txBox="1"/>
          <p:nvPr/>
        </p:nvSpPr>
        <p:spPr>
          <a:xfrm>
            <a:off x="6459725" y="4210373"/>
            <a:ext cx="264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Liebe Grüsse 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FB01BC-77B4-884A-A77B-B60C719BB3A9}"/>
              </a:ext>
            </a:extLst>
          </p:cNvPr>
          <p:cNvSpPr txBox="1"/>
          <p:nvPr/>
        </p:nvSpPr>
        <p:spPr>
          <a:xfrm>
            <a:off x="1116201" y="4210373"/>
            <a:ext cx="2655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Lieber Elias</a:t>
            </a:r>
            <a:endParaRPr lang="de-CH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1478A7-BA2F-204F-9864-124D90ECB72D}"/>
              </a:ext>
            </a:extLst>
          </p:cNvPr>
          <p:cNvSpPr txBox="1"/>
          <p:nvPr/>
        </p:nvSpPr>
        <p:spPr>
          <a:xfrm>
            <a:off x="6459725" y="4895992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Tschüs</a:t>
            </a:r>
            <a:endParaRPr lang="de-CH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B6418-3EC5-0E42-9198-8A0FB2ADC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6D5C99C-3209-BB4B-9DA0-669BCD6BA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05855B-AB17-954D-82A5-6D212D7F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014"/>
            <a:ext cx="12192000" cy="61259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DBD7F3-84B5-5C43-8BFC-ECF56B0BE850}"/>
              </a:ext>
            </a:extLst>
          </p:cNvPr>
          <p:cNvSpPr txBox="1"/>
          <p:nvPr/>
        </p:nvSpPr>
        <p:spPr>
          <a:xfrm>
            <a:off x="2384854" y="1432881"/>
            <a:ext cx="82105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>
                <a:solidFill>
                  <a:schemeClr val="accent1"/>
                </a:solidFill>
              </a:rPr>
              <a:t>Oma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13B639-D965-1648-8B40-9F11ECE26C3D}"/>
              </a:ext>
            </a:extLst>
          </p:cNvPr>
          <p:cNvSpPr txBox="1"/>
          <p:nvPr/>
        </p:nvSpPr>
        <p:spPr>
          <a:xfrm>
            <a:off x="1851520" y="1909935"/>
            <a:ext cx="13837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>
                <a:solidFill>
                  <a:schemeClr val="accent1"/>
                </a:solidFill>
              </a:rPr>
              <a:t>herzliche</a:t>
            </a:r>
            <a:endParaRPr lang="fr-FR" sz="25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E9949E-C84C-234D-9414-363AFBDF0644}"/>
              </a:ext>
            </a:extLst>
          </p:cNvPr>
          <p:cNvSpPr txBox="1"/>
          <p:nvPr/>
        </p:nvSpPr>
        <p:spPr>
          <a:xfrm>
            <a:off x="1528355" y="2519028"/>
            <a:ext cx="10150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>
                <a:solidFill>
                  <a:schemeClr val="accent1"/>
                </a:solidFill>
              </a:rPr>
              <a:t>Sonne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E15B2D-3DFA-0244-A80D-70B208E4C62F}"/>
              </a:ext>
            </a:extLst>
          </p:cNvPr>
          <p:cNvSpPr txBox="1"/>
          <p:nvPr/>
        </p:nvSpPr>
        <p:spPr>
          <a:xfrm>
            <a:off x="9296399" y="2519028"/>
            <a:ext cx="66075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>
                <a:solidFill>
                  <a:schemeClr val="accent1"/>
                </a:solidFill>
              </a:rPr>
              <a:t>See</a:t>
            </a:r>
            <a:endParaRPr lang="fr-FR" sz="25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021821-95DD-0E46-A750-3CF4D7FF088F}"/>
              </a:ext>
            </a:extLst>
          </p:cNvPr>
          <p:cNvSpPr txBox="1"/>
          <p:nvPr/>
        </p:nvSpPr>
        <p:spPr>
          <a:xfrm>
            <a:off x="1900394" y="3042601"/>
            <a:ext cx="17899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>
                <a:solidFill>
                  <a:schemeClr val="accent1"/>
                </a:solidFill>
              </a:rPr>
              <a:t>schwimmen</a:t>
            </a:r>
            <a:endParaRPr lang="fr-FR" sz="25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30C222-37CD-DB44-9E09-824DBABF2AB5}"/>
              </a:ext>
            </a:extLst>
          </p:cNvPr>
          <p:cNvSpPr txBox="1"/>
          <p:nvPr/>
        </p:nvSpPr>
        <p:spPr>
          <a:xfrm>
            <a:off x="5317525" y="3524240"/>
            <a:ext cx="9589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>
                <a:solidFill>
                  <a:schemeClr val="accent1"/>
                </a:solidFill>
              </a:rPr>
              <a:t>Autos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8CC697-1C92-B943-A692-4A9D2F01D8FB}"/>
              </a:ext>
            </a:extLst>
          </p:cNvPr>
          <p:cNvSpPr txBox="1"/>
          <p:nvPr/>
        </p:nvSpPr>
        <p:spPr>
          <a:xfrm>
            <a:off x="3690371" y="4130290"/>
            <a:ext cx="15056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>
                <a:solidFill>
                  <a:schemeClr val="accent1"/>
                </a:solidFill>
              </a:rPr>
              <a:t>einkaufen</a:t>
            </a:r>
            <a:endParaRPr lang="fr-FR" sz="25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AEC04F-DA9C-DA41-8845-AB41950F425F}"/>
              </a:ext>
            </a:extLst>
          </p:cNvPr>
          <p:cNvSpPr txBox="1"/>
          <p:nvPr/>
        </p:nvSpPr>
        <p:spPr>
          <a:xfrm>
            <a:off x="2039683" y="4599688"/>
            <a:ext cx="1007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b="1" dirty="0" err="1">
                <a:solidFill>
                  <a:schemeClr val="accent1"/>
                </a:solidFill>
              </a:rPr>
              <a:t>Hause</a:t>
            </a:r>
            <a:endParaRPr lang="fr-FR" sz="25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0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5402FB-383D-674C-B735-FF3173AC7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22250"/>
            <a:ext cx="10452100" cy="641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49251C-620C-094E-847A-B8E963679FCF}"/>
              </a:ext>
            </a:extLst>
          </p:cNvPr>
          <p:cNvSpPr txBox="1"/>
          <p:nvPr/>
        </p:nvSpPr>
        <p:spPr>
          <a:xfrm>
            <a:off x="4591960" y="1758120"/>
            <a:ext cx="40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EFC104-C227-524D-B78B-14DD8F2B2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9" y="1503334"/>
            <a:ext cx="11376267" cy="28206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FE9CD21-289E-C242-8688-0C92984AAFCF}"/>
              </a:ext>
            </a:extLst>
          </p:cNvPr>
          <p:cNvSpPr txBox="1"/>
          <p:nvPr/>
        </p:nvSpPr>
        <p:spPr>
          <a:xfrm>
            <a:off x="9748433" y="2551836"/>
            <a:ext cx="40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2708ED-0E9B-E042-B00C-585AAD7BA068}"/>
              </a:ext>
            </a:extLst>
          </p:cNvPr>
          <p:cNvSpPr txBox="1"/>
          <p:nvPr/>
        </p:nvSpPr>
        <p:spPr>
          <a:xfrm flipH="1" flipV="1">
            <a:off x="9805964" y="3013501"/>
            <a:ext cx="29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D89012-5595-4943-A0AE-B2A7953F9AC5}"/>
              </a:ext>
            </a:extLst>
          </p:cNvPr>
          <p:cNvSpPr txBox="1"/>
          <p:nvPr/>
        </p:nvSpPr>
        <p:spPr>
          <a:xfrm>
            <a:off x="8820599" y="3373943"/>
            <a:ext cx="40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371AA7-209D-8742-A2D5-DF6C133FBCED}"/>
              </a:ext>
            </a:extLst>
          </p:cNvPr>
          <p:cNvSpPr txBox="1"/>
          <p:nvPr/>
        </p:nvSpPr>
        <p:spPr>
          <a:xfrm flipH="1" flipV="1">
            <a:off x="10524287" y="3833283"/>
            <a:ext cx="409532" cy="47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93C539-03D3-A343-8CE8-141F0530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17" y="229177"/>
            <a:ext cx="10299700" cy="4737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CFCFC3A-B60E-BF43-8F33-FD077F203003}"/>
              </a:ext>
            </a:extLst>
          </p:cNvPr>
          <p:cNvSpPr txBox="1"/>
          <p:nvPr/>
        </p:nvSpPr>
        <p:spPr>
          <a:xfrm>
            <a:off x="1899560" y="1367114"/>
            <a:ext cx="407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klettere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gern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4FE274-9FB1-1944-87CB-82EE3340E18C}"/>
              </a:ext>
            </a:extLst>
          </p:cNvPr>
          <p:cNvSpPr txBox="1"/>
          <p:nvPr/>
        </p:nvSpPr>
        <p:spPr>
          <a:xfrm>
            <a:off x="1899559" y="3568447"/>
            <a:ext cx="407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Stadt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toll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4FC4EB-D00B-5F45-826C-36D5BFEC88CD}"/>
              </a:ext>
            </a:extLst>
          </p:cNvPr>
          <p:cNvSpPr txBox="1"/>
          <p:nvPr/>
        </p:nvSpPr>
        <p:spPr>
          <a:xfrm>
            <a:off x="8114093" y="638980"/>
            <a:ext cx="4077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möchte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Englisch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lernen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ADCCDB-2BB5-8E4D-B868-104F3075D5BD}"/>
              </a:ext>
            </a:extLst>
          </p:cNvPr>
          <p:cNvSpPr txBox="1"/>
          <p:nvPr/>
        </p:nvSpPr>
        <p:spPr>
          <a:xfrm>
            <a:off x="7995560" y="3096646"/>
            <a:ext cx="407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liebe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Wassersport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D42DBF-F86B-E347-9F7A-68EFE9B6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8" y="5427469"/>
            <a:ext cx="8737600" cy="4953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33F7FBE-78C3-094E-80DA-4A0709C3A755}"/>
              </a:ext>
            </a:extLst>
          </p:cNvPr>
          <p:cNvSpPr txBox="1"/>
          <p:nvPr/>
        </p:nvSpPr>
        <p:spPr>
          <a:xfrm>
            <a:off x="4507717" y="4288696"/>
            <a:ext cx="190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Kulturcamp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1A999B-0F39-8B4A-8691-3CCFFEEB0FD4}"/>
              </a:ext>
            </a:extLst>
          </p:cNvPr>
          <p:cNvSpPr txBox="1"/>
          <p:nvPr/>
        </p:nvSpPr>
        <p:spPr>
          <a:xfrm>
            <a:off x="8495824" y="1828779"/>
            <a:ext cx="1749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Sprachcamp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FAA2DA-BFF5-3542-AE78-F2F7ED063765}"/>
              </a:ext>
            </a:extLst>
          </p:cNvPr>
          <p:cNvSpPr txBox="1"/>
          <p:nvPr/>
        </p:nvSpPr>
        <p:spPr>
          <a:xfrm>
            <a:off x="8392165" y="4288695"/>
            <a:ext cx="1760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Sportcamp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9DEF1D-8BF6-9D49-A7AD-B597DC737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73567"/>
            <a:ext cx="10337800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3BC36F-2BDC-FC47-89E4-3F049BE65670}"/>
              </a:ext>
            </a:extLst>
          </p:cNvPr>
          <p:cNvSpPr txBox="1"/>
          <p:nvPr/>
        </p:nvSpPr>
        <p:spPr>
          <a:xfrm>
            <a:off x="1984225" y="5364920"/>
            <a:ext cx="407790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Binnenalster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C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Elbphilharmonie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A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Speicherstadt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B</a:t>
            </a:r>
          </a:p>
          <a:p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8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FCD889-540E-2749-896C-1880324CA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209550"/>
            <a:ext cx="10363200" cy="6438900"/>
          </a:xfrm>
          <a:prstGeom prst="rect">
            <a:avLst/>
          </a:prstGeom>
        </p:spPr>
      </p:pic>
      <p:pic>
        <p:nvPicPr>
          <p:cNvPr id="2" name="Média en ligne 1" descr="gk9_AB_Track_34_K05_U12b">
            <a:hlinkClick r:id="" action="ppaction://media"/>
            <a:extLst>
              <a:ext uri="{FF2B5EF4-FFF2-40B4-BE49-F238E27FC236}">
                <a16:creationId xmlns:a16="http://schemas.microsoft.com/office/drawing/2014/main" id="{EDDB8641-47C8-AD40-90B5-26A302898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423" y="4635135"/>
            <a:ext cx="542977" cy="542977"/>
          </a:xfrm>
          <a:prstGeom prst="rect">
            <a:avLst/>
          </a:prstGeom>
        </p:spPr>
      </p:pic>
      <p:pic>
        <p:nvPicPr>
          <p:cNvPr id="4" name="Média en ligne 3" descr="gk9_AB_Track_35_K05_U12d">
            <a:hlinkClick r:id="" action="ppaction://media"/>
            <a:extLst>
              <a:ext uri="{FF2B5EF4-FFF2-40B4-BE49-F238E27FC236}">
                <a16:creationId xmlns:a16="http://schemas.microsoft.com/office/drawing/2014/main" id="{A965BC11-9259-3148-9063-B92AE3530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423" y="5835650"/>
            <a:ext cx="542977" cy="5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90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0B2EDA-EF30-8F4C-B70F-80A3597CA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015"/>
            <a:ext cx="12192000" cy="48101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C3CA30-6B44-0F42-A05C-C3229A29181C}"/>
              </a:ext>
            </a:extLst>
          </p:cNvPr>
          <p:cNvSpPr txBox="1"/>
          <p:nvPr/>
        </p:nvSpPr>
        <p:spPr>
          <a:xfrm>
            <a:off x="9885805" y="4278563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X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4" name="Média en ligne 3" descr="gk9_AB_Track_30_K05_U2a">
            <a:hlinkClick r:id="" action="ppaction://media"/>
            <a:extLst>
              <a:ext uri="{FF2B5EF4-FFF2-40B4-BE49-F238E27FC236}">
                <a16:creationId xmlns:a16="http://schemas.microsoft.com/office/drawing/2014/main" id="{09F853B5-1D11-904A-B865-ADC59AC66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11" y="5402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8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BE082F-11D0-5B41-8EE8-2FDA8DC2B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00" y="446441"/>
            <a:ext cx="10577047" cy="30912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0D4BEA-B49E-224E-B4BB-2266C3DB563A}"/>
              </a:ext>
            </a:extLst>
          </p:cNvPr>
          <p:cNvSpPr txBox="1"/>
          <p:nvPr/>
        </p:nvSpPr>
        <p:spPr>
          <a:xfrm>
            <a:off x="7020040" y="1731932"/>
            <a:ext cx="407790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doch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langweilig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gute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Idee</a:t>
            </a:r>
            <a:r>
              <a:rPr lang="fr-FR" sz="2400" b="1" dirty="0">
                <a:solidFill>
                  <a:schemeClr val="accent1"/>
                </a:solidFill>
              </a:rPr>
              <a:t>!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Keine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Zeit</a:t>
            </a:r>
            <a:r>
              <a:rPr lang="fr-FR" sz="2400" b="1" dirty="0">
                <a:solidFill>
                  <a:schemeClr val="accent1"/>
                </a:solidFill>
              </a:rPr>
              <a:t>!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2" name="Média en ligne 1" descr="gk9_AB_Track_36_K05_U13">
            <a:hlinkClick r:id="" action="ppaction://media"/>
            <a:extLst>
              <a:ext uri="{FF2B5EF4-FFF2-40B4-BE49-F238E27FC236}">
                <a16:creationId xmlns:a16="http://schemas.microsoft.com/office/drawing/2014/main" id="{068627DF-8158-1449-84A7-11935CF13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0573" y="39937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u contenu 18">
            <a:extLst>
              <a:ext uri="{FF2B5EF4-FFF2-40B4-BE49-F238E27FC236}">
                <a16:creationId xmlns:a16="http://schemas.microsoft.com/office/drawing/2014/main" id="{43924F35-BE98-6141-A312-FB7472EEB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460" y="196567"/>
            <a:ext cx="10887696" cy="6582108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03C2CD6-FBD0-0943-8320-DDB0E7748492}"/>
              </a:ext>
            </a:extLst>
          </p:cNvPr>
          <p:cNvSpPr txBox="1"/>
          <p:nvPr/>
        </p:nvSpPr>
        <p:spPr>
          <a:xfrm>
            <a:off x="4469201" y="2682878"/>
            <a:ext cx="620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liegt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Norden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der Schweiz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E1FA59-E9C4-6F4E-8357-D292222BD1A2}"/>
              </a:ext>
            </a:extLst>
          </p:cNvPr>
          <p:cNvSpPr txBox="1"/>
          <p:nvPr/>
        </p:nvSpPr>
        <p:spPr>
          <a:xfrm>
            <a:off x="8293918" y="2299645"/>
            <a:ext cx="123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Schweiz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14297F3-F3A0-FB45-8A17-55D12E508C80}"/>
              </a:ext>
            </a:extLst>
          </p:cNvPr>
          <p:cNvSpPr txBox="1"/>
          <p:nvPr/>
        </p:nvSpPr>
        <p:spPr>
          <a:xfrm>
            <a:off x="5416081" y="2287156"/>
            <a:ext cx="123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Westen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49B6C8D-1575-8B40-A2AD-B38C7F108382}"/>
              </a:ext>
            </a:extLst>
          </p:cNvPr>
          <p:cNvSpPr txBox="1"/>
          <p:nvPr/>
        </p:nvSpPr>
        <p:spPr>
          <a:xfrm>
            <a:off x="3539813" y="3843633"/>
            <a:ext cx="123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Italien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529FE79-638D-4740-84C3-E6501546AF26}"/>
              </a:ext>
            </a:extLst>
          </p:cNvPr>
          <p:cNvSpPr txBox="1"/>
          <p:nvPr/>
        </p:nvSpPr>
        <p:spPr>
          <a:xfrm>
            <a:off x="2749620" y="4269111"/>
            <a:ext cx="228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die Berge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BCBF339-E8E2-6847-AD21-E8FD2D399915}"/>
              </a:ext>
            </a:extLst>
          </p:cNvPr>
          <p:cNvSpPr txBox="1"/>
          <p:nvPr/>
        </p:nvSpPr>
        <p:spPr>
          <a:xfrm>
            <a:off x="7571098" y="3843632"/>
            <a:ext cx="176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ans </a:t>
            </a:r>
            <a:r>
              <a:rPr lang="fr-FR" sz="2400" b="1" dirty="0" err="1">
                <a:solidFill>
                  <a:schemeClr val="accent1"/>
                </a:solidFill>
              </a:rPr>
              <a:t>Meer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89EB020-E21B-874D-9B99-EB21A2349366}"/>
              </a:ext>
            </a:extLst>
          </p:cNvPr>
          <p:cNvSpPr txBox="1"/>
          <p:nvPr/>
        </p:nvSpPr>
        <p:spPr>
          <a:xfrm>
            <a:off x="7259793" y="4269110"/>
            <a:ext cx="207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 Bern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39A4F68-179B-9449-907A-351EE0FB78DB}"/>
              </a:ext>
            </a:extLst>
          </p:cNvPr>
          <p:cNvSpPr txBox="1"/>
          <p:nvPr/>
        </p:nvSpPr>
        <p:spPr>
          <a:xfrm>
            <a:off x="5263681" y="5293059"/>
            <a:ext cx="540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            Portion            Pommes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2198A0-9214-7941-A484-099AB09916B4}"/>
              </a:ext>
            </a:extLst>
          </p:cNvPr>
          <p:cNvSpPr txBox="1"/>
          <p:nvPr/>
        </p:nvSpPr>
        <p:spPr>
          <a:xfrm>
            <a:off x="2559023" y="5805034"/>
            <a:ext cx="540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            </a:t>
            </a:r>
            <a:r>
              <a:rPr lang="fr-FR" sz="2400" b="1" dirty="0" err="1">
                <a:solidFill>
                  <a:schemeClr val="accent1"/>
                </a:solidFill>
              </a:rPr>
              <a:t>Flasche</a:t>
            </a:r>
            <a:r>
              <a:rPr lang="fr-FR" sz="2400" b="1" dirty="0">
                <a:solidFill>
                  <a:schemeClr val="accent1"/>
                </a:solidFill>
              </a:rPr>
              <a:t>            </a:t>
            </a:r>
            <a:r>
              <a:rPr lang="fr-FR" sz="2400" b="1" dirty="0" err="1">
                <a:solidFill>
                  <a:schemeClr val="accent1"/>
                </a:solidFill>
              </a:rPr>
              <a:t>Wasser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590B246-E992-2345-96F6-E1BA5856A04B}"/>
              </a:ext>
            </a:extLst>
          </p:cNvPr>
          <p:cNvSpPr txBox="1"/>
          <p:nvPr/>
        </p:nvSpPr>
        <p:spPr>
          <a:xfrm>
            <a:off x="1764543" y="6165054"/>
            <a:ext cx="540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as                      </a:t>
            </a:r>
            <a:r>
              <a:rPr lang="fr-FR" sz="2400" b="1" dirty="0" err="1">
                <a:solidFill>
                  <a:schemeClr val="accent1"/>
                </a:solidFill>
              </a:rPr>
              <a:t>kostet</a:t>
            </a:r>
            <a:r>
              <a:rPr lang="fr-FR" sz="2400" b="1" dirty="0">
                <a:solidFill>
                  <a:schemeClr val="accent1"/>
                </a:solidFill>
              </a:rPr>
              <a:t>             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DA472C54-B53A-FE40-ACDC-72353BCB9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182" y="-85696"/>
            <a:ext cx="9418559" cy="6943696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D4DC1E0-1126-3449-A288-89D2A379BF07}"/>
              </a:ext>
            </a:extLst>
          </p:cNvPr>
          <p:cNvSpPr txBox="1"/>
          <p:nvPr/>
        </p:nvSpPr>
        <p:spPr>
          <a:xfrm>
            <a:off x="3075118" y="2122924"/>
            <a:ext cx="540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ne   </a:t>
            </a:r>
            <a:r>
              <a:rPr lang="fr-FR" sz="2400" b="1" dirty="0" err="1">
                <a:solidFill>
                  <a:schemeClr val="accent1"/>
                </a:solidFill>
              </a:rPr>
              <a:t>dee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E136518-8CAE-E94A-9AEB-4849533FD5D6}"/>
              </a:ext>
            </a:extLst>
          </p:cNvPr>
          <p:cNvSpPr txBox="1"/>
          <p:nvPr/>
        </p:nvSpPr>
        <p:spPr>
          <a:xfrm>
            <a:off x="4231860" y="794511"/>
            <a:ext cx="540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</a:t>
            </a:r>
            <a:r>
              <a:rPr lang="fr-FR" sz="2400" b="1" dirty="0" err="1">
                <a:solidFill>
                  <a:schemeClr val="accent1"/>
                </a:solidFill>
              </a:rPr>
              <a:t>liebt</a:t>
            </a:r>
            <a:r>
              <a:rPr lang="fr-FR" sz="2400" b="1" dirty="0">
                <a:solidFill>
                  <a:schemeClr val="accent1"/>
                </a:solidFill>
              </a:rPr>
              <a:t> die Berge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F6317E4-3E48-584C-864D-4AD3786549B2}"/>
              </a:ext>
            </a:extLst>
          </p:cNvPr>
          <p:cNvSpPr txBox="1"/>
          <p:nvPr/>
        </p:nvSpPr>
        <p:spPr>
          <a:xfrm>
            <a:off x="4201879" y="453736"/>
            <a:ext cx="540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</a:t>
            </a:r>
            <a:r>
              <a:rPr lang="fr-FR" sz="2400" b="1" dirty="0" err="1">
                <a:solidFill>
                  <a:schemeClr val="accent1"/>
                </a:solidFill>
              </a:rPr>
              <a:t>schwimmt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gern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F246BD6-DF9D-D449-BCD1-BB36636BF10A}"/>
              </a:ext>
            </a:extLst>
          </p:cNvPr>
          <p:cNvSpPr txBox="1"/>
          <p:nvPr/>
        </p:nvSpPr>
        <p:spPr>
          <a:xfrm>
            <a:off x="2490502" y="2482720"/>
            <a:ext cx="540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  f i n            c  h </a:t>
            </a:r>
            <a:r>
              <a:rPr lang="fr-FR" sz="2400" b="1" dirty="0" err="1">
                <a:solidFill>
                  <a:schemeClr val="accent1"/>
                </a:solidFill>
              </a:rPr>
              <a:t>t</a:t>
            </a:r>
            <a:r>
              <a:rPr lang="fr-FR" sz="2400" b="1" dirty="0">
                <a:solidFill>
                  <a:schemeClr val="accent1"/>
                </a:solidFill>
              </a:rPr>
              <a:t>   u </a:t>
            </a:r>
            <a:r>
              <a:rPr lang="fr-FR" sz="2400" b="1" dirty="0" err="1">
                <a:solidFill>
                  <a:schemeClr val="accent1"/>
                </a:solidFill>
              </a:rPr>
              <a:t>t</a:t>
            </a:r>
            <a:r>
              <a:rPr lang="fr-FR" sz="2400" b="1" dirty="0">
                <a:solidFill>
                  <a:schemeClr val="accent1"/>
                </a:solidFill>
              </a:rPr>
              <a:t>          </a:t>
            </a:r>
            <a:r>
              <a:rPr lang="fr-FR" sz="2400" b="1" dirty="0" err="1">
                <a:solidFill>
                  <a:schemeClr val="accent1"/>
                </a:solidFill>
              </a:rPr>
              <a:t>ö</a:t>
            </a:r>
            <a:r>
              <a:rPr lang="fr-FR" sz="2400" b="1" dirty="0">
                <a:solidFill>
                  <a:schemeClr val="accent1"/>
                </a:solidFill>
              </a:rPr>
              <a:t> c h     i 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E0AA59-BFD9-1C46-B0B6-78762D8E0FF9}"/>
              </a:ext>
            </a:extLst>
          </p:cNvPr>
          <p:cNvSpPr txBox="1"/>
          <p:nvPr/>
        </p:nvSpPr>
        <p:spPr>
          <a:xfrm>
            <a:off x="2640403" y="2846063"/>
            <a:ext cx="540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s </a:t>
            </a:r>
            <a:r>
              <a:rPr lang="fr-FR" sz="2400" b="1" dirty="0" err="1">
                <a:solidFill>
                  <a:schemeClr val="accent1"/>
                </a:solidFill>
              </a:rPr>
              <a:t>t</a:t>
            </a:r>
            <a:r>
              <a:rPr lang="fr-FR" sz="2400" b="1" dirty="0">
                <a:solidFill>
                  <a:schemeClr val="accent1"/>
                </a:solidFill>
              </a:rPr>
              <a:t> a n d e n          n d e         c 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576C16-5F01-8241-9CFD-6F7E508316A1}"/>
              </a:ext>
            </a:extLst>
          </p:cNvPr>
          <p:cNvSpPr/>
          <p:nvPr/>
        </p:nvSpPr>
        <p:spPr>
          <a:xfrm rot="21175397">
            <a:off x="3948545" y="5143500"/>
            <a:ext cx="1184564" cy="218209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C6D01D-3E56-884E-B3F0-B5A3C384C3C3}"/>
              </a:ext>
            </a:extLst>
          </p:cNvPr>
          <p:cNvSpPr/>
          <p:nvPr/>
        </p:nvSpPr>
        <p:spPr>
          <a:xfrm rot="21175397">
            <a:off x="5312549" y="5348278"/>
            <a:ext cx="802655" cy="2147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F38058-1DF8-5248-B63A-83280C1DB650}"/>
              </a:ext>
            </a:extLst>
          </p:cNvPr>
          <p:cNvSpPr/>
          <p:nvPr/>
        </p:nvSpPr>
        <p:spPr>
          <a:xfrm rot="21175397">
            <a:off x="4754595" y="5621052"/>
            <a:ext cx="1360034" cy="25858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A3A38-3EA4-D742-95DA-3EE2F7C9EC91}"/>
              </a:ext>
            </a:extLst>
          </p:cNvPr>
          <p:cNvSpPr/>
          <p:nvPr/>
        </p:nvSpPr>
        <p:spPr>
          <a:xfrm rot="21175397">
            <a:off x="5187493" y="5910687"/>
            <a:ext cx="1184564" cy="218209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1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D9D4692-EE50-064C-BBCB-58FE8CE9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358"/>
            <a:ext cx="12305968" cy="1590097"/>
          </a:xfrm>
          <a:prstGeom prst="rect">
            <a:avLst/>
          </a:prstGeom>
        </p:spPr>
      </p:pic>
      <p:pic>
        <p:nvPicPr>
          <p:cNvPr id="9" name="gk9_AB_Track_31_K05_U2b" descr="gk9_AB_Track_31_K05_U2b">
            <a:hlinkClick r:id="" action="ppaction://media"/>
            <a:extLst>
              <a:ext uri="{FF2B5EF4-FFF2-40B4-BE49-F238E27FC236}">
                <a16:creationId xmlns:a16="http://schemas.microsoft.com/office/drawing/2014/main" id="{6C5C6923-3FF3-3F4E-98ED-A72A35789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5110" y="22733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372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3007027-9992-1248-8A61-B51A1812C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914833"/>
            <a:ext cx="11781437" cy="498522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025500-2676-6D4F-9975-4BB10C96DE47}"/>
              </a:ext>
            </a:extLst>
          </p:cNvPr>
          <p:cNvSpPr txBox="1"/>
          <p:nvPr/>
        </p:nvSpPr>
        <p:spPr>
          <a:xfrm>
            <a:off x="4022645" y="2446596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Fahrrad</a:t>
            </a:r>
            <a:endParaRPr lang="de-AT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DBEB2EB-7493-3349-8C9D-B056B5B85E0C}"/>
              </a:ext>
            </a:extLst>
          </p:cNvPr>
          <p:cNvSpPr txBox="1"/>
          <p:nvPr/>
        </p:nvSpPr>
        <p:spPr>
          <a:xfrm>
            <a:off x="4022645" y="2971495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Zug</a:t>
            </a:r>
            <a:endParaRPr lang="de-AT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9100D0-D20D-D148-86A3-A1EFDB0F0344}"/>
              </a:ext>
            </a:extLst>
          </p:cNvPr>
          <p:cNvSpPr txBox="1"/>
          <p:nvPr/>
        </p:nvSpPr>
        <p:spPr>
          <a:xfrm>
            <a:off x="4613411" y="3369926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Zug</a:t>
            </a:r>
            <a:endParaRPr lang="de-AT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B8B952-41FD-CD42-AF8F-2BA161571B41}"/>
              </a:ext>
            </a:extLst>
          </p:cNvPr>
          <p:cNvSpPr txBox="1"/>
          <p:nvPr/>
        </p:nvSpPr>
        <p:spPr>
          <a:xfrm>
            <a:off x="4374337" y="3867690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Auto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00C013-8A4D-1644-A4CA-8255DF9B7545}"/>
              </a:ext>
            </a:extLst>
          </p:cNvPr>
          <p:cNvSpPr txBox="1"/>
          <p:nvPr/>
        </p:nvSpPr>
        <p:spPr>
          <a:xfrm>
            <a:off x="4993285" y="4311365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Fahrrad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C9760FF-102B-F043-B7D8-61B2066C5233}"/>
              </a:ext>
            </a:extLst>
          </p:cNvPr>
          <p:cNvSpPr txBox="1"/>
          <p:nvPr/>
        </p:nvSpPr>
        <p:spPr>
          <a:xfrm>
            <a:off x="4613411" y="4773030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Bus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5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187918-71EA-0241-8CDC-DD8ECDE5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A915C3-B8EE-5948-BA75-5E63F695B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290" y="365125"/>
            <a:ext cx="11350525" cy="183378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09217DF-6B46-2749-A056-66D3767C79E4}"/>
              </a:ext>
            </a:extLst>
          </p:cNvPr>
          <p:cNvSpPr txBox="1"/>
          <p:nvPr/>
        </p:nvSpPr>
        <p:spPr>
          <a:xfrm>
            <a:off x="1910816" y="1415691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Meer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A8CDF1-6357-2D4F-8145-CC784C592F5F}"/>
              </a:ext>
            </a:extLst>
          </p:cNvPr>
          <p:cNvSpPr txBox="1"/>
          <p:nvPr/>
        </p:nvSpPr>
        <p:spPr>
          <a:xfrm>
            <a:off x="7576691" y="990536"/>
            <a:ext cx="311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Türkei, Berge, Alpen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326154-660B-594A-9E33-7E0F094FBA8D}"/>
              </a:ext>
            </a:extLst>
          </p:cNvPr>
          <p:cNvSpPr txBox="1"/>
          <p:nvPr/>
        </p:nvSpPr>
        <p:spPr>
          <a:xfrm>
            <a:off x="7576691" y="1452201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Frankreich, Bern</a:t>
            </a:r>
            <a:endParaRPr lang="de-AT" sz="2000" b="1" dirty="0">
              <a:solidFill>
                <a:schemeClr val="accent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7B668B-DF5F-594C-88D7-95C5422B2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90" y="2466257"/>
            <a:ext cx="11399056" cy="304191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2DDB220-DBDB-1542-A88B-94FF89EEF464}"/>
              </a:ext>
            </a:extLst>
          </p:cNvPr>
          <p:cNvSpPr txBox="1"/>
          <p:nvPr/>
        </p:nvSpPr>
        <p:spPr>
          <a:xfrm>
            <a:off x="1475389" y="3278197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nach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04374B3-2AB0-E745-BD38-1A0E73999485}"/>
              </a:ext>
            </a:extLst>
          </p:cNvPr>
          <p:cNvSpPr txBox="1"/>
          <p:nvPr/>
        </p:nvSpPr>
        <p:spPr>
          <a:xfrm>
            <a:off x="1475389" y="3813853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die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C047D7D-A166-6F46-833D-7E6A558AEF69}"/>
              </a:ext>
            </a:extLst>
          </p:cNvPr>
          <p:cNvSpPr txBox="1"/>
          <p:nvPr/>
        </p:nvSpPr>
        <p:spPr>
          <a:xfrm>
            <a:off x="1279446" y="4368195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an den / ans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B2563E-268E-4944-9C15-45ECA2D0E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175654"/>
            <a:ext cx="11672057" cy="437605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6CE581-5256-C141-9E2A-035B8E951E92}"/>
              </a:ext>
            </a:extLst>
          </p:cNvPr>
          <p:cNvSpPr txBox="1"/>
          <p:nvPr/>
        </p:nvSpPr>
        <p:spPr>
          <a:xfrm>
            <a:off x="3541032" y="3006979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an        den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5DEC0E-25E5-1F49-97E2-D17F29621D0C}"/>
              </a:ext>
            </a:extLst>
          </p:cNvPr>
          <p:cNvSpPr txBox="1"/>
          <p:nvPr/>
        </p:nvSpPr>
        <p:spPr>
          <a:xfrm>
            <a:off x="6488083" y="2979778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nach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48CDA7D-3F10-D84B-B6D6-99EAB6F8B985}"/>
              </a:ext>
            </a:extLst>
          </p:cNvPr>
          <p:cNvSpPr txBox="1"/>
          <p:nvPr/>
        </p:nvSpPr>
        <p:spPr>
          <a:xfrm>
            <a:off x="5918848" y="3441443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nach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A7AE5-5AE9-E44E-AB85-0805E13C2B77}"/>
              </a:ext>
            </a:extLst>
          </p:cNvPr>
          <p:cNvSpPr txBox="1"/>
          <p:nvPr/>
        </p:nvSpPr>
        <p:spPr>
          <a:xfrm>
            <a:off x="5212887" y="3999832"/>
            <a:ext cx="127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     die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C8D8AE-45CC-D248-99EC-918B6D740248}"/>
              </a:ext>
            </a:extLst>
          </p:cNvPr>
          <p:cNvSpPr txBox="1"/>
          <p:nvPr/>
        </p:nvSpPr>
        <p:spPr>
          <a:xfrm>
            <a:off x="7758944" y="3981135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nach</a:t>
            </a:r>
            <a:endParaRPr lang="de-AT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FCE05F-0A0D-F744-9692-9D7C2B3B3AB0}"/>
              </a:ext>
            </a:extLst>
          </p:cNvPr>
          <p:cNvSpPr txBox="1"/>
          <p:nvPr/>
        </p:nvSpPr>
        <p:spPr>
          <a:xfrm>
            <a:off x="8702987" y="4481791"/>
            <a:ext cx="127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     die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302D4E-4732-7D41-9786-A5C49E5983F4}"/>
              </a:ext>
            </a:extLst>
          </p:cNvPr>
          <p:cNvSpPr txBox="1"/>
          <p:nvPr/>
        </p:nvSpPr>
        <p:spPr>
          <a:xfrm>
            <a:off x="5437788" y="4895961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nach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CC36E6-70EF-5448-B118-F12903A22145}"/>
              </a:ext>
            </a:extLst>
          </p:cNvPr>
          <p:cNvSpPr txBox="1"/>
          <p:nvPr/>
        </p:nvSpPr>
        <p:spPr>
          <a:xfrm>
            <a:off x="7758944" y="4920296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ans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9A1E6-5898-964F-BFA0-8A12136C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B046F90-1E39-F843-9E37-3E8663DB3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3" y="583508"/>
            <a:ext cx="12086534" cy="1550725"/>
          </a:xfrm>
        </p:spPr>
      </p:pic>
    </p:spTree>
    <p:extLst>
      <p:ext uri="{BB962C8B-B14F-4D97-AF65-F5344CB8AC3E}">
        <p14:creationId xmlns:p14="http://schemas.microsoft.com/office/powerpoint/2010/main" val="48862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2E86BE-984F-614C-9FD6-7A35FC328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67" y="0"/>
            <a:ext cx="1040006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498B40-3E9F-F445-95D8-029A0304CA35}"/>
              </a:ext>
            </a:extLst>
          </p:cNvPr>
          <p:cNvSpPr txBox="1"/>
          <p:nvPr/>
        </p:nvSpPr>
        <p:spPr>
          <a:xfrm>
            <a:off x="2691070" y="2208576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reservieren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D60EAD-40D1-C44C-92DA-6C5E6E9E3C02}"/>
              </a:ext>
            </a:extLst>
          </p:cNvPr>
          <p:cNvSpPr txBox="1"/>
          <p:nvPr/>
        </p:nvSpPr>
        <p:spPr>
          <a:xfrm>
            <a:off x="2012197" y="2642531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kommt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6B264A-42AA-704C-AF95-117E808E3843}"/>
              </a:ext>
            </a:extLst>
          </p:cNvPr>
          <p:cNvSpPr txBox="1"/>
          <p:nvPr/>
        </p:nvSpPr>
        <p:spPr>
          <a:xfrm>
            <a:off x="1776670" y="3039459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März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E5C9C5-DD04-DC45-9FF1-2953DF762FDD}"/>
              </a:ext>
            </a:extLst>
          </p:cNvPr>
          <p:cNvSpPr txBox="1"/>
          <p:nvPr/>
        </p:nvSpPr>
        <p:spPr>
          <a:xfrm>
            <a:off x="1894434" y="3429000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1C1C80-5BA2-9741-95A1-CC09BD55AC3D}"/>
              </a:ext>
            </a:extLst>
          </p:cNvPr>
          <p:cNvSpPr txBox="1"/>
          <p:nvPr/>
        </p:nvSpPr>
        <p:spPr>
          <a:xfrm>
            <a:off x="4713834" y="4219325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frei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7167A1-427F-7E4B-AA99-EAC314DD2452}"/>
              </a:ext>
            </a:extLst>
          </p:cNvPr>
          <p:cNvSpPr txBox="1"/>
          <p:nvPr/>
        </p:nvSpPr>
        <p:spPr>
          <a:xfrm>
            <a:off x="1894434" y="4990485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kostet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32F8EE7-92D3-F645-A7C1-C03FA5EB5F09}"/>
              </a:ext>
            </a:extLst>
          </p:cNvPr>
          <p:cNvSpPr txBox="1"/>
          <p:nvPr/>
        </p:nvSpPr>
        <p:spPr>
          <a:xfrm>
            <a:off x="5161699" y="5391881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Fussball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spielen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848AC5-81F8-3647-98CA-68AB60EDD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0" y="3175000"/>
            <a:ext cx="25400" cy="5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8C53FA-4E12-9C4B-89C7-E42865F57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0" y="3175000"/>
            <a:ext cx="25400" cy="5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F43434-D5C0-B349-B55F-662DDDCB1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336" y="577847"/>
            <a:ext cx="3026996" cy="626275"/>
          </a:xfrm>
          <a:prstGeom prst="rect">
            <a:avLst/>
          </a:prstGeom>
        </p:spPr>
      </p:pic>
      <p:pic>
        <p:nvPicPr>
          <p:cNvPr id="17" name="Média en ligne 16" descr="gk9_AB_Track_32_K05_U4b">
            <a:hlinkClick r:id="" action="ppaction://media"/>
            <a:extLst>
              <a:ext uri="{FF2B5EF4-FFF2-40B4-BE49-F238E27FC236}">
                <a16:creationId xmlns:a16="http://schemas.microsoft.com/office/drawing/2014/main" id="{3F275C81-39F7-DD45-A483-34132ED6F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4076" y="4177685"/>
            <a:ext cx="812800" cy="8128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3E77A62-7162-5945-A872-8C603B410496}"/>
              </a:ext>
            </a:extLst>
          </p:cNvPr>
          <p:cNvSpPr txBox="1"/>
          <p:nvPr/>
        </p:nvSpPr>
        <p:spPr>
          <a:xfrm>
            <a:off x="10904076" y="393181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AB S.46</a:t>
            </a:r>
          </a:p>
        </p:txBody>
      </p:sp>
    </p:spTree>
    <p:extLst>
      <p:ext uri="{BB962C8B-B14F-4D97-AF65-F5344CB8AC3E}">
        <p14:creationId xmlns:p14="http://schemas.microsoft.com/office/powerpoint/2010/main" val="247364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1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286</Words>
  <Application>Microsoft Macintosh PowerPoint</Application>
  <PresentationFormat>Grand écran</PresentationFormat>
  <Paragraphs>135</Paragraphs>
  <Slides>32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Sandra CHARRIERE</cp:lastModifiedBy>
  <cp:revision>86</cp:revision>
  <dcterms:created xsi:type="dcterms:W3CDTF">2018-08-20T18:37:47Z</dcterms:created>
  <dcterms:modified xsi:type="dcterms:W3CDTF">2020-10-12T11:29:48Z</dcterms:modified>
</cp:coreProperties>
</file>