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6" r:id="rId2"/>
    <p:sldId id="261" r:id="rId3"/>
    <p:sldId id="260" r:id="rId4"/>
    <p:sldId id="257" r:id="rId5"/>
    <p:sldId id="259" r:id="rId6"/>
    <p:sldId id="262" r:id="rId7"/>
    <p:sldId id="277" r:id="rId8"/>
    <p:sldId id="263" r:id="rId9"/>
    <p:sldId id="264" r:id="rId10"/>
    <p:sldId id="278" r:id="rId11"/>
    <p:sldId id="265" r:id="rId12"/>
    <p:sldId id="266" r:id="rId13"/>
    <p:sldId id="267" r:id="rId14"/>
    <p:sldId id="268" r:id="rId15"/>
    <p:sldId id="269" r:id="rId16"/>
    <p:sldId id="279" r:id="rId17"/>
    <p:sldId id="270" r:id="rId18"/>
    <p:sldId id="271" r:id="rId19"/>
    <p:sldId id="272" r:id="rId20"/>
    <p:sldId id="273" r:id="rId21"/>
    <p:sldId id="274" r:id="rId22"/>
    <p:sldId id="275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248"/>
  </p:normalViewPr>
  <p:slideViewPr>
    <p:cSldViewPr snapToGrid="0" snapToObjects="1">
      <p:cViewPr varScale="1">
        <p:scale>
          <a:sx n="90" d="100"/>
          <a:sy n="90" d="100"/>
        </p:scale>
        <p:origin x="232" y="6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269D7D-61D7-874A-A260-30DC672C9F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0D30D58-65A2-1546-B400-6ECEBA453C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01541C-6A84-EF4C-9078-7C6C5D92D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2AE9E-A127-EA4F-A6AD-F498087C6279}" type="datetimeFigureOut">
              <a:rPr lang="fr-FR" smtClean="0"/>
              <a:t>10/10/2020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734520E-FA80-3A4C-96E3-E4BC6049B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1041FA7-E4FC-4144-899A-58D6E7109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329D9-5AE8-4B4E-892A-70C55CE25B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6236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E82B07-74B4-DB4F-8746-C046E6245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34368D4-2308-4A48-9751-C7C969B37B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435C6E-4C38-5F4E-9EA7-50B7F2930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2AE9E-A127-EA4F-A6AD-F498087C6279}" type="datetimeFigureOut">
              <a:rPr lang="fr-FR" smtClean="0"/>
              <a:t>10/10/2020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1BC721C-47EF-A044-B882-4E2B3F9F9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11F01D-BA32-7E40-9BB5-E3207D4E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329D9-5AE8-4B4E-892A-70C55CE25B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5877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E9B0173-438E-0640-A004-54BA6124F3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131A6E4-3A21-E644-8631-248AF5970A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886950-51DB-A84D-B432-7D68A0FF3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2AE9E-A127-EA4F-A6AD-F498087C6279}" type="datetimeFigureOut">
              <a:rPr lang="fr-FR" smtClean="0"/>
              <a:t>10/10/2020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45A784-7C9F-2C43-8D94-B9D2E154C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5150F70-50EC-4544-89F7-902B8539A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329D9-5AE8-4B4E-892A-70C55CE25B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8349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EC6F1B-FEAE-104A-9732-CC4F64249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C0742CE-3103-6D4D-BD3F-6C46ACCCF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5B52D99-A3A1-2A46-9061-87E25DD5B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2AE9E-A127-EA4F-A6AD-F498087C6279}" type="datetimeFigureOut">
              <a:rPr lang="fr-FR" smtClean="0"/>
              <a:t>10/10/2020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F4ACAE4-9309-194A-A742-0BA11722D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593BB0-F715-7A41-A5EF-7118583F0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329D9-5AE8-4B4E-892A-70C55CE25B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0861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F77615-8080-DE43-85C7-B7E42322C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CCBAA13-21BE-8D49-9219-5516768AB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3AAFC5-23F5-8948-BC15-B7801B6FA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2AE9E-A127-EA4F-A6AD-F498087C6279}" type="datetimeFigureOut">
              <a:rPr lang="fr-FR" smtClean="0"/>
              <a:t>10/10/2020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2DF860-4AE9-D342-A481-AFAD5DF98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4FC613-3D12-DB49-AC38-CA4092934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329D9-5AE8-4B4E-892A-70C55CE25B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179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760B40-B4F0-6C4D-8F23-1B1E05FD3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90F54B4-C39D-EA4C-B2BB-9202A75940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B42E5DC-0810-0C46-B7C6-C5D7C05004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D24DED1-23A5-5948-9B26-39A357BBB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2AE9E-A127-EA4F-A6AD-F498087C6279}" type="datetimeFigureOut">
              <a:rPr lang="fr-FR" smtClean="0"/>
              <a:t>10/10/2020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92828CA-B47E-444A-807C-C910AD937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0AE71A4-7DBF-4644-87CD-86B6A7530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329D9-5AE8-4B4E-892A-70C55CE25B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8357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1B9AAC-5A78-8644-BDC9-0728A74C0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44C2164-130F-194A-9215-02B09908D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9ED0F77-1686-8D42-8801-8E73AB936E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323DDF1-DF8A-1548-BBF6-57C4C8DB0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3461026-E008-6D40-A8B8-F4F1F77EDC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BC4B396-D328-7842-BD4A-A919282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2AE9E-A127-EA4F-A6AD-F498087C6279}" type="datetimeFigureOut">
              <a:rPr lang="fr-FR" smtClean="0"/>
              <a:t>10/10/2020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5214A15-D568-3748-8037-E73A964D2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7D8831F-B47E-2946-AC9D-71772A229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329D9-5AE8-4B4E-892A-70C55CE25B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4446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934EDF-7E9C-4F46-8167-59647E8CA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CFBFCCB-D058-7245-B98E-1899E653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2AE9E-A127-EA4F-A6AD-F498087C6279}" type="datetimeFigureOut">
              <a:rPr lang="fr-FR" smtClean="0"/>
              <a:t>10/10/2020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4DB0CA7-EF3D-5441-AD51-A45EA0BA6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1D9B5C8-518B-384A-B72D-F06A6C381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329D9-5AE8-4B4E-892A-70C55CE25B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2643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B768C77-8A86-A547-8D4C-7BF14E00B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2AE9E-A127-EA4F-A6AD-F498087C6279}" type="datetimeFigureOut">
              <a:rPr lang="fr-FR" smtClean="0"/>
              <a:t>10/10/2020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B6A0C96-8367-084F-B857-63EB9F49D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B1DF594-FAFE-3149-B173-2666C079D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329D9-5AE8-4B4E-892A-70C55CE25B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9303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4A1908-A60C-8D4F-95D8-31CFD924D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7FE7B1-51B0-8A40-AAAA-940ECEE71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D16ECC1-BB75-4E43-9B38-78F35EEE03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659D465-8B90-8A47-AF76-838DBACD5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2AE9E-A127-EA4F-A6AD-F498087C6279}" type="datetimeFigureOut">
              <a:rPr lang="fr-FR" smtClean="0"/>
              <a:t>10/10/2020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BBCC8BA-650D-1748-9B03-E7B28397A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6B9AF36-1D46-E942-9DD3-AD477802E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329D9-5AE8-4B4E-892A-70C55CE25B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3872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BEEC04-D81E-CC49-84F3-F80424822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DD746DE-8E22-C443-A8F4-26D1DC1F29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936633A-C93F-3948-93D2-6032C77299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1A488A7-B51E-A24F-8C11-B613C5C8A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2AE9E-A127-EA4F-A6AD-F498087C6279}" type="datetimeFigureOut">
              <a:rPr lang="fr-FR" smtClean="0"/>
              <a:t>10/10/2020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3B4F074-6EBA-1F4A-BC58-50F38E42F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4547607-48BA-2D4E-AA33-57E12E96C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329D9-5AE8-4B4E-892A-70C55CE25B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6412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CDF1BD2-1D77-4F44-A1EA-E7A3AF4B6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EA4DE51-3679-EE4E-B58F-5815ACC6A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6CA967-4FC3-4543-A08E-AA325A4071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2AE9E-A127-EA4F-A6AD-F498087C6279}" type="datetimeFigureOut">
              <a:rPr lang="fr-FR" smtClean="0"/>
              <a:t>10/10/2020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EF1B71-6A58-0242-BC7A-3C80F9B843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9583AF-7401-0E4D-AEF2-A834424806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329D9-5AE8-4B4E-892A-70C55CE25B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0259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.mp3"/><Relationship Id="rId3" Type="http://schemas.microsoft.com/office/2007/relationships/media" Target="../media/media16.mp3"/><Relationship Id="rId7" Type="http://schemas.microsoft.com/office/2007/relationships/media" Target="../media/media18.mp3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audio" Target="../media/media17.mp3"/><Relationship Id="rId11" Type="http://schemas.openxmlformats.org/officeDocument/2006/relationships/image" Target="../media/image3.png"/><Relationship Id="rId5" Type="http://schemas.microsoft.com/office/2007/relationships/media" Target="../media/media17.mp3"/><Relationship Id="rId10" Type="http://schemas.openxmlformats.org/officeDocument/2006/relationships/image" Target="../media/image17.png"/><Relationship Id="rId4" Type="http://schemas.openxmlformats.org/officeDocument/2006/relationships/audio" Target="../media/media16.mp3"/><Relationship Id="rId9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2.xml"/><Relationship Id="rId5" Type="http://schemas.microsoft.com/office/2007/relationships/media" Target="../media/media5.mp3"/><Relationship Id="rId10" Type="http://schemas.openxmlformats.org/officeDocument/2006/relationships/audio" Target="../media/media7.mp3"/><Relationship Id="rId4" Type="http://schemas.openxmlformats.org/officeDocument/2006/relationships/audio" Target="../media/media4.mp3"/><Relationship Id="rId9" Type="http://schemas.microsoft.com/office/2007/relationships/media" Target="../media/media7.mp3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openxmlformats.org/officeDocument/2006/relationships/slideLayout" Target="../slideLayouts/slideLayout2.xml"/><Relationship Id="rId3" Type="http://schemas.microsoft.com/office/2007/relationships/media" Target="../media/media9.mp3"/><Relationship Id="rId7" Type="http://schemas.microsoft.com/office/2007/relationships/media" Target="../media/media11.mp3"/><Relationship Id="rId12" Type="http://schemas.openxmlformats.org/officeDocument/2006/relationships/audio" Target="../media/media13.mp3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microsoft.com/office/2007/relationships/media" Target="../media/media13.mp3"/><Relationship Id="rId5" Type="http://schemas.microsoft.com/office/2007/relationships/media" Target="../media/media10.mp3"/><Relationship Id="rId15" Type="http://schemas.openxmlformats.org/officeDocument/2006/relationships/image" Target="../media/image3.png"/><Relationship Id="rId10" Type="http://schemas.openxmlformats.org/officeDocument/2006/relationships/audio" Target="../media/media12.mp3"/><Relationship Id="rId4" Type="http://schemas.openxmlformats.org/officeDocument/2006/relationships/audio" Target="../media/media9.mp3"/><Relationship Id="rId9" Type="http://schemas.microsoft.com/office/2007/relationships/media" Target="../media/media12.mp3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3229120-4E0A-E946-93F6-860B17713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880" y="778129"/>
            <a:ext cx="10515600" cy="1325563"/>
          </a:xfrm>
        </p:spPr>
        <p:txBody>
          <a:bodyPr/>
          <a:lstStyle/>
          <a:p>
            <a:r>
              <a:rPr lang="fr-FR" dirty="0" err="1"/>
              <a:t>Kursbuch</a:t>
            </a:r>
            <a:r>
              <a:rPr lang="fr-FR" dirty="0"/>
              <a:t>: </a:t>
            </a:r>
            <a:r>
              <a:rPr lang="fr-FR" dirty="0" err="1"/>
              <a:t>Kapitel</a:t>
            </a:r>
            <a:r>
              <a:rPr lang="fr-FR" dirty="0"/>
              <a:t> 7</a:t>
            </a:r>
          </a:p>
        </p:txBody>
      </p:sp>
      <p:sp>
        <p:nvSpPr>
          <p:cNvPr id="5" name="Titre 3">
            <a:extLst>
              <a:ext uri="{FF2B5EF4-FFF2-40B4-BE49-F238E27FC236}">
                <a16:creationId xmlns:a16="http://schemas.microsoft.com/office/drawing/2014/main" id="{33229120-4E0A-E946-93F6-860B17713D6B}"/>
              </a:ext>
            </a:extLst>
          </p:cNvPr>
          <p:cNvSpPr txBox="1">
            <a:spLocks/>
          </p:cNvSpPr>
          <p:nvPr/>
        </p:nvSpPr>
        <p:spPr>
          <a:xfrm>
            <a:off x="848024" y="225609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/>
              <a:t>Lösungen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7051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pture d’écran, table&#10;&#10;Description générée automatiquement">
            <a:extLst>
              <a:ext uri="{FF2B5EF4-FFF2-40B4-BE49-F238E27FC236}">
                <a16:creationId xmlns:a16="http://schemas.microsoft.com/office/drawing/2014/main" id="{1BA5DFB6-4609-374F-97F6-DD3545636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2638" y="0"/>
            <a:ext cx="8564599" cy="6858000"/>
          </a:xfrm>
          <a:prstGeom prst="rect">
            <a:avLst/>
          </a:prstGeom>
        </p:spPr>
      </p:pic>
      <p:pic>
        <p:nvPicPr>
          <p:cNvPr id="6" name="gk9_KB_Track_02.31_K07_A7a" descr="gk9_KB_Track_02.31_K07_A7a">
            <a:hlinkClick r:id="" action="ppaction://media"/>
            <a:extLst>
              <a:ext uri="{FF2B5EF4-FFF2-40B4-BE49-F238E27FC236}">
                <a16:creationId xmlns:a16="http://schemas.microsoft.com/office/drawing/2014/main" id="{0980BC58-02CB-B047-9CF7-64F2E7CAC9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15018" y="126272"/>
            <a:ext cx="812800" cy="812800"/>
          </a:xfrm>
          <a:prstGeom prst="rect">
            <a:avLst/>
          </a:prstGeom>
        </p:spPr>
      </p:pic>
      <p:sp>
        <p:nvSpPr>
          <p:cNvPr id="7" name="Titre 3">
            <a:extLst>
              <a:ext uri="{FF2B5EF4-FFF2-40B4-BE49-F238E27FC236}">
                <a16:creationId xmlns:a16="http://schemas.microsoft.com/office/drawing/2014/main" id="{9D8250A3-EC32-734D-AFF6-E513333C9634}"/>
              </a:ext>
            </a:extLst>
          </p:cNvPr>
          <p:cNvSpPr txBox="1">
            <a:spLocks/>
          </p:cNvSpPr>
          <p:nvPr/>
        </p:nvSpPr>
        <p:spPr>
          <a:xfrm>
            <a:off x="0" y="22272"/>
            <a:ext cx="2551354" cy="4840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K7_KB_7a S.64</a:t>
            </a:r>
          </a:p>
        </p:txBody>
      </p:sp>
    </p:spTree>
    <p:extLst>
      <p:ext uri="{BB962C8B-B14F-4D97-AF65-F5344CB8AC3E}">
        <p14:creationId xmlns:p14="http://schemas.microsoft.com/office/powerpoint/2010/main" val="296133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9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3A51BD3-734A-BE48-AB59-7CDA2CC38D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1763" y="485522"/>
            <a:ext cx="10575964" cy="332947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C670F3F-1DA4-8543-ABE9-9F4021292867}"/>
              </a:ext>
            </a:extLst>
          </p:cNvPr>
          <p:cNvSpPr txBox="1"/>
          <p:nvPr/>
        </p:nvSpPr>
        <p:spPr>
          <a:xfrm>
            <a:off x="1346205" y="3857249"/>
            <a:ext cx="1862216" cy="458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2. </a:t>
            </a:r>
            <a:r>
              <a:rPr lang="fr-FR" sz="2400" b="1" dirty="0" err="1">
                <a:solidFill>
                  <a:schemeClr val="accent1"/>
                </a:solidFill>
              </a:rPr>
              <a:t>Zeilen</a:t>
            </a:r>
            <a:r>
              <a:rPr lang="fr-FR" sz="2400" b="1" dirty="0">
                <a:solidFill>
                  <a:schemeClr val="accent1"/>
                </a:solidFill>
              </a:rPr>
              <a:t> 1-2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B506C82-C542-9B47-825C-6532BEF404E7}"/>
              </a:ext>
            </a:extLst>
          </p:cNvPr>
          <p:cNvSpPr txBox="1"/>
          <p:nvPr/>
        </p:nvSpPr>
        <p:spPr>
          <a:xfrm>
            <a:off x="1346205" y="4315326"/>
            <a:ext cx="1862216" cy="458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3. </a:t>
            </a:r>
            <a:r>
              <a:rPr lang="fr-FR" sz="2400" b="1" dirty="0" err="1">
                <a:solidFill>
                  <a:schemeClr val="accent1"/>
                </a:solidFill>
              </a:rPr>
              <a:t>Zeile</a:t>
            </a:r>
            <a:r>
              <a:rPr lang="fr-FR" sz="2400" b="1" dirty="0">
                <a:solidFill>
                  <a:schemeClr val="accent1"/>
                </a:solidFill>
              </a:rPr>
              <a:t> 18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1050EDD-41D3-1C46-9D3B-A6C91A3210C4}"/>
              </a:ext>
            </a:extLst>
          </p:cNvPr>
          <p:cNvSpPr txBox="1"/>
          <p:nvPr/>
        </p:nvSpPr>
        <p:spPr>
          <a:xfrm>
            <a:off x="1346205" y="4784995"/>
            <a:ext cx="2134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4. </a:t>
            </a:r>
            <a:r>
              <a:rPr lang="fr-FR" sz="2400" b="1" dirty="0" err="1">
                <a:solidFill>
                  <a:schemeClr val="accent1"/>
                </a:solidFill>
              </a:rPr>
              <a:t>Zeilen</a:t>
            </a:r>
            <a:r>
              <a:rPr lang="fr-FR" sz="2400" b="1" dirty="0">
                <a:solidFill>
                  <a:schemeClr val="accent1"/>
                </a:solidFill>
              </a:rPr>
              <a:t> 9-12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96300D7-EDED-C746-9104-31D293EB2478}"/>
              </a:ext>
            </a:extLst>
          </p:cNvPr>
          <p:cNvSpPr txBox="1"/>
          <p:nvPr/>
        </p:nvSpPr>
        <p:spPr>
          <a:xfrm>
            <a:off x="1346205" y="5258252"/>
            <a:ext cx="1862216" cy="458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5. </a:t>
            </a:r>
            <a:r>
              <a:rPr lang="fr-FR" sz="2400" b="1" dirty="0" err="1">
                <a:solidFill>
                  <a:schemeClr val="accent1"/>
                </a:solidFill>
              </a:rPr>
              <a:t>Zeilen</a:t>
            </a:r>
            <a:r>
              <a:rPr lang="fr-FR" sz="2400" b="1" dirty="0">
                <a:solidFill>
                  <a:schemeClr val="accent1"/>
                </a:solidFill>
              </a:rPr>
              <a:t> 5-6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0486FCE-23BB-A14B-9C84-2E644929D98B}"/>
              </a:ext>
            </a:extLst>
          </p:cNvPr>
          <p:cNvSpPr txBox="1"/>
          <p:nvPr/>
        </p:nvSpPr>
        <p:spPr>
          <a:xfrm>
            <a:off x="1346205" y="5716329"/>
            <a:ext cx="1862216" cy="458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6. </a:t>
            </a:r>
            <a:r>
              <a:rPr lang="fr-FR" sz="2400" b="1" dirty="0" err="1">
                <a:solidFill>
                  <a:schemeClr val="accent1"/>
                </a:solidFill>
              </a:rPr>
              <a:t>Zeilen</a:t>
            </a:r>
            <a:r>
              <a:rPr lang="fr-FR" sz="2400" b="1" dirty="0">
                <a:solidFill>
                  <a:schemeClr val="accent1"/>
                </a:solidFill>
              </a:rPr>
              <a:t> 3-4</a:t>
            </a:r>
          </a:p>
        </p:txBody>
      </p:sp>
      <p:sp>
        <p:nvSpPr>
          <p:cNvPr id="11" name="Titre 3">
            <a:extLst>
              <a:ext uri="{FF2B5EF4-FFF2-40B4-BE49-F238E27FC236}">
                <a16:creationId xmlns:a16="http://schemas.microsoft.com/office/drawing/2014/main" id="{33229120-4E0A-E946-93F6-860B17713D6B}"/>
              </a:ext>
            </a:extLst>
          </p:cNvPr>
          <p:cNvSpPr txBox="1">
            <a:spLocks/>
          </p:cNvSpPr>
          <p:nvPr/>
        </p:nvSpPr>
        <p:spPr>
          <a:xfrm>
            <a:off x="0" y="22272"/>
            <a:ext cx="2551354" cy="4840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K7_KB_7b S.64</a:t>
            </a:r>
          </a:p>
        </p:txBody>
      </p:sp>
    </p:spTree>
    <p:extLst>
      <p:ext uri="{BB962C8B-B14F-4D97-AF65-F5344CB8AC3E}">
        <p14:creationId xmlns:p14="http://schemas.microsoft.com/office/powerpoint/2010/main" val="315343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Capture d’écran 2018-12-05 à 16.42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70" y="1705884"/>
            <a:ext cx="8374622" cy="405860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CB89129-2AF3-8947-98A6-4728B296535D}"/>
              </a:ext>
            </a:extLst>
          </p:cNvPr>
          <p:cNvSpPr txBox="1"/>
          <p:nvPr/>
        </p:nvSpPr>
        <p:spPr>
          <a:xfrm>
            <a:off x="8485982" y="3050249"/>
            <a:ext cx="1498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2. </a:t>
            </a:r>
            <a:r>
              <a:rPr lang="fr-FR" sz="2400" b="1" dirty="0" err="1">
                <a:solidFill>
                  <a:schemeClr val="accent1"/>
                </a:solidFill>
              </a:rPr>
              <a:t>lustig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F330D2A-C12D-6040-9BE5-4DB496DF7A7D}"/>
              </a:ext>
            </a:extLst>
          </p:cNvPr>
          <p:cNvSpPr txBox="1"/>
          <p:nvPr/>
        </p:nvSpPr>
        <p:spPr>
          <a:xfrm>
            <a:off x="8428830" y="3665951"/>
            <a:ext cx="1812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4. intelligent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FE1D9F0-CE38-824C-A102-A301B76BB2F5}"/>
              </a:ext>
            </a:extLst>
          </p:cNvPr>
          <p:cNvSpPr txBox="1"/>
          <p:nvPr/>
        </p:nvSpPr>
        <p:spPr>
          <a:xfrm>
            <a:off x="8488235" y="4295775"/>
            <a:ext cx="175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6. </a:t>
            </a:r>
            <a:r>
              <a:rPr lang="fr-FR" sz="2400" b="1" dirty="0" err="1">
                <a:solidFill>
                  <a:schemeClr val="accent1"/>
                </a:solidFill>
              </a:rPr>
              <a:t>pünktlich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9DBF338-3A98-344F-8080-0EFC2074AD05}"/>
              </a:ext>
            </a:extLst>
          </p:cNvPr>
          <p:cNvSpPr txBox="1"/>
          <p:nvPr/>
        </p:nvSpPr>
        <p:spPr>
          <a:xfrm>
            <a:off x="8540943" y="4991103"/>
            <a:ext cx="1360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8. </a:t>
            </a:r>
            <a:r>
              <a:rPr lang="fr-FR" sz="2400" b="1" dirty="0" err="1">
                <a:solidFill>
                  <a:schemeClr val="accent1"/>
                </a:solidFill>
              </a:rPr>
              <a:t>mutig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1D008FF-36C7-F745-AB9A-103BD720A21D}"/>
              </a:ext>
            </a:extLst>
          </p:cNvPr>
          <p:cNvSpPr txBox="1"/>
          <p:nvPr/>
        </p:nvSpPr>
        <p:spPr>
          <a:xfrm>
            <a:off x="2828925" y="4876800"/>
            <a:ext cx="1171575" cy="660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D3A1E39-B7B9-8D48-848C-C3172A19FADC}"/>
              </a:ext>
            </a:extLst>
          </p:cNvPr>
          <p:cNvSpPr txBox="1"/>
          <p:nvPr/>
        </p:nvSpPr>
        <p:spPr>
          <a:xfrm>
            <a:off x="8457406" y="3326632"/>
            <a:ext cx="2069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3. </a:t>
            </a:r>
            <a:r>
              <a:rPr lang="fr-FR" sz="2400" b="1" dirty="0" err="1">
                <a:solidFill>
                  <a:schemeClr val="accent1"/>
                </a:solidFill>
              </a:rPr>
              <a:t>sympathisch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40A06F8-67C9-9C49-8573-D411FF8C4BAD}"/>
              </a:ext>
            </a:extLst>
          </p:cNvPr>
          <p:cNvSpPr txBox="1"/>
          <p:nvPr/>
        </p:nvSpPr>
        <p:spPr>
          <a:xfrm>
            <a:off x="8445371" y="3945919"/>
            <a:ext cx="2038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5. </a:t>
            </a:r>
            <a:r>
              <a:rPr lang="fr-FR" sz="2400" b="1" dirty="0" err="1">
                <a:solidFill>
                  <a:schemeClr val="accent1"/>
                </a:solidFill>
              </a:rPr>
              <a:t>sportlich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92F2984-31EF-DC45-9EE2-513532265AA5}"/>
              </a:ext>
            </a:extLst>
          </p:cNvPr>
          <p:cNvSpPr txBox="1"/>
          <p:nvPr/>
        </p:nvSpPr>
        <p:spPr>
          <a:xfrm>
            <a:off x="8502843" y="4692562"/>
            <a:ext cx="1598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7. </a:t>
            </a:r>
            <a:r>
              <a:rPr lang="fr-FR" sz="2400" b="1" dirty="0" err="1">
                <a:solidFill>
                  <a:schemeClr val="accent1"/>
                </a:solidFill>
              </a:rPr>
              <a:t>geduldig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4F113AD-A525-C743-B499-D0FA3E134369}"/>
              </a:ext>
            </a:extLst>
          </p:cNvPr>
          <p:cNvSpPr txBox="1"/>
          <p:nvPr/>
        </p:nvSpPr>
        <p:spPr>
          <a:xfrm>
            <a:off x="8485982" y="2736989"/>
            <a:ext cx="2069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1. </a:t>
            </a:r>
            <a:r>
              <a:rPr lang="fr-FR" sz="2400" b="1" dirty="0" err="1">
                <a:solidFill>
                  <a:schemeClr val="accent1"/>
                </a:solidFill>
              </a:rPr>
              <a:t>ehrlich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4" name="Titre 3">
            <a:extLst>
              <a:ext uri="{FF2B5EF4-FFF2-40B4-BE49-F238E27FC236}">
                <a16:creationId xmlns:a16="http://schemas.microsoft.com/office/drawing/2014/main" id="{33229120-4E0A-E946-93F6-860B17713D6B}"/>
              </a:ext>
            </a:extLst>
          </p:cNvPr>
          <p:cNvSpPr txBox="1">
            <a:spLocks/>
          </p:cNvSpPr>
          <p:nvPr/>
        </p:nvSpPr>
        <p:spPr>
          <a:xfrm>
            <a:off x="0" y="1445"/>
            <a:ext cx="2551354" cy="4840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K7_KB_8a S.65</a:t>
            </a:r>
          </a:p>
        </p:txBody>
      </p:sp>
    </p:spTree>
    <p:extLst>
      <p:ext uri="{BB962C8B-B14F-4D97-AF65-F5344CB8AC3E}">
        <p14:creationId xmlns:p14="http://schemas.microsoft.com/office/powerpoint/2010/main" val="173257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6" grpId="0"/>
      <p:bldP spid="12" grpId="0"/>
      <p:bldP spid="13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Capture d’écran 2018-12-05 à 16.42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3514"/>
            <a:ext cx="9823910" cy="476097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CB89129-2AF3-8947-98A6-4728B296535D}"/>
              </a:ext>
            </a:extLst>
          </p:cNvPr>
          <p:cNvSpPr txBox="1"/>
          <p:nvPr/>
        </p:nvSpPr>
        <p:spPr>
          <a:xfrm>
            <a:off x="8485982" y="2812842"/>
            <a:ext cx="2069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2. </a:t>
            </a:r>
            <a:r>
              <a:rPr lang="fr-FR" sz="2400" b="1" dirty="0" err="1">
                <a:solidFill>
                  <a:schemeClr val="accent1"/>
                </a:solidFill>
              </a:rPr>
              <a:t>lustig</a:t>
            </a:r>
            <a:r>
              <a:rPr lang="fr-FR" sz="2400" b="1" dirty="0">
                <a:solidFill>
                  <a:schemeClr val="accent1"/>
                </a:solidFill>
              </a:rPr>
              <a:t>: 20%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F330D2A-C12D-6040-9BE5-4DB496DF7A7D}"/>
              </a:ext>
            </a:extLst>
          </p:cNvPr>
          <p:cNvSpPr txBox="1"/>
          <p:nvPr/>
        </p:nvSpPr>
        <p:spPr>
          <a:xfrm>
            <a:off x="8485982" y="3594512"/>
            <a:ext cx="2886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4. intelligent: 14%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FE1D9F0-CE38-824C-A102-A301B76BB2F5}"/>
              </a:ext>
            </a:extLst>
          </p:cNvPr>
          <p:cNvSpPr txBox="1"/>
          <p:nvPr/>
        </p:nvSpPr>
        <p:spPr>
          <a:xfrm>
            <a:off x="8488235" y="4224335"/>
            <a:ext cx="2513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6. </a:t>
            </a:r>
            <a:r>
              <a:rPr lang="fr-FR" sz="2400" b="1" dirty="0" err="1">
                <a:solidFill>
                  <a:schemeClr val="accent1"/>
                </a:solidFill>
              </a:rPr>
              <a:t>pünktlich</a:t>
            </a:r>
            <a:r>
              <a:rPr lang="fr-FR" sz="2400" b="1" dirty="0">
                <a:solidFill>
                  <a:schemeClr val="accent1"/>
                </a:solidFill>
              </a:rPr>
              <a:t>: 4%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9DBF338-3A98-344F-8080-0EFC2074AD05}"/>
              </a:ext>
            </a:extLst>
          </p:cNvPr>
          <p:cNvSpPr txBox="1"/>
          <p:nvPr/>
        </p:nvSpPr>
        <p:spPr>
          <a:xfrm>
            <a:off x="8512368" y="4933952"/>
            <a:ext cx="1896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8. </a:t>
            </a:r>
            <a:r>
              <a:rPr lang="fr-FR" sz="2400" b="1" dirty="0" err="1">
                <a:solidFill>
                  <a:schemeClr val="accent1"/>
                </a:solidFill>
              </a:rPr>
              <a:t>mutig</a:t>
            </a:r>
            <a:r>
              <a:rPr lang="fr-FR" sz="2400" b="1" dirty="0">
                <a:solidFill>
                  <a:schemeClr val="accent1"/>
                </a:solidFill>
              </a:rPr>
              <a:t>: 2%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1D008FF-36C7-F745-AB9A-103BD720A21D}"/>
              </a:ext>
            </a:extLst>
          </p:cNvPr>
          <p:cNvSpPr txBox="1"/>
          <p:nvPr/>
        </p:nvSpPr>
        <p:spPr>
          <a:xfrm>
            <a:off x="2828925" y="4876800"/>
            <a:ext cx="1171575" cy="660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D3A1E39-B7B9-8D48-848C-C3172A19FADC}"/>
              </a:ext>
            </a:extLst>
          </p:cNvPr>
          <p:cNvSpPr txBox="1"/>
          <p:nvPr/>
        </p:nvSpPr>
        <p:spPr>
          <a:xfrm>
            <a:off x="8485982" y="3226616"/>
            <a:ext cx="2886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3. </a:t>
            </a:r>
            <a:r>
              <a:rPr lang="fr-FR" sz="2400" b="1" dirty="0" err="1">
                <a:solidFill>
                  <a:schemeClr val="accent1"/>
                </a:solidFill>
              </a:rPr>
              <a:t>sympathisch</a:t>
            </a:r>
            <a:r>
              <a:rPr lang="fr-FR" sz="2400" b="1" dirty="0">
                <a:solidFill>
                  <a:schemeClr val="accent1"/>
                </a:solidFill>
              </a:rPr>
              <a:t>: 18%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40A06F8-67C9-9C49-8573-D411FF8C4BAD}"/>
              </a:ext>
            </a:extLst>
          </p:cNvPr>
          <p:cNvSpPr txBox="1"/>
          <p:nvPr/>
        </p:nvSpPr>
        <p:spPr>
          <a:xfrm>
            <a:off x="8488234" y="3874476"/>
            <a:ext cx="272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5. </a:t>
            </a:r>
            <a:r>
              <a:rPr lang="fr-FR" sz="2400" b="1" dirty="0" err="1">
                <a:solidFill>
                  <a:schemeClr val="accent1"/>
                </a:solidFill>
              </a:rPr>
              <a:t>sportlich</a:t>
            </a:r>
            <a:r>
              <a:rPr lang="fr-FR" sz="2400" b="1" dirty="0">
                <a:solidFill>
                  <a:schemeClr val="accent1"/>
                </a:solidFill>
              </a:rPr>
              <a:t>: 6%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92F2984-31EF-DC45-9EE2-513532265AA5}"/>
              </a:ext>
            </a:extLst>
          </p:cNvPr>
          <p:cNvSpPr txBox="1"/>
          <p:nvPr/>
        </p:nvSpPr>
        <p:spPr>
          <a:xfrm>
            <a:off x="8502843" y="4606835"/>
            <a:ext cx="2312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7. </a:t>
            </a:r>
            <a:r>
              <a:rPr lang="fr-FR" sz="2400" b="1" dirty="0" err="1">
                <a:solidFill>
                  <a:schemeClr val="accent1"/>
                </a:solidFill>
              </a:rPr>
              <a:t>geduldig</a:t>
            </a:r>
            <a:r>
              <a:rPr lang="fr-FR" sz="2400" b="1" dirty="0">
                <a:solidFill>
                  <a:schemeClr val="accent1"/>
                </a:solidFill>
              </a:rPr>
              <a:t>: 3%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4F113AD-A525-C743-B499-D0FA3E134369}"/>
              </a:ext>
            </a:extLst>
          </p:cNvPr>
          <p:cNvSpPr txBox="1"/>
          <p:nvPr/>
        </p:nvSpPr>
        <p:spPr>
          <a:xfrm>
            <a:off x="8485982" y="2424190"/>
            <a:ext cx="2069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1. </a:t>
            </a:r>
            <a:r>
              <a:rPr lang="fr-FR" sz="2400" b="1" dirty="0" err="1">
                <a:solidFill>
                  <a:schemeClr val="accent1"/>
                </a:solidFill>
              </a:rPr>
              <a:t>ehrlich</a:t>
            </a:r>
            <a:r>
              <a:rPr lang="fr-FR" sz="2400" b="1" dirty="0">
                <a:solidFill>
                  <a:schemeClr val="accent1"/>
                </a:solidFill>
              </a:rPr>
              <a:t>: 33%</a:t>
            </a:r>
          </a:p>
        </p:txBody>
      </p:sp>
      <p:sp>
        <p:nvSpPr>
          <p:cNvPr id="14" name="Titre 3">
            <a:extLst>
              <a:ext uri="{FF2B5EF4-FFF2-40B4-BE49-F238E27FC236}">
                <a16:creationId xmlns:a16="http://schemas.microsoft.com/office/drawing/2014/main" id="{33229120-4E0A-E946-93F6-860B17713D6B}"/>
              </a:ext>
            </a:extLst>
          </p:cNvPr>
          <p:cNvSpPr txBox="1">
            <a:spLocks/>
          </p:cNvSpPr>
          <p:nvPr/>
        </p:nvSpPr>
        <p:spPr>
          <a:xfrm>
            <a:off x="0" y="1445"/>
            <a:ext cx="2551354" cy="4840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K7_KB_8b S.65</a:t>
            </a:r>
          </a:p>
        </p:txBody>
      </p:sp>
    </p:spTree>
    <p:extLst>
      <p:ext uri="{BB962C8B-B14F-4D97-AF65-F5344CB8AC3E}">
        <p14:creationId xmlns:p14="http://schemas.microsoft.com/office/powerpoint/2010/main" val="166317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6" grpId="0"/>
      <p:bldP spid="12" grpId="0"/>
      <p:bldP spid="13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8-12-05 à 17.06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92" y="1128953"/>
            <a:ext cx="9852992" cy="446463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1D008FF-36C7-F745-AB9A-103BD720A21D}"/>
              </a:ext>
            </a:extLst>
          </p:cNvPr>
          <p:cNvSpPr txBox="1"/>
          <p:nvPr/>
        </p:nvSpPr>
        <p:spPr>
          <a:xfrm>
            <a:off x="2828925" y="4876800"/>
            <a:ext cx="1171575" cy="660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4F113AD-A525-C743-B499-D0FA3E134369}"/>
              </a:ext>
            </a:extLst>
          </p:cNvPr>
          <p:cNvSpPr txBox="1"/>
          <p:nvPr/>
        </p:nvSpPr>
        <p:spPr>
          <a:xfrm>
            <a:off x="8304381" y="2469029"/>
            <a:ext cx="3984109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dumm</a:t>
            </a:r>
            <a:r>
              <a:rPr lang="fr-FR" sz="2400" b="1" dirty="0">
                <a:solidFill>
                  <a:schemeClr val="accent1"/>
                </a:solidFill>
              </a:rPr>
              <a:t>/intelligent</a:t>
            </a:r>
          </a:p>
          <a:p>
            <a:r>
              <a:rPr lang="fr-FR" sz="2400" b="1" dirty="0" err="1">
                <a:solidFill>
                  <a:schemeClr val="accent1"/>
                </a:solidFill>
              </a:rPr>
              <a:t>unfair</a:t>
            </a:r>
            <a:r>
              <a:rPr lang="fr-FR" sz="2400" b="1" dirty="0">
                <a:solidFill>
                  <a:schemeClr val="accent1"/>
                </a:solidFill>
              </a:rPr>
              <a:t>/</a:t>
            </a:r>
            <a:r>
              <a:rPr lang="fr-FR" sz="2400" b="1" dirty="0" err="1">
                <a:solidFill>
                  <a:schemeClr val="accent1"/>
                </a:solidFill>
              </a:rPr>
              <a:t>fair</a:t>
            </a:r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 err="1">
                <a:solidFill>
                  <a:schemeClr val="accent1"/>
                </a:solidFill>
              </a:rPr>
              <a:t>traurig</a:t>
            </a:r>
            <a:r>
              <a:rPr lang="fr-FR" sz="2400" b="1" dirty="0">
                <a:solidFill>
                  <a:schemeClr val="accent1"/>
                </a:solidFill>
              </a:rPr>
              <a:t>/</a:t>
            </a:r>
            <a:r>
              <a:rPr lang="fr-FR" sz="2400" b="1" dirty="0" err="1">
                <a:solidFill>
                  <a:schemeClr val="accent1"/>
                </a:solidFill>
              </a:rPr>
              <a:t>lustig</a:t>
            </a:r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 err="1">
                <a:solidFill>
                  <a:schemeClr val="accent1"/>
                </a:solidFill>
              </a:rPr>
              <a:t>ungeduldig</a:t>
            </a:r>
            <a:r>
              <a:rPr lang="fr-FR" sz="2400" b="1" dirty="0">
                <a:solidFill>
                  <a:schemeClr val="accent1"/>
                </a:solidFill>
              </a:rPr>
              <a:t>/</a:t>
            </a:r>
            <a:r>
              <a:rPr lang="fr-FR" sz="2400" b="1" dirty="0" err="1">
                <a:solidFill>
                  <a:schemeClr val="accent1"/>
                </a:solidFill>
              </a:rPr>
              <a:t>geduldig</a:t>
            </a:r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 err="1">
                <a:solidFill>
                  <a:schemeClr val="accent1"/>
                </a:solidFill>
              </a:rPr>
              <a:t>unsympathisch</a:t>
            </a:r>
            <a:r>
              <a:rPr lang="fr-FR" sz="2400" b="1" dirty="0">
                <a:solidFill>
                  <a:schemeClr val="accent1"/>
                </a:solidFill>
              </a:rPr>
              <a:t>/</a:t>
            </a:r>
            <a:r>
              <a:rPr lang="fr-FR" sz="2400" b="1" dirty="0" err="1">
                <a:solidFill>
                  <a:schemeClr val="accent1"/>
                </a:solidFill>
              </a:rPr>
              <a:t>sympathisch</a:t>
            </a:r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 err="1">
                <a:solidFill>
                  <a:schemeClr val="accent1"/>
                </a:solidFill>
              </a:rPr>
              <a:t>unsportlich</a:t>
            </a:r>
            <a:r>
              <a:rPr lang="fr-FR" sz="2400" b="1" dirty="0">
                <a:solidFill>
                  <a:schemeClr val="accent1"/>
                </a:solidFill>
              </a:rPr>
              <a:t>/</a:t>
            </a:r>
            <a:r>
              <a:rPr lang="fr-FR" sz="2400" b="1" dirty="0" err="1">
                <a:solidFill>
                  <a:schemeClr val="accent1"/>
                </a:solidFill>
              </a:rPr>
              <a:t>sportlich</a:t>
            </a:r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 err="1">
                <a:solidFill>
                  <a:schemeClr val="accent1"/>
                </a:solidFill>
              </a:rPr>
              <a:t>unpünktlich</a:t>
            </a:r>
            <a:r>
              <a:rPr lang="fr-FR" sz="2400" b="1" dirty="0">
                <a:solidFill>
                  <a:schemeClr val="accent1"/>
                </a:solidFill>
              </a:rPr>
              <a:t>/</a:t>
            </a:r>
            <a:r>
              <a:rPr lang="fr-FR" sz="2400" b="1" dirty="0" err="1">
                <a:solidFill>
                  <a:schemeClr val="accent1"/>
                </a:solidFill>
              </a:rPr>
              <a:t>pünktlich</a:t>
            </a:r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 err="1">
                <a:solidFill>
                  <a:schemeClr val="accent1"/>
                </a:solidFill>
              </a:rPr>
              <a:t>unehrlich</a:t>
            </a:r>
            <a:r>
              <a:rPr lang="fr-FR" sz="2400" b="1" dirty="0">
                <a:solidFill>
                  <a:schemeClr val="accent1"/>
                </a:solidFill>
              </a:rPr>
              <a:t>/</a:t>
            </a:r>
            <a:r>
              <a:rPr lang="fr-FR" sz="2400" b="1" dirty="0" err="1">
                <a:solidFill>
                  <a:schemeClr val="accent1"/>
                </a:solidFill>
              </a:rPr>
              <a:t>ehrlich</a:t>
            </a:r>
            <a:endParaRPr lang="fr-FR" sz="2400" b="1" dirty="0">
              <a:solidFill>
                <a:schemeClr val="accent1"/>
              </a:solidFill>
            </a:endParaRPr>
          </a:p>
          <a:p>
            <a:endParaRPr lang="fr-FR" sz="2400" b="1" dirty="0">
              <a:solidFill>
                <a:schemeClr val="accent1"/>
              </a:solidFill>
            </a:endParaRPr>
          </a:p>
          <a:p>
            <a:endParaRPr lang="fr-FR" sz="2400" b="1" dirty="0">
              <a:solidFill>
                <a:schemeClr val="accent1"/>
              </a:solidFill>
            </a:endParaRPr>
          </a:p>
          <a:p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6" name="Titre 3">
            <a:extLst>
              <a:ext uri="{FF2B5EF4-FFF2-40B4-BE49-F238E27FC236}">
                <a16:creationId xmlns:a16="http://schemas.microsoft.com/office/drawing/2014/main" id="{33229120-4E0A-E946-93F6-860B17713D6B}"/>
              </a:ext>
            </a:extLst>
          </p:cNvPr>
          <p:cNvSpPr txBox="1">
            <a:spLocks/>
          </p:cNvSpPr>
          <p:nvPr/>
        </p:nvSpPr>
        <p:spPr>
          <a:xfrm>
            <a:off x="0" y="1445"/>
            <a:ext cx="2551354" cy="4840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K7_KB_9 S.65</a:t>
            </a:r>
          </a:p>
        </p:txBody>
      </p:sp>
    </p:spTree>
    <p:extLst>
      <p:ext uri="{BB962C8B-B14F-4D97-AF65-F5344CB8AC3E}">
        <p14:creationId xmlns:p14="http://schemas.microsoft.com/office/powerpoint/2010/main" val="191652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1D008FF-36C7-F745-AB9A-103BD720A21D}"/>
              </a:ext>
            </a:extLst>
          </p:cNvPr>
          <p:cNvSpPr txBox="1"/>
          <p:nvPr/>
        </p:nvSpPr>
        <p:spPr>
          <a:xfrm>
            <a:off x="2828925" y="4876800"/>
            <a:ext cx="1171575" cy="660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5" name="Image 4" descr="Capture d’écran 2018-12-05 à 17.22.07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" y="1270073"/>
            <a:ext cx="11287587" cy="191921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A5AA263-5C50-C147-A03C-024E0D7DFC38}"/>
              </a:ext>
            </a:extLst>
          </p:cNvPr>
          <p:cNvSpPr txBox="1"/>
          <p:nvPr/>
        </p:nvSpPr>
        <p:spPr>
          <a:xfrm>
            <a:off x="1618903" y="3102123"/>
            <a:ext cx="190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1. </a:t>
            </a:r>
            <a:r>
              <a:rPr lang="fr-FR" sz="2400" b="1" dirty="0" err="1">
                <a:solidFill>
                  <a:schemeClr val="accent1"/>
                </a:solidFill>
              </a:rPr>
              <a:t>pünktlich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BD27F90-CE59-9247-A5E1-D4C07CE2186A}"/>
              </a:ext>
            </a:extLst>
          </p:cNvPr>
          <p:cNvSpPr txBox="1"/>
          <p:nvPr/>
        </p:nvSpPr>
        <p:spPr>
          <a:xfrm>
            <a:off x="3714507" y="3103306"/>
            <a:ext cx="2166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2. </a:t>
            </a:r>
            <a:r>
              <a:rPr lang="fr-FR" sz="2400" b="1" dirty="0" err="1">
                <a:solidFill>
                  <a:schemeClr val="accent1"/>
                </a:solidFill>
              </a:rPr>
              <a:t>sportlich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DFB1271-C34C-1149-9030-72B7E998E2C3}"/>
              </a:ext>
            </a:extLst>
          </p:cNvPr>
          <p:cNvSpPr txBox="1"/>
          <p:nvPr/>
        </p:nvSpPr>
        <p:spPr>
          <a:xfrm>
            <a:off x="6047380" y="3083106"/>
            <a:ext cx="1963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3. </a:t>
            </a:r>
            <a:r>
              <a:rPr lang="fr-FR" sz="2400" b="1" dirty="0" err="1">
                <a:solidFill>
                  <a:schemeClr val="accent1"/>
                </a:solidFill>
              </a:rPr>
              <a:t>lustig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9219D16-6EBC-6F44-AE30-75D560583F4A}"/>
              </a:ext>
            </a:extLst>
          </p:cNvPr>
          <p:cNvSpPr txBox="1"/>
          <p:nvPr/>
        </p:nvSpPr>
        <p:spPr>
          <a:xfrm>
            <a:off x="8525255" y="3103306"/>
            <a:ext cx="2216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4. </a:t>
            </a:r>
            <a:r>
              <a:rPr lang="fr-FR" sz="2400" b="1" dirty="0" err="1">
                <a:solidFill>
                  <a:schemeClr val="accent1"/>
                </a:solidFill>
              </a:rPr>
              <a:t>ehrlich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2" name="Titre 3">
            <a:extLst>
              <a:ext uri="{FF2B5EF4-FFF2-40B4-BE49-F238E27FC236}">
                <a16:creationId xmlns:a16="http://schemas.microsoft.com/office/drawing/2014/main" id="{33229120-4E0A-E946-93F6-860B17713D6B}"/>
              </a:ext>
            </a:extLst>
          </p:cNvPr>
          <p:cNvSpPr txBox="1">
            <a:spLocks/>
          </p:cNvSpPr>
          <p:nvPr/>
        </p:nvSpPr>
        <p:spPr>
          <a:xfrm>
            <a:off x="0" y="1445"/>
            <a:ext cx="2551354" cy="4840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K7_KB_10 S.65</a:t>
            </a:r>
          </a:p>
        </p:txBody>
      </p:sp>
      <p:pic>
        <p:nvPicPr>
          <p:cNvPr id="2" name="gk9_KB_Track_02.32_K07_A10_1" descr="gk9_KB_Track_02.32_K07_A10_1">
            <a:hlinkClick r:id="" action="ppaction://media"/>
            <a:extLst>
              <a:ext uri="{FF2B5EF4-FFF2-40B4-BE49-F238E27FC236}">
                <a16:creationId xmlns:a16="http://schemas.microsoft.com/office/drawing/2014/main" id="{AA24D3A6-3D65-0841-99CE-B228467C1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36049" y="103730"/>
            <a:ext cx="812800" cy="812800"/>
          </a:xfrm>
          <a:prstGeom prst="rect">
            <a:avLst/>
          </a:prstGeom>
        </p:spPr>
      </p:pic>
      <p:pic>
        <p:nvPicPr>
          <p:cNvPr id="4" name="gk9_KB_Track_02.33_K07_A10_2" descr="gk9_KB_Track_02.33_K07_A10_2">
            <a:hlinkClick r:id="" action="ppaction://media"/>
            <a:extLst>
              <a:ext uri="{FF2B5EF4-FFF2-40B4-BE49-F238E27FC236}">
                <a16:creationId xmlns:a16="http://schemas.microsoft.com/office/drawing/2014/main" id="{DC4E7026-8D5D-4C46-A0F2-831AB586A2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27859" y="94815"/>
            <a:ext cx="812800" cy="812800"/>
          </a:xfrm>
          <a:prstGeom prst="rect">
            <a:avLst/>
          </a:prstGeom>
        </p:spPr>
      </p:pic>
      <p:pic>
        <p:nvPicPr>
          <p:cNvPr id="6" name="gk9_KB_Track_02.34_K07_A10_3" descr="gk9_KB_Track_02.34_K07_A10_3">
            <a:hlinkClick r:id="" action="ppaction://media"/>
            <a:extLst>
              <a:ext uri="{FF2B5EF4-FFF2-40B4-BE49-F238E27FC236}">
                <a16:creationId xmlns:a16="http://schemas.microsoft.com/office/drawing/2014/main" id="{869EB41C-289A-9946-8C27-00BB3087DE3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98679" y="90215"/>
            <a:ext cx="812800" cy="812800"/>
          </a:xfrm>
          <a:prstGeom prst="rect">
            <a:avLst/>
          </a:prstGeom>
        </p:spPr>
      </p:pic>
      <p:pic>
        <p:nvPicPr>
          <p:cNvPr id="7" name="gk9_KB_Track_02.35_K07_A10_4" descr="gk9_KB_Track_02.35_K07_A10_4">
            <a:hlinkClick r:id="" action="ppaction://media"/>
            <a:extLst>
              <a:ext uri="{FF2B5EF4-FFF2-40B4-BE49-F238E27FC236}">
                <a16:creationId xmlns:a16="http://schemas.microsoft.com/office/drawing/2014/main" id="{54BD53FD-22E5-B348-9AFA-4962242E829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69499" y="101790"/>
            <a:ext cx="812800" cy="8128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E3805622-5923-B948-A93E-5B8491209214}"/>
              </a:ext>
            </a:extLst>
          </p:cNvPr>
          <p:cNvSpPr txBox="1"/>
          <p:nvPr/>
        </p:nvSpPr>
        <p:spPr>
          <a:xfrm>
            <a:off x="4336049" y="883934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2.32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E7C95FD-EBCE-6D41-BFBF-D17974B8891C}"/>
              </a:ext>
            </a:extLst>
          </p:cNvPr>
          <p:cNvSpPr txBox="1"/>
          <p:nvPr/>
        </p:nvSpPr>
        <p:spPr>
          <a:xfrm>
            <a:off x="5335003" y="914590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2.33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3F47179-7CA7-1E48-B10F-7E20358C74D5}"/>
              </a:ext>
            </a:extLst>
          </p:cNvPr>
          <p:cNvSpPr txBox="1"/>
          <p:nvPr/>
        </p:nvSpPr>
        <p:spPr>
          <a:xfrm>
            <a:off x="6498679" y="883934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2.34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1CA0ECA-4B2C-184C-9DCD-C8917D61B144}"/>
              </a:ext>
            </a:extLst>
          </p:cNvPr>
          <p:cNvSpPr txBox="1"/>
          <p:nvPr/>
        </p:nvSpPr>
        <p:spPr>
          <a:xfrm>
            <a:off x="7578130" y="914954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2.35</a:t>
            </a:r>
          </a:p>
        </p:txBody>
      </p:sp>
    </p:spTree>
    <p:extLst>
      <p:ext uri="{BB962C8B-B14F-4D97-AF65-F5344CB8AC3E}">
        <p14:creationId xmlns:p14="http://schemas.microsoft.com/office/powerpoint/2010/main" val="29238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00D642-A528-F849-BEF5-5110FF212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E72180-F4F0-D64D-943E-335B01731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								</a:t>
            </a:r>
            <a:r>
              <a:rPr lang="fr-FR" sz="2400" b="1" dirty="0">
                <a:solidFill>
                  <a:schemeClr val="accent1"/>
                </a:solidFill>
              </a:rPr>
              <a:t>d) </a:t>
            </a:r>
            <a:r>
              <a:rPr lang="fr-FR" sz="2400" b="1" dirty="0" err="1">
                <a:solidFill>
                  <a:schemeClr val="accent1"/>
                </a:solidFill>
              </a:rPr>
              <a:t>Lösung</a:t>
            </a:r>
            <a:r>
              <a:rPr lang="fr-FR" sz="2400" b="1" dirty="0">
                <a:solidFill>
                  <a:schemeClr val="accent1"/>
                </a:solidFill>
              </a:rPr>
              <a:t>:</a:t>
            </a:r>
          </a:p>
          <a:p>
            <a:pPr marL="0" indent="0">
              <a:buNone/>
            </a:pPr>
            <a:r>
              <a:rPr lang="fr-FR" sz="2400" b="1" dirty="0">
                <a:solidFill>
                  <a:schemeClr val="accent1"/>
                </a:solidFill>
              </a:rPr>
              <a:t>							 -   </a:t>
            </a:r>
            <a:r>
              <a:rPr lang="fr-FR" sz="2400" b="1" dirty="0" err="1">
                <a:solidFill>
                  <a:schemeClr val="accent1"/>
                </a:solidFill>
              </a:rPr>
              <a:t>Tipp</a:t>
            </a:r>
            <a:r>
              <a:rPr lang="fr-FR" sz="2400" b="1" dirty="0">
                <a:solidFill>
                  <a:schemeClr val="accent1"/>
                </a:solidFill>
              </a:rPr>
              <a:t> 1 : </a:t>
            </a:r>
            <a:r>
              <a:rPr lang="fr-FR" sz="2400" b="1" dirty="0" err="1">
                <a:solidFill>
                  <a:schemeClr val="accent1"/>
                </a:solidFill>
              </a:rPr>
              <a:t>lilly</a:t>
            </a:r>
            <a:endParaRPr lang="fr-FR" sz="24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fr-FR" sz="2400" b="1" dirty="0">
                <a:solidFill>
                  <a:schemeClr val="accent1"/>
                </a:solidFill>
              </a:rPr>
              <a:t>							     </a:t>
            </a:r>
            <a:r>
              <a:rPr lang="fr-FR" sz="2400" b="1" dirty="0" err="1">
                <a:solidFill>
                  <a:schemeClr val="accent1"/>
                </a:solidFill>
              </a:rPr>
              <a:t>Tipp</a:t>
            </a:r>
            <a:r>
              <a:rPr lang="fr-FR" sz="2400" b="1" dirty="0">
                <a:solidFill>
                  <a:schemeClr val="accent1"/>
                </a:solidFill>
              </a:rPr>
              <a:t> 2 : </a:t>
            </a:r>
            <a:r>
              <a:rPr lang="fr-FR" sz="2400" b="1" dirty="0" err="1">
                <a:solidFill>
                  <a:schemeClr val="accent1"/>
                </a:solidFill>
              </a:rPr>
              <a:t>kingjohn</a:t>
            </a:r>
            <a:endParaRPr lang="fr-FR" sz="24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fr-FR" sz="2400" b="1" dirty="0">
                <a:solidFill>
                  <a:schemeClr val="accent1"/>
                </a:solidFill>
              </a:rPr>
              <a:t>							     </a:t>
            </a:r>
            <a:r>
              <a:rPr lang="fr-FR" sz="2400" b="1" dirty="0" err="1">
                <a:solidFill>
                  <a:schemeClr val="accent1"/>
                </a:solidFill>
              </a:rPr>
              <a:t>Tipp</a:t>
            </a:r>
            <a:r>
              <a:rPr lang="fr-FR" sz="2400" b="1" dirty="0">
                <a:solidFill>
                  <a:schemeClr val="accent1"/>
                </a:solidFill>
              </a:rPr>
              <a:t> 3 : </a:t>
            </a:r>
            <a:r>
              <a:rPr lang="fr-FR" sz="2400" b="1" dirty="0" err="1">
                <a:solidFill>
                  <a:schemeClr val="accent1"/>
                </a:solidFill>
              </a:rPr>
              <a:t>sam</a:t>
            </a:r>
            <a:endParaRPr lang="fr-FR" sz="24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fr-FR" sz="2400" b="1" dirty="0">
                <a:solidFill>
                  <a:schemeClr val="accent1"/>
                </a:solidFill>
              </a:rPr>
              <a:t>							     </a:t>
            </a:r>
            <a:r>
              <a:rPr lang="fr-FR" sz="2400" b="1" dirty="0" err="1">
                <a:solidFill>
                  <a:schemeClr val="accent1"/>
                </a:solidFill>
              </a:rPr>
              <a:t>Tipp</a:t>
            </a:r>
            <a:r>
              <a:rPr lang="fr-FR" sz="2400" b="1" dirty="0">
                <a:solidFill>
                  <a:schemeClr val="accent1"/>
                </a:solidFill>
              </a:rPr>
              <a:t> 4 : </a:t>
            </a:r>
            <a:r>
              <a:rPr lang="fr-FR" sz="2400" b="1" dirty="0" err="1">
                <a:solidFill>
                  <a:schemeClr val="accent1"/>
                </a:solidFill>
              </a:rPr>
              <a:t>missiextra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</a:p>
          <a:p>
            <a:pPr marL="0" indent="0">
              <a:buNone/>
            </a:pPr>
            <a:r>
              <a:rPr lang="fr-FR" sz="2400" b="1" dirty="0">
                <a:solidFill>
                  <a:schemeClr val="accent1"/>
                </a:solidFill>
              </a:rPr>
              <a:t>							     </a:t>
            </a:r>
            <a:r>
              <a:rPr lang="fr-FR" sz="2400" b="1" dirty="0" err="1">
                <a:solidFill>
                  <a:schemeClr val="accent1"/>
                </a:solidFill>
              </a:rPr>
              <a:t>Tipp</a:t>
            </a:r>
            <a:r>
              <a:rPr lang="fr-FR" sz="2400" b="1" dirty="0">
                <a:solidFill>
                  <a:schemeClr val="accent1"/>
                </a:solidFill>
              </a:rPr>
              <a:t> 5 : </a:t>
            </a:r>
            <a:r>
              <a:rPr lang="fr-FR" sz="2400" b="1" dirty="0" err="1">
                <a:solidFill>
                  <a:schemeClr val="accent1"/>
                </a:solidFill>
              </a:rPr>
              <a:t>Hexe</a:t>
            </a:r>
            <a:endParaRPr lang="fr-FR" sz="24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fr-FR" sz="2400" b="1" dirty="0">
                <a:solidFill>
                  <a:schemeClr val="accent1"/>
                </a:solidFill>
              </a:rPr>
              <a:t>							      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834D1D5-FC74-124D-8428-D06E65DAE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92" y="88900"/>
            <a:ext cx="7035800" cy="668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ce réservé du contenu 12" descr="Capture d’écran 2018-12-05 à 16.39.50.pn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r="313"/>
          <a:stretch/>
        </p:blipFill>
        <p:spPr>
          <a:xfrm>
            <a:off x="157483" y="1825625"/>
            <a:ext cx="11696642" cy="3660058"/>
          </a:xfr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A5AA263-5C50-C147-A03C-024E0D7DFC38}"/>
              </a:ext>
            </a:extLst>
          </p:cNvPr>
          <p:cNvSpPr txBox="1"/>
          <p:nvPr/>
        </p:nvSpPr>
        <p:spPr>
          <a:xfrm>
            <a:off x="3505958" y="290587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A5AA263-5C50-C147-A03C-024E0D7DFC38}"/>
              </a:ext>
            </a:extLst>
          </p:cNvPr>
          <p:cNvSpPr txBox="1"/>
          <p:nvPr/>
        </p:nvSpPr>
        <p:spPr>
          <a:xfrm>
            <a:off x="3963158" y="3593907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A5AA263-5C50-C147-A03C-024E0D7DFC38}"/>
              </a:ext>
            </a:extLst>
          </p:cNvPr>
          <p:cNvSpPr txBox="1"/>
          <p:nvPr/>
        </p:nvSpPr>
        <p:spPr>
          <a:xfrm>
            <a:off x="4599975" y="3214167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c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A5AA263-5C50-C147-A03C-024E0D7DFC38}"/>
              </a:ext>
            </a:extLst>
          </p:cNvPr>
          <p:cNvSpPr txBox="1"/>
          <p:nvPr/>
        </p:nvSpPr>
        <p:spPr>
          <a:xfrm>
            <a:off x="4405851" y="4106701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g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A5AA263-5C50-C147-A03C-024E0D7DFC38}"/>
              </a:ext>
            </a:extLst>
          </p:cNvPr>
          <p:cNvSpPr txBox="1"/>
          <p:nvPr/>
        </p:nvSpPr>
        <p:spPr>
          <a:xfrm>
            <a:off x="4752375" y="3824740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A5AA263-5C50-C147-A03C-024E0D7DFC38}"/>
              </a:ext>
            </a:extLst>
          </p:cNvPr>
          <p:cNvSpPr txBox="1"/>
          <p:nvPr/>
        </p:nvSpPr>
        <p:spPr>
          <a:xfrm>
            <a:off x="3810758" y="4527540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A5AA263-5C50-C147-A03C-024E0D7DFC38}"/>
              </a:ext>
            </a:extLst>
          </p:cNvPr>
          <p:cNvSpPr txBox="1"/>
          <p:nvPr/>
        </p:nvSpPr>
        <p:spPr>
          <a:xfrm>
            <a:off x="4101051" y="4758372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f</a:t>
            </a:r>
          </a:p>
        </p:txBody>
      </p:sp>
      <p:sp>
        <p:nvSpPr>
          <p:cNvPr id="11" name="Titre 3">
            <a:extLst>
              <a:ext uri="{FF2B5EF4-FFF2-40B4-BE49-F238E27FC236}">
                <a16:creationId xmlns:a16="http://schemas.microsoft.com/office/drawing/2014/main" id="{33229120-4E0A-E946-93F6-860B17713D6B}"/>
              </a:ext>
            </a:extLst>
          </p:cNvPr>
          <p:cNvSpPr txBox="1">
            <a:spLocks/>
          </p:cNvSpPr>
          <p:nvPr/>
        </p:nvSpPr>
        <p:spPr>
          <a:xfrm>
            <a:off x="-1" y="1445"/>
            <a:ext cx="3041631" cy="4840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K7_KB_13a S.67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0DB6C6F-F370-8F4B-8BFE-3ED46576F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282" y="5490561"/>
            <a:ext cx="3842695" cy="932693"/>
          </a:xfrm>
          <a:prstGeom prst="rect">
            <a:avLst/>
          </a:prstGeom>
        </p:spPr>
      </p:pic>
      <p:pic>
        <p:nvPicPr>
          <p:cNvPr id="4" name="gk9_KB_Track_02.36_K07_A13b" descr="gk9_KB_Track_02.36_K07_A13b">
            <a:hlinkClick r:id="" action="ppaction://media"/>
            <a:extLst>
              <a:ext uri="{FF2B5EF4-FFF2-40B4-BE49-F238E27FC236}">
                <a16:creationId xmlns:a16="http://schemas.microsoft.com/office/drawing/2014/main" id="{DB1BBE8B-7D88-9248-B63D-DC42D2E921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7482" y="555050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6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apture d’écran 2018-12-05 à 16.50.12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4" r="-1" b="25100"/>
          <a:stretch/>
        </p:blipFill>
        <p:spPr>
          <a:xfrm>
            <a:off x="146547" y="2281469"/>
            <a:ext cx="12045453" cy="3090971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2612618" y="4245542"/>
            <a:ext cx="627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mir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3562892" y="4247852"/>
            <a:ext cx="627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dir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8027587" y="4247852"/>
            <a:ext cx="895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euch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9" name="Titre 3">
            <a:extLst>
              <a:ext uri="{FF2B5EF4-FFF2-40B4-BE49-F238E27FC236}">
                <a16:creationId xmlns:a16="http://schemas.microsoft.com/office/drawing/2014/main" id="{33229120-4E0A-E946-93F6-860B17713D6B}"/>
              </a:ext>
            </a:extLst>
          </p:cNvPr>
          <p:cNvSpPr txBox="1">
            <a:spLocks/>
          </p:cNvSpPr>
          <p:nvPr/>
        </p:nvSpPr>
        <p:spPr>
          <a:xfrm>
            <a:off x="0" y="1445"/>
            <a:ext cx="2884846" cy="4840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K7_KB_13d S.67</a:t>
            </a:r>
          </a:p>
        </p:txBody>
      </p:sp>
    </p:spTree>
    <p:extLst>
      <p:ext uri="{BB962C8B-B14F-4D97-AF65-F5344CB8AC3E}">
        <p14:creationId xmlns:p14="http://schemas.microsoft.com/office/powerpoint/2010/main" val="386645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apture d’écran 2018-12-05 à 16.56.43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" r="90" b="10106"/>
          <a:stretch/>
        </p:blipFill>
        <p:spPr>
          <a:xfrm>
            <a:off x="2067862" y="1731403"/>
            <a:ext cx="7594100" cy="1736300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848648" y="4272685"/>
            <a:ext cx="3970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sportlich - </a:t>
            </a:r>
            <a:r>
              <a:rPr lang="de-DE" sz="2400" b="1" i="1" dirty="0">
                <a:solidFill>
                  <a:schemeClr val="accent1"/>
                </a:solidFill>
              </a:rPr>
              <a:t>unsportlich</a:t>
            </a:r>
            <a:endParaRPr lang="de-DE" sz="2000" b="1" i="1" dirty="0">
              <a:solidFill>
                <a:schemeClr val="accent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848648" y="5117582"/>
            <a:ext cx="3970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dumm - </a:t>
            </a:r>
            <a:r>
              <a:rPr lang="de-DE" sz="2400" b="1" i="1" dirty="0">
                <a:solidFill>
                  <a:schemeClr val="accent1"/>
                </a:solidFill>
              </a:rPr>
              <a:t>intelligent</a:t>
            </a:r>
            <a:endParaRPr lang="de-DE" sz="2000" b="1" i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848649" y="5933314"/>
            <a:ext cx="3037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lustig - </a:t>
            </a:r>
            <a:r>
              <a:rPr lang="de-DE" sz="2400" b="1" i="1" dirty="0">
                <a:solidFill>
                  <a:schemeClr val="accent1"/>
                </a:solidFill>
              </a:rPr>
              <a:t>traurig</a:t>
            </a:r>
            <a:endParaRPr lang="de-DE" sz="2000" b="1" i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5364928" y="4272685"/>
            <a:ext cx="5445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>
                <a:solidFill>
                  <a:schemeClr val="accent1"/>
                </a:solidFill>
              </a:rPr>
              <a:t>unsympathisch - </a:t>
            </a:r>
            <a:r>
              <a:rPr lang="de-CH" sz="2400" b="1" i="1" dirty="0">
                <a:solidFill>
                  <a:schemeClr val="accent1"/>
                </a:solidFill>
              </a:rPr>
              <a:t>sympathisch</a:t>
            </a:r>
            <a:endParaRPr lang="de-CH" sz="2000" b="1" i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5364930" y="5117582"/>
            <a:ext cx="3037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unfair - </a:t>
            </a:r>
            <a:r>
              <a:rPr lang="de-DE" sz="2400" b="1" i="1" dirty="0">
                <a:solidFill>
                  <a:schemeClr val="accent1"/>
                </a:solidFill>
              </a:rPr>
              <a:t>fair</a:t>
            </a:r>
            <a:endParaRPr lang="de-DE" sz="2000" b="1" i="1" dirty="0">
              <a:solidFill>
                <a:schemeClr val="accent1"/>
              </a:solidFill>
            </a:endParaRPr>
          </a:p>
        </p:txBody>
      </p:sp>
      <p:sp>
        <p:nvSpPr>
          <p:cNvPr id="11" name="Titre 3">
            <a:extLst>
              <a:ext uri="{FF2B5EF4-FFF2-40B4-BE49-F238E27FC236}">
                <a16:creationId xmlns:a16="http://schemas.microsoft.com/office/drawing/2014/main" id="{33229120-4E0A-E946-93F6-860B17713D6B}"/>
              </a:ext>
            </a:extLst>
          </p:cNvPr>
          <p:cNvSpPr txBox="1">
            <a:spLocks/>
          </p:cNvSpPr>
          <p:nvPr/>
        </p:nvSpPr>
        <p:spPr>
          <a:xfrm>
            <a:off x="0" y="1445"/>
            <a:ext cx="5565870" cy="4840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K7_KB_Das </a:t>
            </a:r>
            <a:r>
              <a:rPr lang="fr-FR" sz="3200" dirty="0" err="1"/>
              <a:t>kann</a:t>
            </a:r>
            <a:r>
              <a:rPr lang="fr-FR" sz="3200" dirty="0"/>
              <a:t> </a:t>
            </a:r>
            <a:r>
              <a:rPr lang="fr-FR" sz="3200" dirty="0" err="1"/>
              <a:t>ich</a:t>
            </a:r>
            <a:r>
              <a:rPr lang="fr-FR" sz="3200" dirty="0"/>
              <a:t> </a:t>
            </a:r>
            <a:r>
              <a:rPr lang="fr-FR" sz="3200" dirty="0" err="1"/>
              <a:t>schon</a:t>
            </a:r>
            <a:r>
              <a:rPr lang="fr-FR" sz="3200" dirty="0"/>
              <a:t> S.68</a:t>
            </a:r>
          </a:p>
        </p:txBody>
      </p:sp>
    </p:spTree>
    <p:extLst>
      <p:ext uri="{BB962C8B-B14F-4D97-AF65-F5344CB8AC3E}">
        <p14:creationId xmlns:p14="http://schemas.microsoft.com/office/powerpoint/2010/main" val="11951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865727E8-646A-ED4A-9A23-708A9F6B61B1}"/>
              </a:ext>
            </a:extLst>
          </p:cNvPr>
          <p:cNvSpPr txBox="1"/>
          <p:nvPr/>
        </p:nvSpPr>
        <p:spPr>
          <a:xfrm>
            <a:off x="1457259" y="1308724"/>
            <a:ext cx="3102619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LÖSUNG</a:t>
            </a:r>
            <a:r>
              <a:rPr lang="fr-FR" sz="2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endParaRPr lang="fr-FR" sz="22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1E</a:t>
            </a:r>
          </a:p>
          <a:p>
            <a:endParaRPr lang="fr-FR" sz="24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2I</a:t>
            </a:r>
          </a:p>
          <a:p>
            <a:endParaRPr lang="fr-FR" sz="24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3A</a:t>
            </a:r>
          </a:p>
          <a:p>
            <a:endParaRPr lang="fr-FR" sz="24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4B</a:t>
            </a:r>
          </a:p>
          <a:p>
            <a:endParaRPr lang="fr-FR" sz="24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5G</a:t>
            </a:r>
          </a:p>
          <a:p>
            <a:endParaRPr lang="fr-FR" sz="24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6D</a:t>
            </a:r>
          </a:p>
        </p:txBody>
      </p:sp>
      <p:pic>
        <p:nvPicPr>
          <p:cNvPr id="3" name="Image 2" descr="Capture d’écran 2019-01-14 à 16.44.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3"/>
          <a:stretch/>
        </p:blipFill>
        <p:spPr>
          <a:xfrm>
            <a:off x="5676057" y="0"/>
            <a:ext cx="6515943" cy="6632154"/>
          </a:xfrm>
          <a:prstGeom prst="rect">
            <a:avLst/>
          </a:prstGeom>
        </p:spPr>
      </p:pic>
      <p:sp>
        <p:nvSpPr>
          <p:cNvPr id="7" name="Titre 3">
            <a:extLst>
              <a:ext uri="{FF2B5EF4-FFF2-40B4-BE49-F238E27FC236}">
                <a16:creationId xmlns:a16="http://schemas.microsoft.com/office/drawing/2014/main" id="{33229120-4E0A-E946-93F6-860B17713D6B}"/>
              </a:ext>
            </a:extLst>
          </p:cNvPr>
          <p:cNvSpPr txBox="1">
            <a:spLocks/>
          </p:cNvSpPr>
          <p:nvPr/>
        </p:nvSpPr>
        <p:spPr>
          <a:xfrm>
            <a:off x="0" y="1445"/>
            <a:ext cx="2551354" cy="4840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K7_KB_1b S.61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2B4584-7A5B-3D4F-A30E-055DC730CC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8569" y="5056687"/>
            <a:ext cx="7369672" cy="1754302"/>
          </a:xfrm>
          <a:prstGeom prst="rect">
            <a:avLst/>
          </a:prstGeom>
        </p:spPr>
      </p:pic>
      <p:pic>
        <p:nvPicPr>
          <p:cNvPr id="5" name="gk9_KB_Track_02.18_K07_A1b" descr="gk9_KB_Track_02.18_K07_A1b">
            <a:hlinkClick r:id="" action="ppaction://media"/>
            <a:extLst>
              <a:ext uri="{FF2B5EF4-FFF2-40B4-BE49-F238E27FC236}">
                <a16:creationId xmlns:a16="http://schemas.microsoft.com/office/drawing/2014/main" id="{B413A9A2-5960-9242-AEA4-5A069FC63C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7018" y="599818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52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apture d’écran 2018-12-05 à 16.57.02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" b="364"/>
          <a:stretch/>
        </p:blipFill>
        <p:spPr>
          <a:xfrm>
            <a:off x="352834" y="1303118"/>
            <a:ext cx="5463684" cy="5313949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5969821" y="1303118"/>
            <a:ext cx="6013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Alexandra ist nicht auf der Party von Viktor gewesen.</a:t>
            </a:r>
            <a:endParaRPr lang="de-DE" sz="2000" b="1" i="1" dirty="0">
              <a:solidFill>
                <a:schemeClr val="accent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5969821" y="2361388"/>
            <a:ext cx="6013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Sie ist im Zimmer geblieben.</a:t>
            </a:r>
            <a:endParaRPr lang="de-DE" sz="2000" b="1" i="1" dirty="0">
              <a:solidFill>
                <a:schemeClr val="accent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5969821" y="3052166"/>
            <a:ext cx="6013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Ich habe Alexandra angerufen.</a:t>
            </a:r>
            <a:endParaRPr lang="de-DE" sz="2000" b="1" i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5969821" y="3730085"/>
            <a:ext cx="6013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Martina ist mit Jens ins Kino gegangen.</a:t>
            </a:r>
            <a:endParaRPr lang="de-DE" sz="2000" b="1" i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5969821" y="4780508"/>
            <a:ext cx="6013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Die beiden haben eine Pizza gegessen.</a:t>
            </a:r>
            <a:endParaRPr lang="de-DE" sz="2000" b="1" i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5969821" y="5854550"/>
            <a:ext cx="6013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Alexandra hat Martina einen Brief geschrieben.</a:t>
            </a:r>
            <a:endParaRPr lang="de-DE" sz="2000" b="1" i="1" dirty="0">
              <a:solidFill>
                <a:schemeClr val="accent1"/>
              </a:solidFill>
            </a:endParaRPr>
          </a:p>
        </p:txBody>
      </p:sp>
      <p:sp>
        <p:nvSpPr>
          <p:cNvPr id="11" name="Titre 3">
            <a:extLst>
              <a:ext uri="{FF2B5EF4-FFF2-40B4-BE49-F238E27FC236}">
                <a16:creationId xmlns:a16="http://schemas.microsoft.com/office/drawing/2014/main" id="{33229120-4E0A-E946-93F6-860B17713D6B}"/>
              </a:ext>
            </a:extLst>
          </p:cNvPr>
          <p:cNvSpPr txBox="1">
            <a:spLocks/>
          </p:cNvSpPr>
          <p:nvPr/>
        </p:nvSpPr>
        <p:spPr>
          <a:xfrm>
            <a:off x="0" y="1445"/>
            <a:ext cx="5565870" cy="4840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K7_KB_Das </a:t>
            </a:r>
            <a:r>
              <a:rPr lang="fr-FR" sz="3200" dirty="0" err="1"/>
              <a:t>kann</a:t>
            </a:r>
            <a:r>
              <a:rPr lang="fr-FR" sz="3200" dirty="0"/>
              <a:t> </a:t>
            </a:r>
            <a:r>
              <a:rPr lang="fr-FR" sz="3200" dirty="0" err="1"/>
              <a:t>ich</a:t>
            </a:r>
            <a:r>
              <a:rPr lang="fr-FR" sz="3200" dirty="0"/>
              <a:t> </a:t>
            </a:r>
            <a:r>
              <a:rPr lang="fr-FR" sz="3200" dirty="0" err="1"/>
              <a:t>schon</a:t>
            </a:r>
            <a:r>
              <a:rPr lang="fr-FR" sz="3200" dirty="0"/>
              <a:t> S.68</a:t>
            </a:r>
          </a:p>
        </p:txBody>
      </p:sp>
    </p:spTree>
    <p:extLst>
      <p:ext uri="{BB962C8B-B14F-4D97-AF65-F5344CB8AC3E}">
        <p14:creationId xmlns:p14="http://schemas.microsoft.com/office/powerpoint/2010/main" val="346827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apture d’écran 2018-12-05 à 16.57.31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" r="165"/>
          <a:stretch/>
        </p:blipFill>
        <p:spPr>
          <a:xfrm>
            <a:off x="609600" y="1837268"/>
            <a:ext cx="10972800" cy="2135552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432149" y="2859332"/>
            <a:ext cx="1365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    Leihst</a:t>
            </a:r>
            <a:endParaRPr lang="de-DE" sz="2000" b="1" i="1" dirty="0">
              <a:solidFill>
                <a:srgbClr val="0000FF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609601" y="3328470"/>
            <a:ext cx="1365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Hilfst</a:t>
            </a:r>
            <a:endParaRPr lang="de-DE" sz="2000" b="1" i="1" dirty="0">
              <a:solidFill>
                <a:schemeClr val="accent1"/>
              </a:solidFill>
            </a:endParaRPr>
          </a:p>
        </p:txBody>
      </p:sp>
      <p:sp>
        <p:nvSpPr>
          <p:cNvPr id="8" name="Titre 3">
            <a:extLst>
              <a:ext uri="{FF2B5EF4-FFF2-40B4-BE49-F238E27FC236}">
                <a16:creationId xmlns:a16="http://schemas.microsoft.com/office/drawing/2014/main" id="{33229120-4E0A-E946-93F6-860B17713D6B}"/>
              </a:ext>
            </a:extLst>
          </p:cNvPr>
          <p:cNvSpPr txBox="1">
            <a:spLocks/>
          </p:cNvSpPr>
          <p:nvPr/>
        </p:nvSpPr>
        <p:spPr>
          <a:xfrm>
            <a:off x="0" y="1445"/>
            <a:ext cx="5565870" cy="4840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K7_KB_Das </a:t>
            </a:r>
            <a:r>
              <a:rPr lang="fr-FR" sz="3200" dirty="0" err="1"/>
              <a:t>kann</a:t>
            </a:r>
            <a:r>
              <a:rPr lang="fr-FR" sz="3200" dirty="0"/>
              <a:t> </a:t>
            </a:r>
            <a:r>
              <a:rPr lang="fr-FR" sz="3200" dirty="0" err="1"/>
              <a:t>ich</a:t>
            </a:r>
            <a:r>
              <a:rPr lang="fr-FR" sz="3200" dirty="0"/>
              <a:t> </a:t>
            </a:r>
            <a:r>
              <a:rPr lang="fr-FR" sz="3200" dirty="0" err="1"/>
              <a:t>schon</a:t>
            </a:r>
            <a:r>
              <a:rPr lang="fr-FR" sz="3200" dirty="0"/>
              <a:t> S.68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D6FFBAB-8EF3-AD4E-97E7-B4ED96BF85B0}"/>
              </a:ext>
            </a:extLst>
          </p:cNvPr>
          <p:cNvSpPr txBox="1"/>
          <p:nvPr/>
        </p:nvSpPr>
        <p:spPr>
          <a:xfrm>
            <a:off x="1675173" y="2386010"/>
            <a:ext cx="983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gefällt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73334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apture d’écran 2018-12-05 à 16.57.38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r="-33"/>
          <a:stretch/>
        </p:blipFill>
        <p:spPr>
          <a:xfrm>
            <a:off x="406401" y="1769535"/>
            <a:ext cx="11492089" cy="2562531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2720967" y="2416932"/>
            <a:ext cx="891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mir</a:t>
            </a:r>
            <a:endParaRPr lang="de-DE" sz="2000" b="1" i="1" dirty="0">
              <a:solidFill>
                <a:schemeClr val="accent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4086738" y="2878597"/>
            <a:ext cx="767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dir</a:t>
            </a:r>
            <a:endParaRPr lang="de-DE" sz="2000" b="1" i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2720967" y="3737732"/>
            <a:ext cx="1038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dir</a:t>
            </a:r>
            <a:endParaRPr lang="de-DE" sz="2000" b="1" i="1" dirty="0">
              <a:solidFill>
                <a:schemeClr val="accent1"/>
              </a:solidFill>
            </a:endParaRPr>
          </a:p>
        </p:txBody>
      </p:sp>
      <p:sp>
        <p:nvSpPr>
          <p:cNvPr id="8" name="Titre 3">
            <a:extLst>
              <a:ext uri="{FF2B5EF4-FFF2-40B4-BE49-F238E27FC236}">
                <a16:creationId xmlns:a16="http://schemas.microsoft.com/office/drawing/2014/main" id="{33229120-4E0A-E946-93F6-860B17713D6B}"/>
              </a:ext>
            </a:extLst>
          </p:cNvPr>
          <p:cNvSpPr txBox="1">
            <a:spLocks/>
          </p:cNvSpPr>
          <p:nvPr/>
        </p:nvSpPr>
        <p:spPr>
          <a:xfrm>
            <a:off x="0" y="1445"/>
            <a:ext cx="5565870" cy="4840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K7_KB_Das </a:t>
            </a:r>
            <a:r>
              <a:rPr lang="fr-FR" sz="3200" dirty="0" err="1"/>
              <a:t>kann</a:t>
            </a:r>
            <a:r>
              <a:rPr lang="fr-FR" sz="3200" dirty="0"/>
              <a:t> </a:t>
            </a:r>
            <a:r>
              <a:rPr lang="fr-FR" sz="3200" dirty="0" err="1"/>
              <a:t>ich</a:t>
            </a:r>
            <a:r>
              <a:rPr lang="fr-FR" sz="3200" dirty="0"/>
              <a:t> </a:t>
            </a:r>
            <a:r>
              <a:rPr lang="fr-FR" sz="3200" dirty="0" err="1"/>
              <a:t>schon</a:t>
            </a:r>
            <a:r>
              <a:rPr lang="fr-FR" sz="3200" dirty="0"/>
              <a:t> S.68</a:t>
            </a:r>
          </a:p>
        </p:txBody>
      </p:sp>
    </p:spTree>
    <p:extLst>
      <p:ext uri="{BB962C8B-B14F-4D97-AF65-F5344CB8AC3E}">
        <p14:creationId xmlns:p14="http://schemas.microsoft.com/office/powerpoint/2010/main" val="319505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4500B304-B795-5E43-9FA9-D8CC506E45C7}"/>
              </a:ext>
            </a:extLst>
          </p:cNvPr>
          <p:cNvSpPr txBox="1"/>
          <p:nvPr/>
        </p:nvSpPr>
        <p:spPr>
          <a:xfrm>
            <a:off x="600770" y="2082800"/>
            <a:ext cx="528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5">
                    <a:lumMod val="75000"/>
                  </a:schemeClr>
                </a:solidFill>
              </a:rPr>
              <a:t>Lösung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 : </a:t>
            </a:r>
          </a:p>
          <a:p>
            <a:endParaRPr lang="fr-FR" sz="2400" b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fr-FR" sz="24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r-FR" sz="2400" b="1" dirty="0" err="1">
                <a:solidFill>
                  <a:schemeClr val="accent5">
                    <a:lumMod val="75000"/>
                  </a:schemeClr>
                </a:solidFill>
              </a:rPr>
              <a:t>Fotos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400" b="1" dirty="0" err="1">
                <a:solidFill>
                  <a:schemeClr val="accent5">
                    <a:lumMod val="75000"/>
                  </a:schemeClr>
                </a:solidFill>
              </a:rPr>
              <a:t>von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 uns </a:t>
            </a:r>
            <a:r>
              <a:rPr lang="fr-FR" sz="2400" b="1" dirty="0" err="1">
                <a:solidFill>
                  <a:schemeClr val="accent5">
                    <a:lumMod val="75000"/>
                  </a:schemeClr>
                </a:solidFill>
              </a:rPr>
              <a:t>beiden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 : </a:t>
            </a:r>
            <a:r>
              <a:rPr lang="fr-FR" sz="2400" b="1" dirty="0" err="1">
                <a:solidFill>
                  <a:schemeClr val="accent5">
                    <a:lumMod val="75000"/>
                  </a:schemeClr>
                </a:solidFill>
              </a:rPr>
              <a:t>Foto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 F </a:t>
            </a:r>
          </a:p>
          <a:p>
            <a:endParaRPr lang="fr-FR" sz="2400" b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fr-FR" sz="24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r-FR" sz="2400" b="1" dirty="0" err="1">
                <a:solidFill>
                  <a:schemeClr val="accent5">
                    <a:lumMod val="75000"/>
                  </a:schemeClr>
                </a:solidFill>
              </a:rPr>
              <a:t>Freundschaftsketten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 mit A </a:t>
            </a:r>
            <a:r>
              <a:rPr lang="fr-FR" sz="2400" b="1" dirty="0" err="1">
                <a:solidFill>
                  <a:schemeClr val="accent5">
                    <a:lumMod val="75000"/>
                  </a:schemeClr>
                </a:solidFill>
              </a:rPr>
              <a:t>und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 M : </a:t>
            </a:r>
            <a:b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fr-FR" sz="2400" b="1" dirty="0" err="1">
                <a:solidFill>
                  <a:schemeClr val="accent5">
                    <a:lumMod val="75000"/>
                  </a:schemeClr>
                </a:solidFill>
              </a:rPr>
              <a:t>Foto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 H</a:t>
            </a:r>
          </a:p>
        </p:txBody>
      </p:sp>
      <p:pic>
        <p:nvPicPr>
          <p:cNvPr id="4" name="Image 3" descr="Capture d’écran 2019-01-14 à 16.46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642" y="122812"/>
            <a:ext cx="6310437" cy="4625573"/>
          </a:xfrm>
          <a:prstGeom prst="rect">
            <a:avLst/>
          </a:prstGeom>
        </p:spPr>
      </p:pic>
      <p:pic>
        <p:nvPicPr>
          <p:cNvPr id="6" name="Image 5" descr="Capture d’écran 2019-01-14 à 16.47.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70" y="4482960"/>
            <a:ext cx="2344784" cy="2375039"/>
          </a:xfrm>
          <a:prstGeom prst="rect">
            <a:avLst/>
          </a:prstGeom>
        </p:spPr>
      </p:pic>
      <p:pic>
        <p:nvPicPr>
          <p:cNvPr id="7" name="Image 6" descr="Capture d’écran 2019-01-14 à 16.47.47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25"/>
          <a:stretch/>
        </p:blipFill>
        <p:spPr>
          <a:xfrm>
            <a:off x="8896225" y="5064610"/>
            <a:ext cx="2457575" cy="1573870"/>
          </a:xfrm>
          <a:prstGeom prst="rect">
            <a:avLst/>
          </a:prstGeom>
        </p:spPr>
      </p:pic>
      <p:cxnSp>
        <p:nvCxnSpPr>
          <p:cNvPr id="11" name="Connecteur droit 10"/>
          <p:cNvCxnSpPr/>
          <p:nvPr/>
        </p:nvCxnSpPr>
        <p:spPr>
          <a:xfrm>
            <a:off x="6655908" y="2647462"/>
            <a:ext cx="1456316" cy="61458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7442331" y="3288324"/>
            <a:ext cx="1029933" cy="68668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6021885" y="3484685"/>
            <a:ext cx="2206869" cy="129930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re 3">
            <a:extLst>
              <a:ext uri="{FF2B5EF4-FFF2-40B4-BE49-F238E27FC236}">
                <a16:creationId xmlns:a16="http://schemas.microsoft.com/office/drawing/2014/main" id="{33229120-4E0A-E946-93F6-860B17713D6B}"/>
              </a:ext>
            </a:extLst>
          </p:cNvPr>
          <p:cNvSpPr txBox="1">
            <a:spLocks/>
          </p:cNvSpPr>
          <p:nvPr/>
        </p:nvSpPr>
        <p:spPr>
          <a:xfrm>
            <a:off x="0" y="1445"/>
            <a:ext cx="2551354" cy="4840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K7_KB_1d S.61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6D34D06-9584-CE4F-86C2-FBA25355B3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3475" r="30748" b="-2680"/>
          <a:stretch/>
        </p:blipFill>
        <p:spPr>
          <a:xfrm>
            <a:off x="-214437" y="1181015"/>
            <a:ext cx="5833079" cy="58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9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FF1C9579-E1A9-3D41-89FA-418E79362A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54" y="945222"/>
            <a:ext cx="8378183" cy="4691783"/>
          </a:xfr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2AD7892-B39D-1A43-9E11-2DD4FF324E9A}"/>
              </a:ext>
            </a:extLst>
          </p:cNvPr>
          <p:cNvSpPr txBox="1"/>
          <p:nvPr/>
        </p:nvSpPr>
        <p:spPr>
          <a:xfrm>
            <a:off x="7991230" y="945222"/>
            <a:ext cx="361856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LÖSUNG : </a:t>
            </a:r>
            <a:r>
              <a:rPr lang="fr-FR" sz="2400" b="1" dirty="0" err="1">
                <a:solidFill>
                  <a:schemeClr val="accent5">
                    <a:lumMod val="75000"/>
                  </a:schemeClr>
                </a:solidFill>
              </a:rPr>
              <a:t>stimmt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400" b="1" dirty="0" err="1">
                <a:solidFill>
                  <a:schemeClr val="accent5">
                    <a:lumMod val="75000"/>
                  </a:schemeClr>
                </a:solidFill>
              </a:rPr>
              <a:t>nicht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. </a:t>
            </a:r>
          </a:p>
          <a:p>
            <a:endParaRPr lang="fr-FR" sz="2400" b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fr-FR" sz="24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1. Es </a:t>
            </a:r>
            <a:r>
              <a:rPr lang="fr-FR" sz="2400" b="1" dirty="0" err="1">
                <a:solidFill>
                  <a:schemeClr val="accent5">
                    <a:lumMod val="75000"/>
                  </a:schemeClr>
                </a:solidFill>
              </a:rPr>
              <a:t>war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 total </a:t>
            </a:r>
            <a:r>
              <a:rPr lang="fr-FR" sz="2400" b="1" dirty="0" err="1">
                <a:solidFill>
                  <a:schemeClr val="accent5">
                    <a:lumMod val="75000"/>
                  </a:schemeClr>
                </a:solidFill>
              </a:rPr>
              <a:t>langweilig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. </a:t>
            </a:r>
          </a:p>
          <a:p>
            <a:endParaRPr lang="fr-FR" sz="24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2. </a:t>
            </a:r>
            <a:r>
              <a:rPr lang="fr-FR" sz="2400" b="1" dirty="0" err="1">
                <a:solidFill>
                  <a:schemeClr val="accent5">
                    <a:lumMod val="75000"/>
                  </a:schemeClr>
                </a:solidFill>
              </a:rPr>
              <a:t>Nur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 die </a:t>
            </a:r>
            <a:r>
              <a:rPr lang="fr-FR" sz="2400" b="1" dirty="0" err="1">
                <a:solidFill>
                  <a:schemeClr val="accent5">
                    <a:lumMod val="75000"/>
                  </a:schemeClr>
                </a:solidFill>
              </a:rPr>
              <a:t>Mädchen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400" b="1" dirty="0" err="1">
                <a:solidFill>
                  <a:schemeClr val="accent5">
                    <a:lumMod val="75000"/>
                  </a:schemeClr>
                </a:solidFill>
              </a:rPr>
              <a:t>haben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400" b="1" dirty="0" err="1">
                <a:solidFill>
                  <a:schemeClr val="accent5">
                    <a:lumMod val="75000"/>
                  </a:schemeClr>
                </a:solidFill>
              </a:rPr>
              <a:t>getanzt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. </a:t>
            </a:r>
          </a:p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3. </a:t>
            </a:r>
            <a:r>
              <a:rPr lang="fr-FR" sz="2400" b="1" dirty="0" err="1">
                <a:solidFill>
                  <a:schemeClr val="accent5">
                    <a:lumMod val="75000"/>
                  </a:schemeClr>
                </a:solidFill>
              </a:rPr>
              <a:t>Ich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400" b="1" dirty="0" err="1">
                <a:solidFill>
                  <a:schemeClr val="accent5">
                    <a:lumMod val="75000"/>
                  </a:schemeClr>
                </a:solidFill>
              </a:rPr>
              <a:t>habe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400" b="1" dirty="0" err="1">
                <a:solidFill>
                  <a:schemeClr val="accent5">
                    <a:lumMod val="75000"/>
                  </a:schemeClr>
                </a:solidFill>
              </a:rPr>
              <a:t>dann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 mit Nicole die </a:t>
            </a:r>
            <a:r>
              <a:rPr lang="fr-FR" sz="2400" b="1" dirty="0" err="1">
                <a:solidFill>
                  <a:schemeClr val="accent5">
                    <a:lumMod val="75000"/>
                  </a:schemeClr>
                </a:solidFill>
              </a:rPr>
              <a:t>Küche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400" b="1" dirty="0" err="1">
                <a:solidFill>
                  <a:schemeClr val="accent5">
                    <a:lumMod val="75000"/>
                  </a:schemeClr>
                </a:solidFill>
              </a:rPr>
              <a:t>aufgeräumt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. </a:t>
            </a:r>
          </a:p>
          <a:p>
            <a:endParaRPr lang="fr-FR" sz="24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4. Um </a:t>
            </a:r>
            <a:r>
              <a:rPr lang="fr-FR" sz="2400" b="1" dirty="0" err="1">
                <a:solidFill>
                  <a:schemeClr val="accent5">
                    <a:lumMod val="75000"/>
                  </a:schemeClr>
                </a:solidFill>
              </a:rPr>
              <a:t>elf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400" b="1" dirty="0" err="1">
                <a:solidFill>
                  <a:schemeClr val="accent5">
                    <a:lumMod val="75000"/>
                  </a:schemeClr>
                </a:solidFill>
              </a:rPr>
              <a:t>Uhr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400" b="1" dirty="0" err="1">
                <a:solidFill>
                  <a:schemeClr val="accent5">
                    <a:lumMod val="75000"/>
                  </a:schemeClr>
                </a:solidFill>
              </a:rPr>
              <a:t>war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400" b="1" dirty="0" err="1">
                <a:solidFill>
                  <a:schemeClr val="accent5">
                    <a:lumMod val="75000"/>
                  </a:schemeClr>
                </a:solidFill>
              </a:rPr>
              <a:t>Schluss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. </a:t>
            </a:r>
          </a:p>
        </p:txBody>
      </p:sp>
      <p:sp>
        <p:nvSpPr>
          <p:cNvPr id="5" name="Titre 3">
            <a:extLst>
              <a:ext uri="{FF2B5EF4-FFF2-40B4-BE49-F238E27FC236}">
                <a16:creationId xmlns:a16="http://schemas.microsoft.com/office/drawing/2014/main" id="{33229120-4E0A-E946-93F6-860B17713D6B}"/>
              </a:ext>
            </a:extLst>
          </p:cNvPr>
          <p:cNvSpPr txBox="1">
            <a:spLocks/>
          </p:cNvSpPr>
          <p:nvPr/>
        </p:nvSpPr>
        <p:spPr>
          <a:xfrm>
            <a:off x="0" y="1445"/>
            <a:ext cx="2551354" cy="4840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K7_KB_2b S.62</a:t>
            </a:r>
          </a:p>
        </p:txBody>
      </p:sp>
    </p:spTree>
    <p:extLst>
      <p:ext uri="{BB962C8B-B14F-4D97-AF65-F5344CB8AC3E}">
        <p14:creationId xmlns:p14="http://schemas.microsoft.com/office/powerpoint/2010/main" val="317381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9F1D83E-C966-A14F-A70C-7127B619D4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1199708" y="1001059"/>
            <a:ext cx="13669220" cy="2495175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2627990-9C78-3B44-A80E-452400E82BC0}"/>
              </a:ext>
            </a:extLst>
          </p:cNvPr>
          <p:cNvSpPr txBox="1"/>
          <p:nvPr/>
        </p:nvSpPr>
        <p:spPr>
          <a:xfrm>
            <a:off x="1083146" y="4242092"/>
            <a:ext cx="1286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5">
                    <a:lumMod val="75000"/>
                  </a:schemeClr>
                </a:solidFill>
              </a:rPr>
              <a:t>Lösung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 :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06C5765-D373-9B4F-BD58-5FDCE7A034DE}"/>
              </a:ext>
            </a:extLst>
          </p:cNvPr>
          <p:cNvSpPr txBox="1"/>
          <p:nvPr/>
        </p:nvSpPr>
        <p:spPr>
          <a:xfrm>
            <a:off x="2540000" y="4242092"/>
            <a:ext cx="592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1b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63EF75D-C529-1F4A-9D7B-1AED8ECE0B9E}"/>
              </a:ext>
            </a:extLst>
          </p:cNvPr>
          <p:cNvSpPr txBox="1"/>
          <p:nvPr/>
        </p:nvSpPr>
        <p:spPr>
          <a:xfrm>
            <a:off x="3302588" y="4242092"/>
            <a:ext cx="592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2c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CA74C44-0332-3448-94E8-70451FC7B9D1}"/>
              </a:ext>
            </a:extLst>
          </p:cNvPr>
          <p:cNvSpPr txBox="1"/>
          <p:nvPr/>
        </p:nvSpPr>
        <p:spPr>
          <a:xfrm>
            <a:off x="4065176" y="4249250"/>
            <a:ext cx="592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3e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CCE8829-6B08-7347-A65E-C56C4ED150A9}"/>
              </a:ext>
            </a:extLst>
          </p:cNvPr>
          <p:cNvSpPr txBox="1"/>
          <p:nvPr/>
        </p:nvSpPr>
        <p:spPr>
          <a:xfrm>
            <a:off x="4710995" y="4249250"/>
            <a:ext cx="592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4a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1EB5B31-93B9-1C41-81BD-34064B2F7FFA}"/>
              </a:ext>
            </a:extLst>
          </p:cNvPr>
          <p:cNvSpPr txBox="1"/>
          <p:nvPr/>
        </p:nvSpPr>
        <p:spPr>
          <a:xfrm>
            <a:off x="5286729" y="4256408"/>
            <a:ext cx="592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5d</a:t>
            </a:r>
          </a:p>
        </p:txBody>
      </p:sp>
      <p:sp>
        <p:nvSpPr>
          <p:cNvPr id="12" name="Titre 3">
            <a:extLst>
              <a:ext uri="{FF2B5EF4-FFF2-40B4-BE49-F238E27FC236}">
                <a16:creationId xmlns:a16="http://schemas.microsoft.com/office/drawing/2014/main" id="{33229120-4E0A-E946-93F6-860B17713D6B}"/>
              </a:ext>
            </a:extLst>
          </p:cNvPr>
          <p:cNvSpPr txBox="1">
            <a:spLocks/>
          </p:cNvSpPr>
          <p:nvPr/>
        </p:nvSpPr>
        <p:spPr>
          <a:xfrm>
            <a:off x="0" y="1445"/>
            <a:ext cx="2551354" cy="4840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K7_KB_2d S.62</a:t>
            </a:r>
          </a:p>
        </p:txBody>
      </p:sp>
      <p:pic>
        <p:nvPicPr>
          <p:cNvPr id="2" name="gk9_KB_Track_02.19_K07_A2d" descr="gk9_KB_Track_02.19_K07_A2d">
            <a:hlinkClick r:id="" action="ppaction://media"/>
            <a:extLst>
              <a:ext uri="{FF2B5EF4-FFF2-40B4-BE49-F238E27FC236}">
                <a16:creationId xmlns:a16="http://schemas.microsoft.com/office/drawing/2014/main" id="{1843EE38-67D2-9640-9807-E2CB265AE8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86121" y="59465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4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1A72407-3C22-A044-875D-9BACA0BE85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4928" y="724694"/>
            <a:ext cx="11264367" cy="3548482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C84BE35-D49C-9547-A6BD-9C09514C67B0}"/>
              </a:ext>
            </a:extLst>
          </p:cNvPr>
          <p:cNvSpPr txBox="1"/>
          <p:nvPr/>
        </p:nvSpPr>
        <p:spPr>
          <a:xfrm>
            <a:off x="1556670" y="4041851"/>
            <a:ext cx="1348869" cy="46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gefahren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561F8A5-CFE3-7140-915F-30F28A208AD7}"/>
              </a:ext>
            </a:extLst>
          </p:cNvPr>
          <p:cNvSpPr txBox="1"/>
          <p:nvPr/>
        </p:nvSpPr>
        <p:spPr>
          <a:xfrm>
            <a:off x="1556670" y="4609637"/>
            <a:ext cx="1509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gegangen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827A7D9-6947-2B41-85CB-47DCCF5AF206}"/>
              </a:ext>
            </a:extLst>
          </p:cNvPr>
          <p:cNvSpPr txBox="1"/>
          <p:nvPr/>
        </p:nvSpPr>
        <p:spPr>
          <a:xfrm>
            <a:off x="4135559" y="4041851"/>
            <a:ext cx="1979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gewesen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6EB5950-BFED-C74D-A23A-4D23B6312026}"/>
              </a:ext>
            </a:extLst>
          </p:cNvPr>
          <p:cNvSpPr txBox="1"/>
          <p:nvPr/>
        </p:nvSpPr>
        <p:spPr>
          <a:xfrm>
            <a:off x="4135559" y="4609637"/>
            <a:ext cx="1321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gesehen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293A881-EF3F-8E4E-A208-6D112F34AEE1}"/>
              </a:ext>
            </a:extLst>
          </p:cNvPr>
          <p:cNvSpPr txBox="1"/>
          <p:nvPr/>
        </p:nvSpPr>
        <p:spPr>
          <a:xfrm>
            <a:off x="4135559" y="5181485"/>
            <a:ext cx="1978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weggerannt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B654B4A-3821-E740-94A6-832B60067D54}"/>
              </a:ext>
            </a:extLst>
          </p:cNvPr>
          <p:cNvSpPr txBox="1"/>
          <p:nvPr/>
        </p:nvSpPr>
        <p:spPr>
          <a:xfrm>
            <a:off x="6801206" y="4042836"/>
            <a:ext cx="1737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angerufen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5961449-8374-6B41-AEF2-35FFE3ADC9AE}"/>
              </a:ext>
            </a:extLst>
          </p:cNvPr>
          <p:cNvSpPr txBox="1"/>
          <p:nvPr/>
        </p:nvSpPr>
        <p:spPr>
          <a:xfrm>
            <a:off x="6801206" y="4627781"/>
            <a:ext cx="1737753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gegessen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73F2438-5AAF-1E41-8723-6A552F25FABC}"/>
              </a:ext>
            </a:extLst>
          </p:cNvPr>
          <p:cNvSpPr txBox="1"/>
          <p:nvPr/>
        </p:nvSpPr>
        <p:spPr>
          <a:xfrm>
            <a:off x="6815392" y="5122123"/>
            <a:ext cx="1723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geschrieben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6" name="Titre 3">
            <a:extLst>
              <a:ext uri="{FF2B5EF4-FFF2-40B4-BE49-F238E27FC236}">
                <a16:creationId xmlns:a16="http://schemas.microsoft.com/office/drawing/2014/main" id="{33229120-4E0A-E946-93F6-860B17713D6B}"/>
              </a:ext>
            </a:extLst>
          </p:cNvPr>
          <p:cNvSpPr txBox="1">
            <a:spLocks/>
          </p:cNvSpPr>
          <p:nvPr/>
        </p:nvSpPr>
        <p:spPr>
          <a:xfrm>
            <a:off x="0" y="1445"/>
            <a:ext cx="2551354" cy="4840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K7_KB_3 S.63</a:t>
            </a:r>
          </a:p>
        </p:txBody>
      </p:sp>
    </p:spTree>
    <p:extLst>
      <p:ext uri="{BB962C8B-B14F-4D97-AF65-F5344CB8AC3E}">
        <p14:creationId xmlns:p14="http://schemas.microsoft.com/office/powerpoint/2010/main" val="168495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BC3E6AE-3D92-4F45-8E79-40200DE18DBB}"/>
              </a:ext>
            </a:extLst>
          </p:cNvPr>
          <p:cNvSpPr txBox="1">
            <a:spLocks/>
          </p:cNvSpPr>
          <p:nvPr/>
        </p:nvSpPr>
        <p:spPr>
          <a:xfrm>
            <a:off x="0" y="1445"/>
            <a:ext cx="2551354" cy="4840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K7_KB_4 S.63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53116B3-D04E-DD4D-B567-93D2215667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5395" y="798538"/>
            <a:ext cx="8851900" cy="3162300"/>
          </a:xfrm>
          <a:prstGeom prst="rect">
            <a:avLst/>
          </a:prstGeom>
        </p:spPr>
      </p:pic>
      <p:pic>
        <p:nvPicPr>
          <p:cNvPr id="8" name="gk9_KB_Track_02.20_K07_A4b_1" descr="gk9_KB_Track_02.20_K07_A4b_1">
            <a:hlinkClick r:id="" action="ppaction://media"/>
            <a:extLst>
              <a:ext uri="{FF2B5EF4-FFF2-40B4-BE49-F238E27FC236}">
                <a16:creationId xmlns:a16="http://schemas.microsoft.com/office/drawing/2014/main" id="{A82EB669-3098-2848-8741-9D5B03AD42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10084" y="3782062"/>
            <a:ext cx="812800" cy="812800"/>
          </a:xfrm>
          <a:prstGeom prst="rect">
            <a:avLst/>
          </a:prstGeom>
        </p:spPr>
      </p:pic>
      <p:pic>
        <p:nvPicPr>
          <p:cNvPr id="9" name="gk9_KB_Track_02.21_K07_A4b_2" descr="gk9_KB_Track_02.21_K07_A4b_2">
            <a:hlinkClick r:id="" action="ppaction://media"/>
            <a:extLst>
              <a:ext uri="{FF2B5EF4-FFF2-40B4-BE49-F238E27FC236}">
                <a16:creationId xmlns:a16="http://schemas.microsoft.com/office/drawing/2014/main" id="{B8F9F6FB-9269-F044-A42A-2B49221B83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035144" y="3782062"/>
            <a:ext cx="812800" cy="812800"/>
          </a:xfrm>
          <a:prstGeom prst="rect">
            <a:avLst/>
          </a:prstGeom>
        </p:spPr>
      </p:pic>
      <p:pic>
        <p:nvPicPr>
          <p:cNvPr id="10" name="gk9_KB_Track_02.22_K07_A4b_3" descr="gk9_KB_Track_02.22_K07_A4b_3">
            <a:hlinkClick r:id="" action="ppaction://media"/>
            <a:extLst>
              <a:ext uri="{FF2B5EF4-FFF2-40B4-BE49-F238E27FC236}">
                <a16:creationId xmlns:a16="http://schemas.microsoft.com/office/drawing/2014/main" id="{60F47E45-6410-D742-BA35-574B116C05C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70670" y="3782062"/>
            <a:ext cx="812800" cy="812800"/>
          </a:xfrm>
          <a:prstGeom prst="rect">
            <a:avLst/>
          </a:prstGeom>
        </p:spPr>
      </p:pic>
      <p:pic>
        <p:nvPicPr>
          <p:cNvPr id="11" name="gk9_KB_Track_02.23_K07_A4b_4" descr="gk9_KB_Track_02.23_K07_A4b_4">
            <a:hlinkClick r:id="" action="ppaction://media"/>
            <a:extLst>
              <a:ext uri="{FF2B5EF4-FFF2-40B4-BE49-F238E27FC236}">
                <a16:creationId xmlns:a16="http://schemas.microsoft.com/office/drawing/2014/main" id="{FB4010E0-243B-F042-80FA-8CEA770A8BE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06196" y="3782062"/>
            <a:ext cx="812800" cy="812800"/>
          </a:xfrm>
          <a:prstGeom prst="rect">
            <a:avLst/>
          </a:prstGeom>
        </p:spPr>
      </p:pic>
      <p:pic>
        <p:nvPicPr>
          <p:cNvPr id="12" name="gk9_KB_Track_02.24_K07_A4b_5" descr="gk9_KB_Track_02.24_K07_A4b_5">
            <a:hlinkClick r:id="" action="ppaction://media"/>
            <a:extLst>
              <a:ext uri="{FF2B5EF4-FFF2-40B4-BE49-F238E27FC236}">
                <a16:creationId xmlns:a16="http://schemas.microsoft.com/office/drawing/2014/main" id="{6326C2EC-32CF-EB44-BC52-5F369C0A6BC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96219" y="3782062"/>
            <a:ext cx="812800" cy="8128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F890E35-A8F5-6C4E-AECF-0DE567FDB0B3}"/>
              </a:ext>
            </a:extLst>
          </p:cNvPr>
          <p:cNvSpPr txBox="1"/>
          <p:nvPr/>
        </p:nvSpPr>
        <p:spPr>
          <a:xfrm>
            <a:off x="1610084" y="4721902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2.20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0A9001F-080A-4F41-8CF0-38C448DC0F79}"/>
              </a:ext>
            </a:extLst>
          </p:cNvPr>
          <p:cNvSpPr txBox="1"/>
          <p:nvPr/>
        </p:nvSpPr>
        <p:spPr>
          <a:xfrm>
            <a:off x="3035144" y="4721902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2.21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B0B6B59-ED34-1E4E-9FBC-AFC7F213885E}"/>
              </a:ext>
            </a:extLst>
          </p:cNvPr>
          <p:cNvSpPr txBox="1"/>
          <p:nvPr/>
        </p:nvSpPr>
        <p:spPr>
          <a:xfrm>
            <a:off x="4570670" y="4721902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2.22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7F46580-294F-D147-9CB5-9C901A4583C7}"/>
              </a:ext>
            </a:extLst>
          </p:cNvPr>
          <p:cNvSpPr txBox="1"/>
          <p:nvPr/>
        </p:nvSpPr>
        <p:spPr>
          <a:xfrm>
            <a:off x="6096000" y="4721902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2.23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6A279C3-8EC6-4043-AC55-672103E5104E}"/>
              </a:ext>
            </a:extLst>
          </p:cNvPr>
          <p:cNvSpPr txBox="1"/>
          <p:nvPr/>
        </p:nvSpPr>
        <p:spPr>
          <a:xfrm>
            <a:off x="7696219" y="4721902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2.24</a:t>
            </a:r>
          </a:p>
        </p:txBody>
      </p:sp>
    </p:spTree>
    <p:extLst>
      <p:ext uri="{BB962C8B-B14F-4D97-AF65-F5344CB8AC3E}">
        <p14:creationId xmlns:p14="http://schemas.microsoft.com/office/powerpoint/2010/main" val="40482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3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3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4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34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1E77851-A4D4-9F41-8D12-6BF7123DCF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105" y="1805613"/>
            <a:ext cx="10325100" cy="2209800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A814068-6CD9-2241-81B8-7C3D344F24CE}"/>
              </a:ext>
            </a:extLst>
          </p:cNvPr>
          <p:cNvSpPr txBox="1"/>
          <p:nvPr/>
        </p:nvSpPr>
        <p:spPr>
          <a:xfrm>
            <a:off x="1607024" y="4023271"/>
            <a:ext cx="2307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Er </a:t>
            </a:r>
            <a:r>
              <a:rPr lang="fr-FR" sz="2400" b="1" dirty="0" err="1">
                <a:solidFill>
                  <a:schemeClr val="accent1"/>
                </a:solidFill>
              </a:rPr>
              <a:t>hat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gegessen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73FB3DC-C4DF-A347-812D-9BA3C5528614}"/>
              </a:ext>
            </a:extLst>
          </p:cNvPr>
          <p:cNvSpPr txBox="1"/>
          <p:nvPr/>
        </p:nvSpPr>
        <p:spPr>
          <a:xfrm>
            <a:off x="1607024" y="3590695"/>
            <a:ext cx="2098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Er </a:t>
            </a:r>
            <a:r>
              <a:rPr lang="fr-FR" sz="2400" b="1" dirty="0" err="1">
                <a:solidFill>
                  <a:schemeClr val="accent1"/>
                </a:solidFill>
              </a:rPr>
              <a:t>hat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gespielt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FF2E7E4-C685-A443-8924-FCDB021CE4AB}"/>
              </a:ext>
            </a:extLst>
          </p:cNvPr>
          <p:cNvSpPr txBox="1"/>
          <p:nvPr/>
        </p:nvSpPr>
        <p:spPr>
          <a:xfrm>
            <a:off x="3552130" y="2666003"/>
            <a:ext cx="842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haben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F366E87-94CE-8A47-9785-C430FC555EBB}"/>
              </a:ext>
            </a:extLst>
          </p:cNvPr>
          <p:cNvSpPr txBox="1"/>
          <p:nvPr/>
        </p:nvSpPr>
        <p:spPr>
          <a:xfrm>
            <a:off x="4394341" y="3672475"/>
            <a:ext cx="2395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Er </a:t>
            </a:r>
            <a:r>
              <a:rPr lang="fr-FR" sz="2400" b="1" dirty="0" err="1">
                <a:solidFill>
                  <a:schemeClr val="accent1"/>
                </a:solidFill>
              </a:rPr>
              <a:t>ist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gegangen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7D8AA43-8C78-7540-868C-2DA02A96757A}"/>
              </a:ext>
            </a:extLst>
          </p:cNvPr>
          <p:cNvSpPr txBox="1"/>
          <p:nvPr/>
        </p:nvSpPr>
        <p:spPr>
          <a:xfrm>
            <a:off x="4385914" y="4076795"/>
            <a:ext cx="2395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Er </a:t>
            </a:r>
            <a:r>
              <a:rPr lang="fr-FR" sz="2400" b="1" dirty="0" err="1">
                <a:solidFill>
                  <a:schemeClr val="accent1"/>
                </a:solidFill>
              </a:rPr>
              <a:t>ist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gekommen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370A7F7-BA81-A243-815C-80F979A1E0A8}"/>
              </a:ext>
            </a:extLst>
          </p:cNvPr>
          <p:cNvSpPr txBox="1"/>
          <p:nvPr/>
        </p:nvSpPr>
        <p:spPr>
          <a:xfrm>
            <a:off x="6353886" y="2647582"/>
            <a:ext cx="842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1"/>
                </a:solidFill>
              </a:rPr>
              <a:t>sein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246B881-D229-4345-A7E1-28A4AFAAC886}"/>
              </a:ext>
            </a:extLst>
          </p:cNvPr>
          <p:cNvSpPr txBox="1"/>
          <p:nvPr/>
        </p:nvSpPr>
        <p:spPr>
          <a:xfrm>
            <a:off x="7068897" y="3782349"/>
            <a:ext cx="340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Er </a:t>
            </a:r>
            <a:r>
              <a:rPr lang="fr-FR" sz="2400" b="1" dirty="0" err="1">
                <a:solidFill>
                  <a:schemeClr val="accent1"/>
                </a:solidFill>
              </a:rPr>
              <a:t>ist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zu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Hause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geblieben</a:t>
            </a:r>
            <a:r>
              <a:rPr lang="fr-FR" sz="2400" b="1" dirty="0">
                <a:solidFill>
                  <a:schemeClr val="accent1"/>
                </a:solidFill>
              </a:rPr>
              <a:t>.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8053F9E-6A3E-284D-8721-A6ACC588BFB0}"/>
              </a:ext>
            </a:extLst>
          </p:cNvPr>
          <p:cNvSpPr txBox="1"/>
          <p:nvPr/>
        </p:nvSpPr>
        <p:spPr>
          <a:xfrm>
            <a:off x="7045310" y="4151909"/>
            <a:ext cx="3237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Es </a:t>
            </a:r>
            <a:r>
              <a:rPr lang="fr-FR" sz="2400" b="1" dirty="0" err="1">
                <a:solidFill>
                  <a:schemeClr val="accent1"/>
                </a:solidFill>
              </a:rPr>
              <a:t>ist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nichts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passiert</a:t>
            </a:r>
            <a:r>
              <a:rPr lang="fr-FR" sz="2400" b="1" dirty="0">
                <a:solidFill>
                  <a:schemeClr val="accent1"/>
                </a:solidFill>
              </a:rPr>
              <a:t>.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C17340C-EAAF-5744-A2F7-2E1CEAEA375A}"/>
              </a:ext>
            </a:extLst>
          </p:cNvPr>
          <p:cNvSpPr txBox="1"/>
          <p:nvPr/>
        </p:nvSpPr>
        <p:spPr>
          <a:xfrm>
            <a:off x="7068897" y="4562763"/>
            <a:ext cx="3214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Er </a:t>
            </a:r>
            <a:r>
              <a:rPr lang="fr-FR" sz="2400" b="1" dirty="0" err="1">
                <a:solidFill>
                  <a:schemeClr val="accent1"/>
                </a:solidFill>
              </a:rPr>
              <a:t>ist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krank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gewesen</a:t>
            </a:r>
            <a:r>
              <a:rPr lang="fr-FR" sz="2400" b="1" dirty="0">
                <a:solidFill>
                  <a:schemeClr val="accent1"/>
                </a:solidFill>
              </a:rPr>
              <a:t>.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8955547-2A22-9A4D-A0EF-ED7068705987}"/>
              </a:ext>
            </a:extLst>
          </p:cNvPr>
          <p:cNvSpPr txBox="1"/>
          <p:nvPr/>
        </p:nvSpPr>
        <p:spPr>
          <a:xfrm>
            <a:off x="9155642" y="2647582"/>
            <a:ext cx="842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1"/>
                </a:solidFill>
              </a:rPr>
              <a:t>sein</a:t>
            </a:r>
          </a:p>
        </p:txBody>
      </p:sp>
      <p:sp>
        <p:nvSpPr>
          <p:cNvPr id="15" name="Titre 3">
            <a:extLst>
              <a:ext uri="{FF2B5EF4-FFF2-40B4-BE49-F238E27FC236}">
                <a16:creationId xmlns:a16="http://schemas.microsoft.com/office/drawing/2014/main" id="{33229120-4E0A-E946-93F6-860B17713D6B}"/>
              </a:ext>
            </a:extLst>
          </p:cNvPr>
          <p:cNvSpPr txBox="1">
            <a:spLocks/>
          </p:cNvSpPr>
          <p:nvPr/>
        </p:nvSpPr>
        <p:spPr>
          <a:xfrm>
            <a:off x="0" y="1445"/>
            <a:ext cx="2551354" cy="4840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K7_KB_5b S.63</a:t>
            </a:r>
          </a:p>
        </p:txBody>
      </p:sp>
    </p:spTree>
    <p:extLst>
      <p:ext uri="{BB962C8B-B14F-4D97-AF65-F5344CB8AC3E}">
        <p14:creationId xmlns:p14="http://schemas.microsoft.com/office/powerpoint/2010/main" val="349118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241F410-1BFC-314E-8B75-6DD4480F0F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4"/>
          <a:stretch>
            <a:fillRect/>
          </a:stretch>
        </p:blipFill>
        <p:spPr>
          <a:xfrm>
            <a:off x="0" y="1105647"/>
            <a:ext cx="12225636" cy="2462306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D0D3B70-E8F3-C643-9E39-EDA5C5EB7E8E}"/>
              </a:ext>
            </a:extLst>
          </p:cNvPr>
          <p:cNvSpPr txBox="1"/>
          <p:nvPr/>
        </p:nvSpPr>
        <p:spPr>
          <a:xfrm>
            <a:off x="1346204" y="3626418"/>
            <a:ext cx="4380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1. </a:t>
            </a:r>
            <a:r>
              <a:rPr lang="fr-FR" sz="2400" b="1" dirty="0" err="1">
                <a:solidFill>
                  <a:schemeClr val="accent1"/>
                </a:solidFill>
              </a:rPr>
              <a:t>Sie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sind</a:t>
            </a:r>
            <a:r>
              <a:rPr lang="fr-FR" sz="2400" b="1" dirty="0">
                <a:solidFill>
                  <a:schemeClr val="accent1"/>
                </a:solidFill>
              </a:rPr>
              <a:t> mit </a:t>
            </a:r>
            <a:r>
              <a:rPr lang="fr-FR" sz="2400" b="1" dirty="0" err="1">
                <a:solidFill>
                  <a:schemeClr val="accent1"/>
                </a:solidFill>
              </a:rPr>
              <a:t>dem</a:t>
            </a:r>
            <a:r>
              <a:rPr lang="fr-FR" sz="2400" b="1" dirty="0">
                <a:solidFill>
                  <a:schemeClr val="accent1"/>
                </a:solidFill>
              </a:rPr>
              <a:t> Bus </a:t>
            </a:r>
            <a:r>
              <a:rPr lang="fr-FR" sz="2400" b="1" dirty="0" err="1">
                <a:solidFill>
                  <a:schemeClr val="accent1"/>
                </a:solidFill>
              </a:rPr>
              <a:t>gefahren</a:t>
            </a:r>
            <a:r>
              <a:rPr lang="fr-FR" sz="2400" b="1" dirty="0">
                <a:solidFill>
                  <a:schemeClr val="accent1"/>
                </a:solidFill>
              </a:rPr>
              <a:t>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295D971-529D-6846-BBD9-62A91E25365F}"/>
              </a:ext>
            </a:extLst>
          </p:cNvPr>
          <p:cNvSpPr txBox="1"/>
          <p:nvPr/>
        </p:nvSpPr>
        <p:spPr>
          <a:xfrm>
            <a:off x="1346204" y="4315326"/>
            <a:ext cx="4637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2. </a:t>
            </a:r>
            <a:r>
              <a:rPr lang="fr-FR" sz="2400" b="1" dirty="0" err="1">
                <a:solidFill>
                  <a:schemeClr val="accent1"/>
                </a:solidFill>
              </a:rPr>
              <a:t>Sie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sind</a:t>
            </a:r>
            <a:r>
              <a:rPr lang="fr-FR" sz="2400" b="1" dirty="0">
                <a:solidFill>
                  <a:schemeClr val="accent1"/>
                </a:solidFill>
              </a:rPr>
              <a:t> in die </a:t>
            </a:r>
            <a:r>
              <a:rPr lang="fr-FR" sz="2400" b="1" dirty="0" err="1">
                <a:solidFill>
                  <a:schemeClr val="accent1"/>
                </a:solidFill>
              </a:rPr>
              <a:t>Schule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gegangen</a:t>
            </a:r>
            <a:r>
              <a:rPr lang="fr-FR" sz="2400" b="1" dirty="0">
                <a:solidFill>
                  <a:schemeClr val="accent1"/>
                </a:solidFill>
              </a:rPr>
              <a:t>.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45EED67-A100-5F42-A95F-A75FE2FE7DD5}"/>
              </a:ext>
            </a:extLst>
          </p:cNvPr>
          <p:cNvSpPr txBox="1"/>
          <p:nvPr/>
        </p:nvSpPr>
        <p:spPr>
          <a:xfrm>
            <a:off x="1346204" y="4789445"/>
            <a:ext cx="4926259" cy="458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3. </a:t>
            </a:r>
            <a:r>
              <a:rPr lang="fr-FR" sz="2400" b="1" dirty="0" err="1">
                <a:solidFill>
                  <a:schemeClr val="accent1"/>
                </a:solidFill>
              </a:rPr>
              <a:t>Sie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haben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einen</a:t>
            </a:r>
            <a:r>
              <a:rPr lang="fr-FR" sz="2400" b="1" dirty="0">
                <a:solidFill>
                  <a:schemeClr val="accent1"/>
                </a:solidFill>
              </a:rPr>
              <a:t> Test </a:t>
            </a:r>
            <a:r>
              <a:rPr lang="fr-FR" sz="2400" b="1" dirty="0" err="1">
                <a:solidFill>
                  <a:schemeClr val="accent1"/>
                </a:solidFill>
              </a:rPr>
              <a:t>geschrieben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1FD6A28-2A8E-8F41-BC4F-B0E4DF5C0A7F}"/>
              </a:ext>
            </a:extLst>
          </p:cNvPr>
          <p:cNvSpPr txBox="1"/>
          <p:nvPr/>
        </p:nvSpPr>
        <p:spPr>
          <a:xfrm>
            <a:off x="6649452" y="3814671"/>
            <a:ext cx="4704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4. </a:t>
            </a:r>
            <a:r>
              <a:rPr lang="fr-FR" sz="2400" b="1" dirty="0" err="1">
                <a:solidFill>
                  <a:schemeClr val="accent1"/>
                </a:solidFill>
              </a:rPr>
              <a:t>Sie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haben</a:t>
            </a:r>
            <a:r>
              <a:rPr lang="fr-FR" sz="2400" b="1" dirty="0">
                <a:solidFill>
                  <a:schemeClr val="accent1"/>
                </a:solidFill>
              </a:rPr>
              <a:t> Spaghetti </a:t>
            </a:r>
            <a:r>
              <a:rPr lang="fr-FR" sz="2400" b="1" dirty="0" err="1">
                <a:solidFill>
                  <a:schemeClr val="accent1"/>
                </a:solidFill>
              </a:rPr>
              <a:t>gegessen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64CBBC9-E166-4540-A6E2-CF2D24AF7BC2}"/>
              </a:ext>
            </a:extLst>
          </p:cNvPr>
          <p:cNvSpPr txBox="1"/>
          <p:nvPr/>
        </p:nvSpPr>
        <p:spPr>
          <a:xfrm>
            <a:off x="6649451" y="4286010"/>
            <a:ext cx="4463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5. </a:t>
            </a:r>
            <a:r>
              <a:rPr lang="fr-FR" sz="2400" b="1" dirty="0" err="1">
                <a:solidFill>
                  <a:schemeClr val="accent1"/>
                </a:solidFill>
              </a:rPr>
              <a:t>Sie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haben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Musik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gehört</a:t>
            </a:r>
            <a:r>
              <a:rPr lang="fr-FR" sz="2400" b="1" dirty="0">
                <a:solidFill>
                  <a:schemeClr val="accent1"/>
                </a:solidFill>
              </a:rPr>
              <a:t>.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244B404-64F5-844D-AEF7-ADC7B6DCE1A5}"/>
              </a:ext>
            </a:extLst>
          </p:cNvPr>
          <p:cNvSpPr txBox="1"/>
          <p:nvPr/>
        </p:nvSpPr>
        <p:spPr>
          <a:xfrm>
            <a:off x="6649452" y="4789445"/>
            <a:ext cx="4002505" cy="458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6. </a:t>
            </a:r>
            <a:r>
              <a:rPr lang="fr-FR" sz="2400" b="1" dirty="0" err="1">
                <a:solidFill>
                  <a:schemeClr val="accent1"/>
                </a:solidFill>
              </a:rPr>
              <a:t>Sie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haben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ferngesehen</a:t>
            </a:r>
            <a:r>
              <a:rPr lang="fr-FR" sz="2400" b="1" dirty="0">
                <a:solidFill>
                  <a:schemeClr val="accent1"/>
                </a:solidFill>
              </a:rPr>
              <a:t>. </a:t>
            </a:r>
          </a:p>
        </p:txBody>
      </p:sp>
      <p:sp>
        <p:nvSpPr>
          <p:cNvPr id="12" name="Titre 3">
            <a:extLst>
              <a:ext uri="{FF2B5EF4-FFF2-40B4-BE49-F238E27FC236}">
                <a16:creationId xmlns:a16="http://schemas.microsoft.com/office/drawing/2014/main" id="{33229120-4E0A-E946-93F6-860B17713D6B}"/>
              </a:ext>
            </a:extLst>
          </p:cNvPr>
          <p:cNvSpPr txBox="1">
            <a:spLocks/>
          </p:cNvSpPr>
          <p:nvPr/>
        </p:nvSpPr>
        <p:spPr>
          <a:xfrm>
            <a:off x="0" y="1445"/>
            <a:ext cx="2551354" cy="4840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K7_KB_6 S.63</a:t>
            </a:r>
          </a:p>
        </p:txBody>
      </p:sp>
      <p:pic>
        <p:nvPicPr>
          <p:cNvPr id="3" name="gk9_KB_Track_02.25_K07_A6a_1" descr="gk9_KB_Track_02.25_K07_A6a_1">
            <a:hlinkClick r:id="" action="ppaction://media"/>
            <a:extLst>
              <a:ext uri="{FF2B5EF4-FFF2-40B4-BE49-F238E27FC236}">
                <a16:creationId xmlns:a16="http://schemas.microsoft.com/office/drawing/2014/main" id="{68325201-52A1-3646-A298-5476EBCCC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324039" y="88726"/>
            <a:ext cx="812800" cy="812800"/>
          </a:xfrm>
          <a:prstGeom prst="rect">
            <a:avLst/>
          </a:prstGeom>
        </p:spPr>
      </p:pic>
      <p:pic>
        <p:nvPicPr>
          <p:cNvPr id="4" name="gk9_KB_Track_02.26_K07_A6a_2" descr="gk9_KB_Track_02.26_K07_A6a_2">
            <a:hlinkClick r:id="" action="ppaction://media"/>
            <a:extLst>
              <a:ext uri="{FF2B5EF4-FFF2-40B4-BE49-F238E27FC236}">
                <a16:creationId xmlns:a16="http://schemas.microsoft.com/office/drawing/2014/main" id="{952FC56C-182B-7443-A3B9-58118858B0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352070" y="79122"/>
            <a:ext cx="812800" cy="812800"/>
          </a:xfrm>
          <a:prstGeom prst="rect">
            <a:avLst/>
          </a:prstGeom>
        </p:spPr>
      </p:pic>
      <p:pic>
        <p:nvPicPr>
          <p:cNvPr id="13" name="gk9_KB_Track_02.27_K07_A6a_3" descr="gk9_KB_Track_02.27_K07_A6a_3">
            <a:hlinkClick r:id="" action="ppaction://media"/>
            <a:extLst>
              <a:ext uri="{FF2B5EF4-FFF2-40B4-BE49-F238E27FC236}">
                <a16:creationId xmlns:a16="http://schemas.microsoft.com/office/drawing/2014/main" id="{36D2FC5F-CA6A-BD46-A55F-13EF5155C5F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305103" y="79122"/>
            <a:ext cx="812800" cy="812800"/>
          </a:xfrm>
          <a:prstGeom prst="rect">
            <a:avLst/>
          </a:prstGeom>
        </p:spPr>
      </p:pic>
      <p:pic>
        <p:nvPicPr>
          <p:cNvPr id="14" name="gk9_KB_Track_02.28_K07_A6a_4" descr="gk9_KB_Track_02.28_K07_A6a_4">
            <a:hlinkClick r:id="" action="ppaction://media"/>
            <a:extLst>
              <a:ext uri="{FF2B5EF4-FFF2-40B4-BE49-F238E27FC236}">
                <a16:creationId xmlns:a16="http://schemas.microsoft.com/office/drawing/2014/main" id="{43342CF3-2837-BD4D-B009-5A450478A9C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244304" y="88726"/>
            <a:ext cx="812800" cy="812800"/>
          </a:xfrm>
          <a:prstGeom prst="rect">
            <a:avLst/>
          </a:prstGeom>
        </p:spPr>
      </p:pic>
      <p:pic>
        <p:nvPicPr>
          <p:cNvPr id="15" name="gk9_KB_Track_02.29_K07_A6a_5" descr="gk9_KB_Track_02.29_K07_A6a_5">
            <a:hlinkClick r:id="" action="ppaction://media"/>
            <a:extLst>
              <a:ext uri="{FF2B5EF4-FFF2-40B4-BE49-F238E27FC236}">
                <a16:creationId xmlns:a16="http://schemas.microsoft.com/office/drawing/2014/main" id="{B67B6CAF-7AE2-1044-B082-7FB1F9DBC42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83505" y="79122"/>
            <a:ext cx="812800" cy="812800"/>
          </a:xfrm>
          <a:prstGeom prst="rect">
            <a:avLst/>
          </a:prstGeom>
        </p:spPr>
      </p:pic>
      <p:pic>
        <p:nvPicPr>
          <p:cNvPr id="16" name="gk9_KB_Track_02.30_K07_A6a_6" descr="gk9_KB_Track_02.30_K07_A6a_6">
            <a:hlinkClick r:id="" action="ppaction://media"/>
            <a:extLst>
              <a:ext uri="{FF2B5EF4-FFF2-40B4-BE49-F238E27FC236}">
                <a16:creationId xmlns:a16="http://schemas.microsoft.com/office/drawing/2014/main" id="{2C1BFE90-8E3A-5740-85E5-E2AC11F757F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300366" y="82927"/>
            <a:ext cx="812800" cy="8128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E41CF4BC-4C4D-8F47-9A02-8DEF1B7C1AD7}"/>
              </a:ext>
            </a:extLst>
          </p:cNvPr>
          <p:cNvSpPr txBox="1"/>
          <p:nvPr/>
        </p:nvSpPr>
        <p:spPr>
          <a:xfrm>
            <a:off x="5324039" y="837108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2.25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CD0DC99-B56C-FE4D-BE84-982F64C35F42}"/>
              </a:ext>
            </a:extLst>
          </p:cNvPr>
          <p:cNvSpPr txBox="1"/>
          <p:nvPr/>
        </p:nvSpPr>
        <p:spPr>
          <a:xfrm>
            <a:off x="6403473" y="841511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2.26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691FB78-39C5-634D-953D-39B6BDF632E7}"/>
              </a:ext>
            </a:extLst>
          </p:cNvPr>
          <p:cNvSpPr txBox="1"/>
          <p:nvPr/>
        </p:nvSpPr>
        <p:spPr>
          <a:xfrm>
            <a:off x="7457134" y="842071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2.27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478B05F-CA10-834D-BF05-064C8E5CE7B0}"/>
              </a:ext>
            </a:extLst>
          </p:cNvPr>
          <p:cNvSpPr txBox="1"/>
          <p:nvPr/>
        </p:nvSpPr>
        <p:spPr>
          <a:xfrm>
            <a:off x="8281875" y="847532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2.28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E7AC636-7AA7-BD42-924F-6BE45E33AFA7}"/>
              </a:ext>
            </a:extLst>
          </p:cNvPr>
          <p:cNvSpPr txBox="1"/>
          <p:nvPr/>
        </p:nvSpPr>
        <p:spPr>
          <a:xfrm>
            <a:off x="9183505" y="836945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2.29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09BD6A9-8DAB-5A4D-ADD2-CAB1D1A09CFE}"/>
              </a:ext>
            </a:extLst>
          </p:cNvPr>
          <p:cNvSpPr txBox="1"/>
          <p:nvPr/>
        </p:nvSpPr>
        <p:spPr>
          <a:xfrm>
            <a:off x="10313222" y="853930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2.30</a:t>
            </a:r>
          </a:p>
        </p:txBody>
      </p:sp>
    </p:spTree>
    <p:extLst>
      <p:ext uri="{BB962C8B-B14F-4D97-AF65-F5344CB8AC3E}">
        <p14:creationId xmlns:p14="http://schemas.microsoft.com/office/powerpoint/2010/main" val="128925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637</Words>
  <Application>Microsoft Macintosh PowerPoint</Application>
  <PresentationFormat>Grand écran</PresentationFormat>
  <Paragraphs>165</Paragraphs>
  <Slides>22</Slides>
  <Notes>0</Notes>
  <HiddenSlides>0</HiddenSlides>
  <MMClips>19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Thème Office</vt:lpstr>
      <vt:lpstr>Kursbuch: Kapitel 7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KB S.61 Üb. 1b</dc:title>
  <dc:creator>Utilisateur Microsoft Office</dc:creator>
  <cp:lastModifiedBy>Cuennet Marlyse</cp:lastModifiedBy>
  <cp:revision>38</cp:revision>
  <cp:lastPrinted>2019-01-14T15:48:43Z</cp:lastPrinted>
  <dcterms:created xsi:type="dcterms:W3CDTF">2018-12-05T15:56:48Z</dcterms:created>
  <dcterms:modified xsi:type="dcterms:W3CDTF">2020-10-10T14:57:44Z</dcterms:modified>
</cp:coreProperties>
</file>