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334" r:id="rId2"/>
    <p:sldId id="337" r:id="rId3"/>
    <p:sldId id="338" r:id="rId4"/>
    <p:sldId id="339" r:id="rId5"/>
    <p:sldId id="340" r:id="rId6"/>
    <p:sldId id="341" r:id="rId7"/>
    <p:sldId id="342" r:id="rId8"/>
    <p:sldId id="344" r:id="rId9"/>
    <p:sldId id="343" r:id="rId10"/>
    <p:sldId id="345" r:id="rId11"/>
    <p:sldId id="347" r:id="rId12"/>
    <p:sldId id="346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3FC"/>
    <a:srgbClr val="EEF0FA"/>
    <a:srgbClr val="E4E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7"/>
    <p:restoredTop sz="86601"/>
  </p:normalViewPr>
  <p:slideViewPr>
    <p:cSldViewPr snapToGrid="0" snapToObjects="1">
      <p:cViewPr varScale="1">
        <p:scale>
          <a:sx n="137" d="100"/>
          <a:sy n="137" d="100"/>
        </p:scale>
        <p:origin x="200" y="2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EDF81-52C2-DA42-AF81-FA7B874497D5}" type="datetimeFigureOut">
              <a:rPr lang="de-DE" smtClean="0"/>
              <a:t>04.07.20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B2E92-8D6A-6748-A8BF-F144B52779C0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9055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BE8B95-2F26-DA49-8E2B-5C22ADDE8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74EB2DD-C538-F84B-B767-5BA6323C1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8321E5-5BCB-334C-84C6-3D7DF764A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D546-72C2-674F-ACDB-779357A9057E}" type="datetimeFigureOut">
              <a:rPr lang="fr-FR" smtClean="0"/>
              <a:t>04/07/2020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0C5298-A5E4-234E-8532-16FA798B4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32427C-477C-1146-8A82-9AEAD4ED8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F4A2-2952-394B-8F66-DAD20CFB308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338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40C036-6692-6147-A946-FEF4429CB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5D0AB3E-F1E8-D847-9A1F-892906EB15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5607AD-A0BC-734E-84E4-5E9E7A6CA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D546-72C2-674F-ACDB-779357A9057E}" type="datetimeFigureOut">
              <a:rPr lang="fr-FR" smtClean="0"/>
              <a:t>04/07/2020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42BCA8-7E79-D54E-B16D-94A617C73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EBB786-B7C1-094C-BA2A-1A79A4CAC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F4A2-2952-394B-8F66-DAD20CFB308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7160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8F6B77B-75BB-244D-9D53-52494819DB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1EAA678-617F-8A40-96C2-0F8044B11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126972-F0D6-EF48-8DF1-0611C98A2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D546-72C2-674F-ACDB-779357A9057E}" type="datetimeFigureOut">
              <a:rPr lang="fr-FR" smtClean="0"/>
              <a:t>04/07/2020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3F4091-AF5B-6F45-A879-611C542DD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018EFC-57F0-E947-8562-7161F819F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F4A2-2952-394B-8F66-DAD20CFB308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749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57E111-FA29-D749-8AFA-24630CA41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AB5045-3750-5244-9788-262686613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F00E62-80D6-DB47-93F9-637627058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D546-72C2-674F-ACDB-779357A9057E}" type="datetimeFigureOut">
              <a:rPr lang="fr-FR" smtClean="0"/>
              <a:t>04/07/2020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4435AC-5E5F-9349-A002-DCC51FE74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698469-81EC-2B4E-A67C-4B8595362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F4A2-2952-394B-8F66-DAD20CFB308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2605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D19633-F789-144C-892B-189B19157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7B93C3-7A1B-5D41-ABB0-C5420DFB6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A20A6F-8F95-6742-BDFF-0CA28346B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D546-72C2-674F-ACDB-779357A9057E}" type="datetimeFigureOut">
              <a:rPr lang="fr-FR" smtClean="0"/>
              <a:t>04/07/2020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F09692-C25E-C44C-B692-328CD687D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6AEC18-AEC8-2843-AAA8-1C5A33756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F4A2-2952-394B-8F66-DAD20CFB308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779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D92290-CE06-9648-AD61-386C031D3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380B62-1122-4A41-9585-0235F9BE06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00C092B-90FF-2447-8B76-F53D7E6C9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0DED100-DDE6-3941-BA21-B55DE0565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D546-72C2-674F-ACDB-779357A9057E}" type="datetimeFigureOut">
              <a:rPr lang="fr-FR" smtClean="0"/>
              <a:t>04/07/2020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1158D3-3DC2-464E-BCE3-14C75175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3ABFF0-DE67-6546-B6A5-80DE83976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F4A2-2952-394B-8F66-DAD20CFB308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2813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48236B-82BC-5446-8CD6-51340F26D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6D935B-F8DF-C14A-A4BC-A1896CC89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A37FE8D-5772-A644-B9EF-20EBEB09A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CD3FFB5-4BEF-754C-BD2E-E57E4E5790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64DB7E4-CCEC-7B4C-8A55-DEB5813D72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40C74E2-D43C-8447-82A3-56C3C96B2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D546-72C2-674F-ACDB-779357A9057E}" type="datetimeFigureOut">
              <a:rPr lang="fr-FR" smtClean="0"/>
              <a:t>04/07/2020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088F730-59F7-344F-9C49-039D163AD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4DF57DB-4F21-8D44-B322-3CB821A9B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F4A2-2952-394B-8F66-DAD20CFB308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5694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0C8E21-BE03-1A4E-936C-D6BC560B6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571A38E-90A5-2F4A-B453-46DE47286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D546-72C2-674F-ACDB-779357A9057E}" type="datetimeFigureOut">
              <a:rPr lang="fr-FR" smtClean="0"/>
              <a:t>04/07/2020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DB7931A-16AD-8D43-8C18-055BCFE1D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1C1A4E6-7CF0-3C40-9476-CB725912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F4A2-2952-394B-8F66-DAD20CFB308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8131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AEF58C2-922E-794A-9D4D-75A2F5353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D546-72C2-674F-ACDB-779357A9057E}" type="datetimeFigureOut">
              <a:rPr lang="fr-FR" smtClean="0"/>
              <a:t>04/07/2020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953B0CE-DCCA-7842-BFE4-75A95F3B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17803B-EB2F-DC43-BDC0-C8EAC0B7C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F4A2-2952-394B-8F66-DAD20CFB308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8087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CEA7F9-1307-9B4B-847B-9B70EF9DB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4B38F5-FD61-FC4C-BEFE-B9D81F12C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C02F49F-FBFB-1945-B87F-4300F1BDB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55F9AB9-82B1-A14D-9960-689BFD99F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D546-72C2-674F-ACDB-779357A9057E}" type="datetimeFigureOut">
              <a:rPr lang="fr-FR" smtClean="0"/>
              <a:t>04/07/2020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C0F7709-468E-C743-AFF5-0798F83FE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DECBEA-33EC-F047-A24E-4B26AAED6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F4A2-2952-394B-8F66-DAD20CFB308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5932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8ED5BB-280C-C540-ABB2-B1EEDAA6A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105F3EA3-8924-1C46-AC4D-AB08E39690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1ADB714-71DC-F343-9B4C-34623672A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19F55E-6003-7849-B218-3699445A7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D546-72C2-674F-ACDB-779357A9057E}" type="datetimeFigureOut">
              <a:rPr lang="fr-FR" smtClean="0"/>
              <a:t>04/07/2020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2135CC4-7DDB-744B-9C67-99778DE4A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84AD326-8ECA-9C41-A080-F5D3B9D6B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F4A2-2952-394B-8F66-DAD20CFB308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064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C33C79-CBA0-9342-B3FA-A1DB5C510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309F6F-36A4-B74E-A826-246003C33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77D9D2-AD8A-E24D-B667-5B2B9F69B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BD546-72C2-674F-ACDB-779357A9057E}" type="datetimeFigureOut">
              <a:rPr lang="fr-FR" smtClean="0"/>
              <a:t>04/07/2020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AEA78B-73AF-404A-B487-64BAC2AD15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3553BB-21D1-5A44-935E-04048BE67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BF4A2-2952-394B-8F66-DAD20CFB308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317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63032B-5CF6-944E-AFB4-20560CD978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82715" y="2564179"/>
            <a:ext cx="7426570" cy="272292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dirty="0" err="1"/>
              <a:t>Geni@l</a:t>
            </a:r>
            <a:r>
              <a:rPr lang="fr-FR" dirty="0"/>
              <a:t> </a:t>
            </a:r>
            <a:r>
              <a:rPr lang="fr-FR" dirty="0" err="1"/>
              <a:t>Klick</a:t>
            </a:r>
            <a:r>
              <a:rPr lang="fr-FR" dirty="0"/>
              <a:t> </a:t>
            </a:r>
          </a:p>
          <a:p>
            <a:pPr marL="0" indent="0" algn="ctr">
              <a:buNone/>
            </a:pPr>
            <a:r>
              <a:rPr lang="fr-FR" dirty="0"/>
              <a:t>Deutsch </a:t>
            </a:r>
            <a:r>
              <a:rPr lang="fr-FR" dirty="0" err="1"/>
              <a:t>für</a:t>
            </a:r>
            <a:r>
              <a:rPr lang="fr-FR" dirty="0"/>
              <a:t> die Romandie</a:t>
            </a:r>
          </a:p>
          <a:p>
            <a:pPr marL="0" indent="0" algn="ctr">
              <a:buNone/>
            </a:pPr>
            <a:r>
              <a:rPr lang="fr-FR" dirty="0" err="1"/>
              <a:t>Arbeitsbuch</a:t>
            </a:r>
            <a:r>
              <a:rPr lang="fr-FR" dirty="0"/>
              <a:t> 10. </a:t>
            </a:r>
            <a:r>
              <a:rPr lang="fr-FR" dirty="0" err="1"/>
              <a:t>und</a:t>
            </a:r>
            <a:r>
              <a:rPr lang="fr-FR" dirty="0"/>
              <a:t> 11. </a:t>
            </a:r>
            <a:r>
              <a:rPr lang="fr-FR" dirty="0" err="1"/>
              <a:t>Klasse</a:t>
            </a:r>
            <a:endParaRPr lang="fr-FR" dirty="0"/>
          </a:p>
          <a:p>
            <a:pPr marL="0" indent="0" algn="ctr">
              <a:buNone/>
            </a:pPr>
            <a:r>
              <a:rPr lang="fr-FR" dirty="0"/>
              <a:t>Band 1</a:t>
            </a:r>
          </a:p>
          <a:p>
            <a:pPr marL="0" indent="0" algn="ctr">
              <a:buNone/>
            </a:pPr>
            <a:r>
              <a:rPr lang="fr-FR" sz="5000" b="1" dirty="0"/>
              <a:t>Plateau 2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3010673-1D8D-EB4F-B1E3-B30D7D61F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1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6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4F4B6E9-73E1-9E45-8253-46A1A6F6A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40" y="0"/>
            <a:ext cx="10767880" cy="686032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7071048-F7A8-6C42-BEEF-F39103CF8F53}"/>
              </a:ext>
            </a:extLst>
          </p:cNvPr>
          <p:cNvSpPr txBox="1"/>
          <p:nvPr/>
        </p:nvSpPr>
        <p:spPr>
          <a:xfrm>
            <a:off x="5009146" y="441853"/>
            <a:ext cx="2735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Beispiele</a:t>
            </a:r>
            <a:endParaRPr lang="fr-FR" sz="2400" b="1" dirty="0">
              <a:solidFill>
                <a:schemeClr val="accent1"/>
              </a:solidFill>
            </a:endParaRPr>
          </a:p>
          <a:p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14865C0-EA1B-2A4D-A491-D085C0B9D1AC}"/>
              </a:ext>
            </a:extLst>
          </p:cNvPr>
          <p:cNvSpPr txBox="1"/>
          <p:nvPr/>
        </p:nvSpPr>
        <p:spPr>
          <a:xfrm>
            <a:off x="670140" y="1636990"/>
            <a:ext cx="2735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Was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liest</a:t>
            </a:r>
            <a:r>
              <a:rPr lang="fr-FR" sz="2400" b="1" dirty="0">
                <a:solidFill>
                  <a:schemeClr val="accent1"/>
                </a:solidFill>
              </a:rPr>
              <a:t> du </a:t>
            </a:r>
            <a:r>
              <a:rPr lang="fr-FR" sz="2400" b="1" dirty="0" err="1">
                <a:solidFill>
                  <a:schemeClr val="accent1"/>
                </a:solidFill>
              </a:rPr>
              <a:t>gern</a:t>
            </a:r>
            <a:r>
              <a:rPr lang="fr-FR" sz="2400" b="1" dirty="0">
                <a:solidFill>
                  <a:schemeClr val="accent1"/>
                </a:solidFill>
              </a:rPr>
              <a:t>?</a:t>
            </a:r>
            <a:endParaRPr lang="fr-FR" sz="2600" dirty="0"/>
          </a:p>
          <a:p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A76F4D3-4012-FA44-A3F1-B621A41EF2E6}"/>
              </a:ext>
            </a:extLst>
          </p:cNvPr>
          <p:cNvSpPr txBox="1"/>
          <p:nvPr/>
        </p:nvSpPr>
        <p:spPr>
          <a:xfrm>
            <a:off x="670139" y="2052488"/>
            <a:ext cx="2923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Was</a:t>
            </a:r>
            <a:r>
              <a:rPr lang="fr-FR" sz="2400" b="1" dirty="0">
                <a:solidFill>
                  <a:schemeClr val="accent1"/>
                </a:solidFill>
              </a:rPr>
              <a:t> hast du </a:t>
            </a:r>
            <a:r>
              <a:rPr lang="fr-FR" sz="2400" b="1" dirty="0" err="1">
                <a:solidFill>
                  <a:schemeClr val="accent1"/>
                </a:solidFill>
              </a:rPr>
              <a:t>gestern</a:t>
            </a:r>
            <a:endParaRPr lang="fr-FR" sz="2400" b="1" dirty="0">
              <a:solidFill>
                <a:schemeClr val="accent1"/>
              </a:solidFill>
            </a:endParaRPr>
          </a:p>
          <a:p>
            <a:r>
              <a:rPr lang="fr-FR" sz="2400" b="1" dirty="0">
                <a:solidFill>
                  <a:schemeClr val="accent1"/>
                </a:solidFill>
              </a:rPr>
              <a:t>  </a:t>
            </a:r>
            <a:r>
              <a:rPr lang="fr-FR" sz="2400" b="1" dirty="0" err="1">
                <a:solidFill>
                  <a:schemeClr val="accent1"/>
                </a:solidFill>
              </a:rPr>
              <a:t>gelesen</a:t>
            </a:r>
            <a:r>
              <a:rPr lang="fr-FR" sz="2400" b="1" dirty="0">
                <a:solidFill>
                  <a:schemeClr val="accent1"/>
                </a:solidFill>
              </a:rPr>
              <a:t>?</a:t>
            </a:r>
            <a:endParaRPr lang="fr-FR" sz="2600" dirty="0"/>
          </a:p>
          <a:p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CF221C4-5BE1-0B41-81E5-1CFBFC074B15}"/>
              </a:ext>
            </a:extLst>
          </p:cNvPr>
          <p:cNvSpPr txBox="1"/>
          <p:nvPr/>
        </p:nvSpPr>
        <p:spPr>
          <a:xfrm>
            <a:off x="670139" y="2883485"/>
            <a:ext cx="3917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Was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ist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dein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Lieblingsbuch</a:t>
            </a:r>
            <a:r>
              <a:rPr lang="fr-FR" sz="2400" b="1" dirty="0">
                <a:solidFill>
                  <a:schemeClr val="accent1"/>
                </a:solidFill>
              </a:rPr>
              <a:t>?</a:t>
            </a:r>
            <a:endParaRPr lang="fr-FR" sz="2600" dirty="0"/>
          </a:p>
          <a:p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1C2835A-F8C4-FB4E-847D-90B8A6F96A4B}"/>
              </a:ext>
            </a:extLst>
          </p:cNvPr>
          <p:cNvSpPr txBox="1"/>
          <p:nvPr/>
        </p:nvSpPr>
        <p:spPr>
          <a:xfrm>
            <a:off x="5837320" y="1755684"/>
            <a:ext cx="3661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Wo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liest</a:t>
            </a:r>
            <a:r>
              <a:rPr lang="fr-FR" sz="2400" b="1" dirty="0">
                <a:solidFill>
                  <a:schemeClr val="accent1"/>
                </a:solidFill>
              </a:rPr>
              <a:t> du </a:t>
            </a:r>
            <a:r>
              <a:rPr lang="fr-FR" sz="2400" b="1" dirty="0" err="1">
                <a:solidFill>
                  <a:schemeClr val="accent1"/>
                </a:solidFill>
              </a:rPr>
              <a:t>am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liebsten</a:t>
            </a:r>
            <a:r>
              <a:rPr lang="fr-FR" sz="2400" b="1" dirty="0">
                <a:solidFill>
                  <a:schemeClr val="accent1"/>
                </a:solidFill>
              </a:rPr>
              <a:t>?</a:t>
            </a:r>
            <a:endParaRPr lang="fr-FR" sz="2600" dirty="0"/>
          </a:p>
          <a:p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C8B46DE-E3C7-BC47-AFA6-92ED3770025F}"/>
              </a:ext>
            </a:extLst>
          </p:cNvPr>
          <p:cNvSpPr txBox="1"/>
          <p:nvPr/>
        </p:nvSpPr>
        <p:spPr>
          <a:xfrm>
            <a:off x="5837320" y="2238518"/>
            <a:ext cx="4351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Wo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liest</a:t>
            </a:r>
            <a:r>
              <a:rPr lang="fr-FR" sz="2400" b="1" dirty="0">
                <a:solidFill>
                  <a:schemeClr val="accent1"/>
                </a:solidFill>
              </a:rPr>
              <a:t> du </a:t>
            </a:r>
            <a:r>
              <a:rPr lang="fr-FR" sz="2400" b="1" dirty="0" err="1">
                <a:solidFill>
                  <a:schemeClr val="accent1"/>
                </a:solidFill>
              </a:rPr>
              <a:t>deine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Nachrichten</a:t>
            </a:r>
            <a:r>
              <a:rPr lang="fr-FR" sz="2400" b="1" dirty="0">
                <a:solidFill>
                  <a:schemeClr val="accent1"/>
                </a:solidFill>
              </a:rPr>
              <a:t>?</a:t>
            </a:r>
            <a:endParaRPr lang="fr-FR" sz="2600" dirty="0"/>
          </a:p>
          <a:p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DC09E29-4E65-6449-B610-B26E3E35FD44}"/>
              </a:ext>
            </a:extLst>
          </p:cNvPr>
          <p:cNvSpPr txBox="1"/>
          <p:nvPr/>
        </p:nvSpPr>
        <p:spPr>
          <a:xfrm>
            <a:off x="670139" y="3742836"/>
            <a:ext cx="4351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Wie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oft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liest</a:t>
            </a:r>
            <a:r>
              <a:rPr lang="fr-FR" sz="2400" b="1" dirty="0">
                <a:solidFill>
                  <a:schemeClr val="accent1"/>
                </a:solidFill>
              </a:rPr>
              <a:t> du </a:t>
            </a:r>
            <a:r>
              <a:rPr lang="fr-FR" sz="2400" b="1" dirty="0" err="1">
                <a:solidFill>
                  <a:schemeClr val="accent1"/>
                </a:solidFill>
              </a:rPr>
              <a:t>ein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Buch</a:t>
            </a:r>
            <a:r>
              <a:rPr lang="fr-FR" sz="2400" b="1" dirty="0">
                <a:solidFill>
                  <a:schemeClr val="accent1"/>
                </a:solidFill>
              </a:rPr>
              <a:t>?</a:t>
            </a:r>
            <a:endParaRPr lang="fr-FR" sz="2600" dirty="0"/>
          </a:p>
          <a:p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5958253-1F61-854F-89E0-10E190CBC596}"/>
              </a:ext>
            </a:extLst>
          </p:cNvPr>
          <p:cNvSpPr txBox="1"/>
          <p:nvPr/>
        </p:nvSpPr>
        <p:spPr>
          <a:xfrm>
            <a:off x="670138" y="4156335"/>
            <a:ext cx="4752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Wie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oft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liest</a:t>
            </a:r>
            <a:r>
              <a:rPr lang="fr-FR" sz="2400" b="1" dirty="0">
                <a:solidFill>
                  <a:schemeClr val="accent1"/>
                </a:solidFill>
              </a:rPr>
              <a:t> du </a:t>
            </a:r>
            <a:r>
              <a:rPr lang="fr-FR" sz="2400" b="1" dirty="0" err="1">
                <a:solidFill>
                  <a:schemeClr val="accent1"/>
                </a:solidFill>
              </a:rPr>
              <a:t>deine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Nachrichten</a:t>
            </a:r>
            <a:r>
              <a:rPr lang="fr-FR" sz="2400" b="1" dirty="0">
                <a:solidFill>
                  <a:schemeClr val="accent1"/>
                </a:solidFill>
              </a:rPr>
              <a:t>?</a:t>
            </a:r>
            <a:endParaRPr lang="fr-FR" sz="2600" dirty="0"/>
          </a:p>
          <a:p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60038FC-6BCE-6141-B7C5-16693B00918B}"/>
              </a:ext>
            </a:extLst>
          </p:cNvPr>
          <p:cNvSpPr txBox="1"/>
          <p:nvPr/>
        </p:nvSpPr>
        <p:spPr>
          <a:xfrm>
            <a:off x="8580520" y="4092941"/>
            <a:ext cx="4752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Wozu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liest</a:t>
            </a:r>
            <a:r>
              <a:rPr lang="fr-FR" sz="2400" b="1" dirty="0">
                <a:solidFill>
                  <a:schemeClr val="accent1"/>
                </a:solidFill>
              </a:rPr>
              <a:t> du Blogs?</a:t>
            </a:r>
            <a:endParaRPr lang="fr-FR" sz="2600" dirty="0"/>
          </a:p>
          <a:p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C26E600-8525-0340-BD16-F0C21E855BB9}"/>
              </a:ext>
            </a:extLst>
          </p:cNvPr>
          <p:cNvSpPr txBox="1"/>
          <p:nvPr/>
        </p:nvSpPr>
        <p:spPr>
          <a:xfrm>
            <a:off x="5636984" y="4991274"/>
            <a:ext cx="4752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Wozu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liest</a:t>
            </a:r>
            <a:r>
              <a:rPr lang="fr-FR" sz="2400" b="1" dirty="0">
                <a:solidFill>
                  <a:schemeClr val="accent1"/>
                </a:solidFill>
              </a:rPr>
              <a:t> du die </a:t>
            </a:r>
            <a:r>
              <a:rPr lang="fr-FR" sz="2400" b="1" dirty="0" err="1">
                <a:solidFill>
                  <a:schemeClr val="accent1"/>
                </a:solidFill>
              </a:rPr>
              <a:t>Zeitschrift</a:t>
            </a:r>
            <a:r>
              <a:rPr lang="fr-FR" sz="2400" b="1" dirty="0">
                <a:solidFill>
                  <a:schemeClr val="accent1"/>
                </a:solidFill>
              </a:rPr>
              <a:t>?</a:t>
            </a:r>
            <a:endParaRPr lang="fr-FR" sz="2600" dirty="0"/>
          </a:p>
          <a:p>
            <a:endParaRPr lang="fr-FR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25801BFE-0343-AA47-99BC-E5E738672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705617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6D18D63-D894-DF4D-ADB2-A0767A6200D9}"/>
              </a:ext>
            </a:extLst>
          </p:cNvPr>
          <p:cNvSpPr txBox="1"/>
          <p:nvPr/>
        </p:nvSpPr>
        <p:spPr>
          <a:xfrm>
            <a:off x="3760091" y="4145526"/>
            <a:ext cx="2335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77913" algn="l"/>
              </a:tabLst>
            </a:pPr>
            <a:r>
              <a:rPr lang="fr-CH" sz="2800" b="1" dirty="0">
                <a:solidFill>
                  <a:srgbClr val="FF0000"/>
                </a:solidFill>
                <a:cs typeface="Arial" pitchFamily="34" charset="0"/>
              </a:rPr>
              <a:t>v              i   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840CAC4-0BDF-3E4D-84DF-3E6D83E23E7A}"/>
              </a:ext>
            </a:extLst>
          </p:cNvPr>
          <p:cNvSpPr txBox="1"/>
          <p:nvPr/>
        </p:nvSpPr>
        <p:spPr>
          <a:xfrm>
            <a:off x="3760091" y="4781041"/>
            <a:ext cx="2335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77913" algn="l"/>
              </a:tabLst>
            </a:pPr>
            <a:r>
              <a:rPr lang="fr-CH" sz="2800" b="1" dirty="0">
                <a:solidFill>
                  <a:srgbClr val="FF0000"/>
                </a:solidFill>
                <a:cs typeface="Arial" pitchFamily="34" charset="0"/>
              </a:rPr>
              <a:t>g      b             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812339B-FED2-9344-82A9-57D244B6AA92}"/>
              </a:ext>
            </a:extLst>
          </p:cNvPr>
          <p:cNvSpPr txBox="1"/>
          <p:nvPr/>
        </p:nvSpPr>
        <p:spPr>
          <a:xfrm>
            <a:off x="7409669" y="3630552"/>
            <a:ext cx="2335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77913" algn="l"/>
              </a:tabLst>
            </a:pPr>
            <a:r>
              <a:rPr lang="fr-CH" sz="2800" b="1" dirty="0">
                <a:solidFill>
                  <a:srgbClr val="FF0000"/>
                </a:solidFill>
                <a:cs typeface="Arial" pitchFamily="34" charset="0"/>
              </a:rPr>
              <a:t>b       z            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57ECBE4-85E5-6A4A-96B7-041597F848A1}"/>
              </a:ext>
            </a:extLst>
          </p:cNvPr>
          <p:cNvSpPr txBox="1"/>
          <p:nvPr/>
        </p:nvSpPr>
        <p:spPr>
          <a:xfrm>
            <a:off x="8444384" y="5772173"/>
            <a:ext cx="2335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77913" algn="l"/>
              </a:tabLst>
            </a:pPr>
            <a:r>
              <a:rPr lang="fr-CH" sz="2800" b="1" dirty="0">
                <a:solidFill>
                  <a:srgbClr val="FF0000"/>
                </a:solidFill>
                <a:cs typeface="Arial" pitchFamily="34" charset="0"/>
              </a:rPr>
              <a:t>b         l            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C0F826D-F88D-1249-B62F-D55214D1C85F}"/>
              </a:ext>
            </a:extLst>
          </p:cNvPr>
          <p:cNvSpPr txBox="1"/>
          <p:nvPr/>
        </p:nvSpPr>
        <p:spPr>
          <a:xfrm rot="16200000">
            <a:off x="4409795" y="2192070"/>
            <a:ext cx="2335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77913" algn="l"/>
              </a:tabLst>
            </a:pPr>
            <a:r>
              <a:rPr lang="fr-CH" sz="2800" b="1" dirty="0">
                <a:solidFill>
                  <a:srgbClr val="FF0000"/>
                </a:solidFill>
                <a:cs typeface="Arial" pitchFamily="34" charset="0"/>
              </a:rPr>
              <a:t>o      </a:t>
            </a:r>
            <a:r>
              <a:rPr lang="fr-CH" sz="2800" b="1" dirty="0" err="1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fr-CH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75760CC-D298-B646-990B-4DAFB22D4B1E}"/>
              </a:ext>
            </a:extLst>
          </p:cNvPr>
          <p:cNvSpPr txBox="1"/>
          <p:nvPr/>
        </p:nvSpPr>
        <p:spPr>
          <a:xfrm rot="16200000">
            <a:off x="4579536" y="5060116"/>
            <a:ext cx="2335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77913" algn="l"/>
              </a:tabLst>
            </a:pPr>
            <a:r>
              <a:rPr lang="fr-CH" sz="2800" b="1" dirty="0">
                <a:solidFill>
                  <a:srgbClr val="FF0000"/>
                </a:solidFill>
                <a:cs typeface="Arial" pitchFamily="34" charset="0"/>
              </a:rPr>
              <a:t>p      </a:t>
            </a:r>
            <a:r>
              <a:rPr lang="fr-CH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FA99B76-A595-E143-8DAF-A2943BAB0515}"/>
              </a:ext>
            </a:extLst>
          </p:cNvPr>
          <p:cNvSpPr txBox="1"/>
          <p:nvPr/>
        </p:nvSpPr>
        <p:spPr>
          <a:xfrm rot="16200000">
            <a:off x="5488267" y="2457851"/>
            <a:ext cx="2102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77913" algn="l"/>
              </a:tabLst>
            </a:pPr>
            <a:r>
              <a:rPr lang="fr-CH" sz="2800" b="1" dirty="0">
                <a:solidFill>
                  <a:srgbClr val="FF0000"/>
                </a:solidFill>
                <a:cs typeface="Arial" pitchFamily="34" charset="0"/>
              </a:rPr>
              <a:t>j      </a:t>
            </a:r>
            <a:r>
              <a:rPr lang="fr-CH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46F7647-31EC-0449-B999-480356A6119A}"/>
              </a:ext>
            </a:extLst>
          </p:cNvPr>
          <p:cNvSpPr txBox="1"/>
          <p:nvPr/>
        </p:nvSpPr>
        <p:spPr>
          <a:xfrm rot="16200000">
            <a:off x="5371396" y="5313480"/>
            <a:ext cx="2335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77913" algn="l"/>
              </a:tabLst>
            </a:pPr>
            <a:r>
              <a:rPr lang="fr-CH" sz="2800" b="1" dirty="0">
                <a:solidFill>
                  <a:srgbClr val="FF0000"/>
                </a:solidFill>
                <a:cs typeface="Arial" pitchFamily="34" charset="0"/>
              </a:rPr>
              <a:t>p      </a:t>
            </a:r>
            <a:r>
              <a:rPr lang="fr-CH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4B19867-F330-904D-9ABB-3892CC31DCCF}"/>
              </a:ext>
            </a:extLst>
          </p:cNvPr>
          <p:cNvSpPr txBox="1"/>
          <p:nvPr/>
        </p:nvSpPr>
        <p:spPr>
          <a:xfrm rot="16200000">
            <a:off x="5963581" y="3874696"/>
            <a:ext cx="2335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77913" algn="l"/>
              </a:tabLst>
            </a:pPr>
            <a:r>
              <a:rPr lang="fr-CH" sz="2800" b="1" dirty="0">
                <a:solidFill>
                  <a:srgbClr val="FF0000"/>
                </a:solidFill>
                <a:cs typeface="Arial" pitchFamily="34" charset="0"/>
              </a:rPr>
              <a:t>k       m     </a:t>
            </a:r>
            <a:r>
              <a:rPr lang="fr-CH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DB48FAB-1E12-8845-95F5-A8F220122374}"/>
              </a:ext>
            </a:extLst>
          </p:cNvPr>
          <p:cNvSpPr txBox="1"/>
          <p:nvPr/>
        </p:nvSpPr>
        <p:spPr>
          <a:xfrm rot="16200000">
            <a:off x="6486802" y="1222566"/>
            <a:ext cx="2335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77913" algn="l"/>
              </a:tabLst>
            </a:pPr>
            <a:r>
              <a:rPr lang="fr-CH" sz="2800" b="1" dirty="0">
                <a:solidFill>
                  <a:srgbClr val="FF0000"/>
                </a:solidFill>
                <a:cs typeface="Arial" pitchFamily="34" charset="0"/>
              </a:rPr>
              <a:t>b          </a:t>
            </a:r>
            <a:r>
              <a:rPr lang="fr-CH" sz="2800" b="1" dirty="0" err="1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fr-CH" sz="2800" b="1" dirty="0">
                <a:solidFill>
                  <a:srgbClr val="FF0000"/>
                </a:solidFill>
                <a:cs typeface="Arial" pitchFamily="34" charset="0"/>
              </a:rPr>
              <a:t>     </a:t>
            </a:r>
            <a:r>
              <a:rPr lang="fr-CH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144C64A-31A2-F243-8A3D-671DB3F8F69B}"/>
              </a:ext>
            </a:extLst>
          </p:cNvPr>
          <p:cNvSpPr txBox="1"/>
          <p:nvPr/>
        </p:nvSpPr>
        <p:spPr>
          <a:xfrm rot="16200000">
            <a:off x="6661306" y="4874707"/>
            <a:ext cx="2488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77913" algn="l"/>
              </a:tabLst>
            </a:pPr>
            <a:r>
              <a:rPr lang="fr-CH" sz="2800" b="1" dirty="0">
                <a:solidFill>
                  <a:srgbClr val="FF0000"/>
                </a:solidFill>
                <a:cs typeface="Arial" pitchFamily="34" charset="0"/>
              </a:rPr>
              <a:t>r       n      </a:t>
            </a:r>
            <a:r>
              <a:rPr lang="fr-CH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82E296C-02F7-7240-A93D-9DE05519C74A}"/>
              </a:ext>
            </a:extLst>
          </p:cNvPr>
          <p:cNvSpPr txBox="1"/>
          <p:nvPr/>
        </p:nvSpPr>
        <p:spPr>
          <a:xfrm rot="16200000">
            <a:off x="7016249" y="1711776"/>
            <a:ext cx="2335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77913" algn="l"/>
              </a:tabLst>
            </a:pPr>
            <a:r>
              <a:rPr lang="fr-CH" sz="2800" b="1" dirty="0">
                <a:solidFill>
                  <a:srgbClr val="FF0000"/>
                </a:solidFill>
                <a:cs typeface="Arial" pitchFamily="34" charset="0"/>
              </a:rPr>
              <a:t>a       f      </a:t>
            </a:r>
            <a:r>
              <a:rPr lang="fr-CH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E496417-1B8E-AB4C-AAA6-27D6918EF0E0}"/>
              </a:ext>
            </a:extLst>
          </p:cNvPr>
          <p:cNvSpPr txBox="1"/>
          <p:nvPr/>
        </p:nvSpPr>
        <p:spPr>
          <a:xfrm rot="16200000">
            <a:off x="7653087" y="1750540"/>
            <a:ext cx="2335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77913" algn="l"/>
              </a:tabLst>
            </a:pPr>
            <a:r>
              <a:rPr lang="fr-CH" sz="2800" b="1" dirty="0">
                <a:solidFill>
                  <a:srgbClr val="FF0000"/>
                </a:solidFill>
                <a:cs typeface="Arial" pitchFamily="34" charset="0"/>
              </a:rPr>
              <a:t>e     </a:t>
            </a:r>
            <a:r>
              <a:rPr lang="fr-CH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EC895B4-A95C-C14B-9801-9388EEABD1CB}"/>
              </a:ext>
            </a:extLst>
          </p:cNvPr>
          <p:cNvSpPr txBox="1"/>
          <p:nvPr/>
        </p:nvSpPr>
        <p:spPr>
          <a:xfrm rot="16200000">
            <a:off x="7529758" y="4047685"/>
            <a:ext cx="2335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77913" algn="l"/>
              </a:tabLst>
            </a:pPr>
            <a:r>
              <a:rPr lang="fr-CH" sz="2800" b="1" dirty="0">
                <a:solidFill>
                  <a:srgbClr val="FF0000"/>
                </a:solidFill>
                <a:cs typeface="Arial" pitchFamily="34" charset="0"/>
              </a:rPr>
              <a:t>a     </a:t>
            </a:r>
            <a:r>
              <a:rPr lang="fr-CH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2A95D5C-E3B9-F844-8CCE-777FC0E83C67}"/>
              </a:ext>
            </a:extLst>
          </p:cNvPr>
          <p:cNvSpPr txBox="1"/>
          <p:nvPr/>
        </p:nvSpPr>
        <p:spPr>
          <a:xfrm rot="16200000">
            <a:off x="8811806" y="4195147"/>
            <a:ext cx="2335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77913" algn="l"/>
              </a:tabLst>
            </a:pPr>
            <a:r>
              <a:rPr lang="fr-CH" sz="2800" b="1" dirty="0">
                <a:solidFill>
                  <a:srgbClr val="FF0000"/>
                </a:solidFill>
                <a:cs typeface="Arial" pitchFamily="34" charset="0"/>
              </a:rPr>
              <a:t>E    </a:t>
            </a:r>
            <a:r>
              <a:rPr lang="fr-CH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026AD6C1-08DA-0C41-BDD8-BA5C99F77945}"/>
              </a:ext>
            </a:extLst>
          </p:cNvPr>
          <p:cNvSpPr txBox="1"/>
          <p:nvPr/>
        </p:nvSpPr>
        <p:spPr>
          <a:xfrm rot="16200000">
            <a:off x="8515924" y="3938917"/>
            <a:ext cx="4005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77913" algn="l"/>
              </a:tabLst>
            </a:pPr>
            <a:r>
              <a:rPr lang="fr-CH" sz="2800" b="1" dirty="0" err="1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fr-CH" sz="2800" b="1" dirty="0">
                <a:solidFill>
                  <a:srgbClr val="FF0000"/>
                </a:solidFill>
                <a:cs typeface="Arial" pitchFamily="34" charset="0"/>
              </a:rPr>
              <a:t>                             g         d</a:t>
            </a:r>
            <a:endParaRPr lang="fr-CH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49833C2-9DE6-6643-AD48-90C8CEAA5929}"/>
              </a:ext>
            </a:extLst>
          </p:cNvPr>
          <p:cNvSpPr txBox="1"/>
          <p:nvPr/>
        </p:nvSpPr>
        <p:spPr>
          <a:xfrm rot="16200000">
            <a:off x="9914481" y="4145525"/>
            <a:ext cx="2335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77913" algn="l"/>
              </a:tabLst>
            </a:pPr>
            <a:r>
              <a:rPr lang="fr-CH" sz="2800" b="1" dirty="0">
                <a:solidFill>
                  <a:srgbClr val="FF0000"/>
                </a:solidFill>
                <a:cs typeface="Arial" pitchFamily="34" charset="0"/>
              </a:rPr>
              <a:t>o      n    </a:t>
            </a:r>
            <a:r>
              <a:rPr lang="fr-CH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359696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BB79DE93-09B0-294A-97D7-E6934C4B62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723114" y="0"/>
            <a:ext cx="13369161" cy="6858000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0579922-F0E4-774E-9723-EAFE7CBAEA99}"/>
              </a:ext>
            </a:extLst>
          </p:cNvPr>
          <p:cNvSpPr txBox="1"/>
          <p:nvPr/>
        </p:nvSpPr>
        <p:spPr>
          <a:xfrm>
            <a:off x="4760131" y="790809"/>
            <a:ext cx="2735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pleite</a:t>
            </a:r>
            <a:endParaRPr lang="fr-FR" sz="2600" dirty="0"/>
          </a:p>
          <a:p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16F515E-7AFA-8F49-BDF7-72A28F4137C5}"/>
              </a:ext>
            </a:extLst>
          </p:cNvPr>
          <p:cNvSpPr txBox="1"/>
          <p:nvPr/>
        </p:nvSpPr>
        <p:spPr>
          <a:xfrm>
            <a:off x="8453753" y="1342398"/>
            <a:ext cx="2735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 Franken</a:t>
            </a:r>
            <a:endParaRPr lang="fr-FR" sz="2600" dirty="0"/>
          </a:p>
          <a:p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1FB8BE3-171F-894B-ACD1-B824C6B95278}"/>
              </a:ext>
            </a:extLst>
          </p:cNvPr>
          <p:cNvSpPr txBox="1"/>
          <p:nvPr/>
        </p:nvSpPr>
        <p:spPr>
          <a:xfrm>
            <a:off x="4760131" y="2953212"/>
            <a:ext cx="2735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Lohn</a:t>
            </a:r>
            <a:endParaRPr lang="fr-FR" sz="2600" dirty="0"/>
          </a:p>
          <a:p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A283E4D-F373-7846-BAAC-8740442751FA}"/>
              </a:ext>
            </a:extLst>
          </p:cNvPr>
          <p:cNvSpPr txBox="1"/>
          <p:nvPr/>
        </p:nvSpPr>
        <p:spPr>
          <a:xfrm>
            <a:off x="8899869" y="3523615"/>
            <a:ext cx="2735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sparen</a:t>
            </a:r>
            <a:endParaRPr lang="fr-FR" sz="2600" dirty="0"/>
          </a:p>
          <a:p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273E208-4B46-4F4C-A09E-79BEFF4A0672}"/>
              </a:ext>
            </a:extLst>
          </p:cNvPr>
          <p:cNvSpPr txBox="1"/>
          <p:nvPr/>
        </p:nvSpPr>
        <p:spPr>
          <a:xfrm>
            <a:off x="7086163" y="4074609"/>
            <a:ext cx="2735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bekommen</a:t>
            </a:r>
            <a:endParaRPr lang="fr-FR" sz="2600" dirty="0"/>
          </a:p>
          <a:p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4C458B8-504A-4C42-A796-DEF8A461D7F8}"/>
              </a:ext>
            </a:extLst>
          </p:cNvPr>
          <p:cNvSpPr txBox="1"/>
          <p:nvPr/>
        </p:nvSpPr>
        <p:spPr>
          <a:xfrm>
            <a:off x="1813935" y="4614843"/>
            <a:ext cx="2735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kostet</a:t>
            </a:r>
            <a:endParaRPr lang="fr-FR" sz="2600" dirty="0"/>
          </a:p>
          <a:p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3BEDD42-141A-A848-8064-47CC06254AA1}"/>
              </a:ext>
            </a:extLst>
          </p:cNvPr>
          <p:cNvSpPr txBox="1"/>
          <p:nvPr/>
        </p:nvSpPr>
        <p:spPr>
          <a:xfrm>
            <a:off x="2024951" y="5115615"/>
            <a:ext cx="2735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teuer</a:t>
            </a:r>
            <a:endParaRPr lang="fr-FR" sz="2600" dirty="0"/>
          </a:p>
          <a:p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43CE08D-64BF-0C48-B048-628289EE528E}"/>
              </a:ext>
            </a:extLst>
          </p:cNvPr>
          <p:cNvSpPr txBox="1"/>
          <p:nvPr/>
        </p:nvSpPr>
        <p:spPr>
          <a:xfrm>
            <a:off x="2814233" y="5616387"/>
            <a:ext cx="2735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jobbt</a:t>
            </a:r>
            <a:endParaRPr lang="fr-FR" sz="2600" dirty="0"/>
          </a:p>
          <a:p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5630F1F-1338-F241-8324-981B3B2BB7D7}"/>
              </a:ext>
            </a:extLst>
          </p:cNvPr>
          <p:cNvSpPr txBox="1"/>
          <p:nvPr/>
        </p:nvSpPr>
        <p:spPr>
          <a:xfrm>
            <a:off x="1067144" y="6197550"/>
            <a:ext cx="2735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verdient</a:t>
            </a:r>
            <a:endParaRPr lang="fr-FR" sz="2600" dirty="0"/>
          </a:p>
          <a:p>
            <a:endParaRPr lang="fr-FR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14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A52CD8E-0108-AE4E-9860-EFBB98C37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74"/>
            <a:ext cx="12192000" cy="872836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7FE79DF2-0C30-C34D-B55C-33FB38C00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757" y="896353"/>
            <a:ext cx="10526486" cy="56060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r-FR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2600" b="1" dirty="0" err="1"/>
              <a:t>Beispiele</a:t>
            </a:r>
            <a:endParaRPr lang="fr-FR" sz="2600" b="1" dirty="0"/>
          </a:p>
          <a:p>
            <a:pPr marL="514350" indent="-514350">
              <a:buAutoNum type="arabicPeriod"/>
            </a:pPr>
            <a:r>
              <a:rPr lang="fr-FR" sz="2600" b="1" dirty="0" err="1">
                <a:solidFill>
                  <a:schemeClr val="accent1"/>
                </a:solidFill>
              </a:rPr>
              <a:t>Ich</a:t>
            </a:r>
            <a:r>
              <a:rPr lang="fr-FR" sz="2600" b="1" dirty="0">
                <a:solidFill>
                  <a:schemeClr val="accent1"/>
                </a:solidFill>
              </a:rPr>
              <a:t> </a:t>
            </a:r>
            <a:r>
              <a:rPr lang="fr-FR" sz="2600" b="1" dirty="0" err="1">
                <a:solidFill>
                  <a:schemeClr val="accent1"/>
                </a:solidFill>
              </a:rPr>
              <a:t>war</a:t>
            </a:r>
            <a:r>
              <a:rPr lang="fr-FR" sz="2600" b="1" dirty="0">
                <a:solidFill>
                  <a:schemeClr val="accent1"/>
                </a:solidFill>
              </a:rPr>
              <a:t> </a:t>
            </a:r>
            <a:r>
              <a:rPr lang="fr-FR" sz="2600" b="1" dirty="0" err="1">
                <a:solidFill>
                  <a:schemeClr val="accent1"/>
                </a:solidFill>
              </a:rPr>
              <a:t>zu</a:t>
            </a:r>
            <a:r>
              <a:rPr lang="fr-FR" sz="2600" b="1" dirty="0">
                <a:solidFill>
                  <a:schemeClr val="accent1"/>
                </a:solidFill>
              </a:rPr>
              <a:t> </a:t>
            </a:r>
            <a:r>
              <a:rPr lang="fr-FR" sz="2600" b="1" dirty="0" err="1">
                <a:solidFill>
                  <a:schemeClr val="accent1"/>
                </a:solidFill>
              </a:rPr>
              <a:t>Hause</a:t>
            </a:r>
            <a:r>
              <a:rPr lang="fr-FR" sz="2600" b="1" dirty="0">
                <a:solidFill>
                  <a:schemeClr val="accent1"/>
                </a:solidFill>
              </a:rPr>
              <a:t>. </a:t>
            </a:r>
            <a:r>
              <a:rPr lang="fr-FR" sz="2600" b="1" dirty="0" err="1">
                <a:solidFill>
                  <a:schemeClr val="accent1"/>
                </a:solidFill>
              </a:rPr>
              <a:t>Ich</a:t>
            </a:r>
            <a:r>
              <a:rPr lang="fr-FR" sz="2600" b="1" dirty="0">
                <a:solidFill>
                  <a:schemeClr val="accent1"/>
                </a:solidFill>
              </a:rPr>
              <a:t> </a:t>
            </a:r>
            <a:r>
              <a:rPr lang="fr-FR" sz="2600" b="1" dirty="0" err="1">
                <a:solidFill>
                  <a:schemeClr val="accent1"/>
                </a:solidFill>
              </a:rPr>
              <a:t>habe</a:t>
            </a:r>
            <a:r>
              <a:rPr lang="fr-FR" sz="2600" b="1" dirty="0">
                <a:solidFill>
                  <a:schemeClr val="accent1"/>
                </a:solidFill>
              </a:rPr>
              <a:t> </a:t>
            </a:r>
            <a:r>
              <a:rPr lang="fr-FR" sz="2600" b="1" dirty="0" err="1">
                <a:solidFill>
                  <a:schemeClr val="accent1"/>
                </a:solidFill>
              </a:rPr>
              <a:t>meine</a:t>
            </a:r>
            <a:r>
              <a:rPr lang="fr-FR" sz="2600" b="1" dirty="0">
                <a:solidFill>
                  <a:schemeClr val="accent1"/>
                </a:solidFill>
              </a:rPr>
              <a:t> </a:t>
            </a:r>
            <a:r>
              <a:rPr lang="fr-FR" sz="2600" b="1" dirty="0" err="1">
                <a:solidFill>
                  <a:schemeClr val="accent1"/>
                </a:solidFill>
              </a:rPr>
              <a:t>Freunde</a:t>
            </a:r>
            <a:r>
              <a:rPr lang="fr-FR" sz="2600" b="1" dirty="0">
                <a:solidFill>
                  <a:schemeClr val="accent1"/>
                </a:solidFill>
              </a:rPr>
              <a:t> </a:t>
            </a:r>
            <a:r>
              <a:rPr lang="fr-FR" sz="2600" b="1" dirty="0" err="1">
                <a:solidFill>
                  <a:schemeClr val="accent1"/>
                </a:solidFill>
              </a:rPr>
              <a:t>getroffen</a:t>
            </a:r>
            <a:r>
              <a:rPr lang="fr-FR" sz="2600" b="1" dirty="0">
                <a:solidFill>
                  <a:schemeClr val="accent1"/>
                </a:solidFill>
              </a:rPr>
              <a:t> </a:t>
            </a:r>
            <a:r>
              <a:rPr lang="fr-FR" sz="2600" b="1" dirty="0" err="1">
                <a:solidFill>
                  <a:schemeClr val="accent1"/>
                </a:solidFill>
              </a:rPr>
              <a:t>und</a:t>
            </a:r>
            <a:r>
              <a:rPr lang="fr-FR" sz="2600" b="1" dirty="0">
                <a:solidFill>
                  <a:schemeClr val="accent1"/>
                </a:solidFill>
              </a:rPr>
              <a:t> </a:t>
            </a:r>
            <a:r>
              <a:rPr lang="fr-FR" sz="2600" b="1" dirty="0" err="1">
                <a:solidFill>
                  <a:schemeClr val="accent1"/>
                </a:solidFill>
              </a:rPr>
              <a:t>ich</a:t>
            </a:r>
            <a:r>
              <a:rPr lang="fr-FR" sz="2600" b="1" dirty="0">
                <a:solidFill>
                  <a:schemeClr val="accent1"/>
                </a:solidFill>
              </a:rPr>
              <a:t> </a:t>
            </a:r>
            <a:r>
              <a:rPr lang="fr-FR" sz="2600" b="1" dirty="0" err="1">
                <a:solidFill>
                  <a:schemeClr val="accent1"/>
                </a:solidFill>
              </a:rPr>
              <a:t>habe</a:t>
            </a:r>
            <a:r>
              <a:rPr lang="fr-FR" sz="2600" b="1" dirty="0">
                <a:solidFill>
                  <a:schemeClr val="accent1"/>
                </a:solidFill>
              </a:rPr>
              <a:t> </a:t>
            </a:r>
            <a:r>
              <a:rPr lang="fr-FR" sz="2600" b="1" dirty="0" err="1">
                <a:solidFill>
                  <a:schemeClr val="accent1"/>
                </a:solidFill>
              </a:rPr>
              <a:t>viel</a:t>
            </a:r>
            <a:r>
              <a:rPr lang="fr-FR" sz="2600" b="1" dirty="0">
                <a:solidFill>
                  <a:schemeClr val="accent1"/>
                </a:solidFill>
              </a:rPr>
              <a:t> </a:t>
            </a:r>
            <a:r>
              <a:rPr lang="fr-FR" sz="2600" b="1" dirty="0" err="1">
                <a:solidFill>
                  <a:schemeClr val="accent1"/>
                </a:solidFill>
              </a:rPr>
              <a:t>gelesen</a:t>
            </a:r>
            <a:r>
              <a:rPr lang="fr-FR" sz="2600" b="1" dirty="0">
                <a:solidFill>
                  <a:schemeClr val="accent1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fr-FR" sz="2600" b="1" dirty="0" err="1">
                <a:solidFill>
                  <a:schemeClr val="accent1"/>
                </a:solidFill>
              </a:rPr>
              <a:t>Ich</a:t>
            </a:r>
            <a:r>
              <a:rPr lang="fr-FR" sz="2600" b="1" dirty="0">
                <a:solidFill>
                  <a:schemeClr val="accent1"/>
                </a:solidFill>
              </a:rPr>
              <a:t> bin </a:t>
            </a:r>
            <a:r>
              <a:rPr lang="fr-FR" sz="2600" b="1" dirty="0" err="1">
                <a:solidFill>
                  <a:schemeClr val="accent1"/>
                </a:solidFill>
              </a:rPr>
              <a:t>gern</a:t>
            </a:r>
            <a:r>
              <a:rPr lang="fr-FR" sz="2600" b="1" dirty="0">
                <a:solidFill>
                  <a:schemeClr val="accent1"/>
                </a:solidFill>
              </a:rPr>
              <a:t> </a:t>
            </a:r>
            <a:r>
              <a:rPr lang="fr-FR" sz="2600" b="1" dirty="0" err="1">
                <a:solidFill>
                  <a:schemeClr val="accent1"/>
                </a:solidFill>
              </a:rPr>
              <a:t>am</a:t>
            </a:r>
            <a:r>
              <a:rPr lang="fr-FR" sz="2600" b="1" dirty="0">
                <a:solidFill>
                  <a:schemeClr val="accent1"/>
                </a:solidFill>
              </a:rPr>
              <a:t> </a:t>
            </a:r>
            <a:r>
              <a:rPr lang="fr-FR" sz="2600" b="1" dirty="0" err="1">
                <a:solidFill>
                  <a:schemeClr val="accent1"/>
                </a:solidFill>
              </a:rPr>
              <a:t>Meer</a:t>
            </a:r>
            <a:r>
              <a:rPr lang="fr-FR" sz="2600" b="1" dirty="0">
                <a:solidFill>
                  <a:schemeClr val="accent1"/>
                </a:solidFill>
              </a:rPr>
              <a:t>, </a:t>
            </a:r>
            <a:r>
              <a:rPr lang="fr-FR" sz="2600" b="1" dirty="0" err="1">
                <a:solidFill>
                  <a:schemeClr val="accent1"/>
                </a:solidFill>
              </a:rPr>
              <a:t>weil</a:t>
            </a:r>
            <a:r>
              <a:rPr lang="fr-FR" sz="2600" b="1" dirty="0">
                <a:solidFill>
                  <a:schemeClr val="accent1"/>
                </a:solidFill>
              </a:rPr>
              <a:t> </a:t>
            </a:r>
            <a:r>
              <a:rPr lang="fr-FR" sz="2600" b="1" dirty="0" err="1">
                <a:solidFill>
                  <a:schemeClr val="accent1"/>
                </a:solidFill>
              </a:rPr>
              <a:t>ich</a:t>
            </a:r>
            <a:r>
              <a:rPr lang="fr-FR" sz="2600" b="1" dirty="0">
                <a:solidFill>
                  <a:schemeClr val="accent1"/>
                </a:solidFill>
              </a:rPr>
              <a:t> </a:t>
            </a:r>
            <a:r>
              <a:rPr lang="fr-FR" sz="2600" b="1" dirty="0" err="1">
                <a:solidFill>
                  <a:schemeClr val="accent1"/>
                </a:solidFill>
              </a:rPr>
              <a:t>gern</a:t>
            </a:r>
            <a:r>
              <a:rPr lang="fr-FR" sz="2600" b="1" dirty="0">
                <a:solidFill>
                  <a:schemeClr val="accent1"/>
                </a:solidFill>
              </a:rPr>
              <a:t> </a:t>
            </a:r>
            <a:r>
              <a:rPr lang="fr-FR" sz="2600" b="1" dirty="0" err="1">
                <a:solidFill>
                  <a:schemeClr val="accent1"/>
                </a:solidFill>
              </a:rPr>
              <a:t>schwimme</a:t>
            </a:r>
            <a:r>
              <a:rPr lang="fr-FR" sz="2600" b="1" dirty="0">
                <a:solidFill>
                  <a:schemeClr val="accent1"/>
                </a:solidFill>
              </a:rPr>
              <a:t>. </a:t>
            </a:r>
            <a:r>
              <a:rPr lang="fr-FR" sz="2600" b="1" dirty="0" err="1">
                <a:solidFill>
                  <a:schemeClr val="accent1"/>
                </a:solidFill>
              </a:rPr>
              <a:t>Ich</a:t>
            </a:r>
            <a:r>
              <a:rPr lang="fr-FR" sz="2600" b="1" dirty="0">
                <a:solidFill>
                  <a:schemeClr val="accent1"/>
                </a:solidFill>
              </a:rPr>
              <a:t> </a:t>
            </a:r>
            <a:r>
              <a:rPr lang="fr-FR" sz="2600" b="1" dirty="0" err="1">
                <a:solidFill>
                  <a:schemeClr val="accent1"/>
                </a:solidFill>
              </a:rPr>
              <a:t>mag</a:t>
            </a:r>
            <a:r>
              <a:rPr lang="fr-FR" sz="2600" b="1" dirty="0">
                <a:solidFill>
                  <a:schemeClr val="accent1"/>
                </a:solidFill>
              </a:rPr>
              <a:t> den Sommer, </a:t>
            </a:r>
            <a:r>
              <a:rPr lang="fr-FR" sz="2600" b="1" dirty="0" err="1">
                <a:solidFill>
                  <a:schemeClr val="accent1"/>
                </a:solidFill>
              </a:rPr>
              <a:t>weil</a:t>
            </a:r>
            <a:r>
              <a:rPr lang="fr-FR" sz="2600" b="1" dirty="0">
                <a:solidFill>
                  <a:schemeClr val="accent1"/>
                </a:solidFill>
              </a:rPr>
              <a:t> </a:t>
            </a:r>
            <a:r>
              <a:rPr lang="fr-FR" sz="2600" b="1" dirty="0" err="1">
                <a:solidFill>
                  <a:schemeClr val="accent1"/>
                </a:solidFill>
              </a:rPr>
              <a:t>wir</a:t>
            </a:r>
            <a:r>
              <a:rPr lang="fr-FR" sz="2600" b="1" dirty="0">
                <a:solidFill>
                  <a:schemeClr val="accent1"/>
                </a:solidFill>
              </a:rPr>
              <a:t> Ferien </a:t>
            </a:r>
            <a:r>
              <a:rPr lang="fr-FR" sz="2600" b="1" dirty="0" err="1">
                <a:solidFill>
                  <a:schemeClr val="accent1"/>
                </a:solidFill>
              </a:rPr>
              <a:t>haben</a:t>
            </a:r>
            <a:r>
              <a:rPr lang="fr-FR" sz="2600" b="1" dirty="0">
                <a:solidFill>
                  <a:schemeClr val="accent1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fr-FR" sz="2600" b="1" dirty="0">
                <a:solidFill>
                  <a:schemeClr val="accent1"/>
                </a:solidFill>
              </a:rPr>
              <a:t>Volleyball: Man </a:t>
            </a:r>
            <a:r>
              <a:rPr lang="fr-FR" sz="2600" b="1" dirty="0" err="1">
                <a:solidFill>
                  <a:schemeClr val="accent1"/>
                </a:solidFill>
              </a:rPr>
              <a:t>braucht</a:t>
            </a:r>
            <a:r>
              <a:rPr lang="fr-FR" sz="2600" b="1" dirty="0">
                <a:solidFill>
                  <a:schemeClr val="accent1"/>
                </a:solidFill>
              </a:rPr>
              <a:t> </a:t>
            </a:r>
            <a:r>
              <a:rPr lang="fr-FR" sz="2600" b="1" dirty="0" err="1">
                <a:solidFill>
                  <a:schemeClr val="accent1"/>
                </a:solidFill>
              </a:rPr>
              <a:t>einen</a:t>
            </a:r>
            <a:r>
              <a:rPr lang="fr-FR" sz="2600" b="1" dirty="0">
                <a:solidFill>
                  <a:schemeClr val="accent1"/>
                </a:solidFill>
              </a:rPr>
              <a:t> Ball </a:t>
            </a:r>
            <a:r>
              <a:rPr lang="fr-FR" sz="2600" b="1" dirty="0" err="1">
                <a:solidFill>
                  <a:schemeClr val="accent1"/>
                </a:solidFill>
              </a:rPr>
              <a:t>und</a:t>
            </a:r>
            <a:r>
              <a:rPr lang="fr-FR" sz="2600" b="1" dirty="0">
                <a:solidFill>
                  <a:schemeClr val="accent1"/>
                </a:solidFill>
              </a:rPr>
              <a:t> </a:t>
            </a:r>
            <a:r>
              <a:rPr lang="fr-FR" sz="2600" b="1" dirty="0" err="1">
                <a:solidFill>
                  <a:schemeClr val="accent1"/>
                </a:solidFill>
              </a:rPr>
              <a:t>ein</a:t>
            </a:r>
            <a:r>
              <a:rPr lang="fr-FR" sz="2600" b="1" dirty="0">
                <a:solidFill>
                  <a:schemeClr val="accent1"/>
                </a:solidFill>
              </a:rPr>
              <a:t> </a:t>
            </a:r>
            <a:r>
              <a:rPr lang="fr-FR" sz="2600" b="1" dirty="0" err="1">
                <a:solidFill>
                  <a:schemeClr val="accent1"/>
                </a:solidFill>
              </a:rPr>
              <a:t>Netz</a:t>
            </a:r>
            <a:r>
              <a:rPr lang="fr-FR" sz="2600" b="1" dirty="0">
                <a:solidFill>
                  <a:schemeClr val="accent1"/>
                </a:solidFill>
              </a:rPr>
              <a:t>. Badminton: Man </a:t>
            </a:r>
            <a:r>
              <a:rPr lang="fr-FR" sz="2600" b="1" dirty="0" err="1">
                <a:solidFill>
                  <a:schemeClr val="accent1"/>
                </a:solidFill>
              </a:rPr>
              <a:t>braucht</a:t>
            </a:r>
            <a:r>
              <a:rPr lang="fr-FR" sz="2600" b="1" dirty="0">
                <a:solidFill>
                  <a:schemeClr val="accent1"/>
                </a:solidFill>
              </a:rPr>
              <a:t> </a:t>
            </a:r>
            <a:r>
              <a:rPr lang="fr-FR" sz="2600" b="1" dirty="0" err="1">
                <a:solidFill>
                  <a:schemeClr val="accent1"/>
                </a:solidFill>
              </a:rPr>
              <a:t>einen</a:t>
            </a:r>
            <a:r>
              <a:rPr lang="fr-FR" sz="2600" b="1" dirty="0">
                <a:solidFill>
                  <a:schemeClr val="accent1"/>
                </a:solidFill>
              </a:rPr>
              <a:t> </a:t>
            </a:r>
            <a:r>
              <a:rPr lang="fr-FR" sz="2600" b="1" dirty="0" err="1">
                <a:solidFill>
                  <a:schemeClr val="accent1"/>
                </a:solidFill>
              </a:rPr>
              <a:t>Schläger</a:t>
            </a:r>
            <a:r>
              <a:rPr lang="fr-FR" sz="2600" b="1" dirty="0">
                <a:solidFill>
                  <a:schemeClr val="accent1"/>
                </a:solidFill>
              </a:rPr>
              <a:t>, </a:t>
            </a:r>
            <a:r>
              <a:rPr lang="fr-FR" sz="2600" b="1" dirty="0" err="1">
                <a:solidFill>
                  <a:schemeClr val="accent1"/>
                </a:solidFill>
              </a:rPr>
              <a:t>einen</a:t>
            </a:r>
            <a:r>
              <a:rPr lang="fr-FR" sz="2600" b="1" dirty="0">
                <a:solidFill>
                  <a:schemeClr val="accent1"/>
                </a:solidFill>
              </a:rPr>
              <a:t> Ball </a:t>
            </a:r>
            <a:r>
              <a:rPr lang="fr-FR" sz="2600" b="1" dirty="0" err="1">
                <a:solidFill>
                  <a:schemeClr val="accent1"/>
                </a:solidFill>
              </a:rPr>
              <a:t>und</a:t>
            </a:r>
            <a:r>
              <a:rPr lang="fr-FR" sz="2600" b="1" dirty="0">
                <a:solidFill>
                  <a:schemeClr val="accent1"/>
                </a:solidFill>
              </a:rPr>
              <a:t> </a:t>
            </a:r>
            <a:r>
              <a:rPr lang="fr-FR" sz="2600" b="1" dirty="0" err="1">
                <a:solidFill>
                  <a:schemeClr val="accent1"/>
                </a:solidFill>
              </a:rPr>
              <a:t>ein</a:t>
            </a:r>
            <a:r>
              <a:rPr lang="fr-FR" sz="2600" b="1" dirty="0">
                <a:solidFill>
                  <a:schemeClr val="accent1"/>
                </a:solidFill>
              </a:rPr>
              <a:t> </a:t>
            </a:r>
            <a:r>
              <a:rPr lang="fr-FR" sz="2600" b="1" dirty="0" err="1">
                <a:solidFill>
                  <a:schemeClr val="accent1"/>
                </a:solidFill>
              </a:rPr>
              <a:t>Netz</a:t>
            </a:r>
            <a:r>
              <a:rPr lang="fr-FR" sz="2600" b="1" dirty="0">
                <a:solidFill>
                  <a:schemeClr val="accent1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fr-FR" sz="2600" b="1" dirty="0">
                <a:solidFill>
                  <a:schemeClr val="accent1"/>
                </a:solidFill>
              </a:rPr>
              <a:t>Genf </a:t>
            </a:r>
            <a:r>
              <a:rPr lang="fr-FR" sz="2600" b="1" dirty="0" err="1">
                <a:solidFill>
                  <a:schemeClr val="accent1"/>
                </a:solidFill>
              </a:rPr>
              <a:t>ist</a:t>
            </a:r>
            <a:r>
              <a:rPr lang="fr-FR" sz="2600" b="1" dirty="0">
                <a:solidFill>
                  <a:schemeClr val="accent1"/>
                </a:solidFill>
              </a:rPr>
              <a:t> </a:t>
            </a:r>
            <a:r>
              <a:rPr lang="fr-FR" sz="2600" b="1" dirty="0" err="1">
                <a:solidFill>
                  <a:schemeClr val="accent1"/>
                </a:solidFill>
              </a:rPr>
              <a:t>grösser</a:t>
            </a:r>
            <a:r>
              <a:rPr lang="fr-FR" sz="2600" b="1" dirty="0">
                <a:solidFill>
                  <a:schemeClr val="accent1"/>
                </a:solidFill>
              </a:rPr>
              <a:t> </a:t>
            </a:r>
            <a:r>
              <a:rPr lang="fr-FR" sz="2600" b="1" dirty="0" err="1">
                <a:solidFill>
                  <a:schemeClr val="accent1"/>
                </a:solidFill>
              </a:rPr>
              <a:t>als</a:t>
            </a:r>
            <a:r>
              <a:rPr lang="fr-FR" sz="2600" b="1" dirty="0">
                <a:solidFill>
                  <a:schemeClr val="accent1"/>
                </a:solidFill>
              </a:rPr>
              <a:t> Lausanne. Der </a:t>
            </a:r>
            <a:r>
              <a:rPr lang="fr-FR" sz="2600" b="1" dirty="0" err="1">
                <a:solidFill>
                  <a:schemeClr val="accent1"/>
                </a:solidFill>
              </a:rPr>
              <a:t>Delfin</a:t>
            </a:r>
            <a:r>
              <a:rPr lang="fr-FR" sz="2600" b="1" dirty="0">
                <a:solidFill>
                  <a:schemeClr val="accent1"/>
                </a:solidFill>
              </a:rPr>
              <a:t> </a:t>
            </a:r>
            <a:r>
              <a:rPr lang="fr-FR" sz="2600" b="1" dirty="0" err="1">
                <a:solidFill>
                  <a:schemeClr val="accent1"/>
                </a:solidFill>
              </a:rPr>
              <a:t>springt</a:t>
            </a:r>
            <a:r>
              <a:rPr lang="fr-FR" sz="2600" b="1" dirty="0">
                <a:solidFill>
                  <a:schemeClr val="accent1"/>
                </a:solidFill>
              </a:rPr>
              <a:t> </a:t>
            </a:r>
            <a:r>
              <a:rPr lang="fr-FR" sz="2600" b="1" dirty="0" err="1">
                <a:solidFill>
                  <a:schemeClr val="accent1"/>
                </a:solidFill>
              </a:rPr>
              <a:t>höher</a:t>
            </a:r>
            <a:r>
              <a:rPr lang="fr-FR" sz="2600" b="1" dirty="0">
                <a:solidFill>
                  <a:schemeClr val="accent1"/>
                </a:solidFill>
              </a:rPr>
              <a:t> </a:t>
            </a:r>
            <a:r>
              <a:rPr lang="fr-FR" sz="2600" b="1" dirty="0" err="1">
                <a:solidFill>
                  <a:schemeClr val="accent1"/>
                </a:solidFill>
              </a:rPr>
              <a:t>als</a:t>
            </a:r>
            <a:r>
              <a:rPr lang="fr-FR" sz="2600" b="1" dirty="0">
                <a:solidFill>
                  <a:schemeClr val="accent1"/>
                </a:solidFill>
              </a:rPr>
              <a:t> der </a:t>
            </a:r>
            <a:r>
              <a:rPr lang="fr-FR" sz="2600" b="1" dirty="0" err="1">
                <a:solidFill>
                  <a:schemeClr val="accent1"/>
                </a:solidFill>
              </a:rPr>
              <a:t>Mensch</a:t>
            </a:r>
            <a:r>
              <a:rPr lang="fr-FR" sz="2600" b="1" dirty="0">
                <a:solidFill>
                  <a:schemeClr val="accent1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fr-FR" sz="2600" b="1" dirty="0" err="1">
                <a:solidFill>
                  <a:schemeClr val="accent1"/>
                </a:solidFill>
              </a:rPr>
              <a:t>Ich</a:t>
            </a:r>
            <a:r>
              <a:rPr lang="fr-FR" sz="2600" b="1" dirty="0">
                <a:solidFill>
                  <a:schemeClr val="accent1"/>
                </a:solidFill>
              </a:rPr>
              <a:t> </a:t>
            </a:r>
            <a:r>
              <a:rPr lang="fr-FR" sz="2600" b="1" dirty="0" err="1">
                <a:solidFill>
                  <a:schemeClr val="accent1"/>
                </a:solidFill>
              </a:rPr>
              <a:t>kaufe</a:t>
            </a:r>
            <a:r>
              <a:rPr lang="fr-FR" sz="2600" b="1" dirty="0">
                <a:solidFill>
                  <a:schemeClr val="accent1"/>
                </a:solidFill>
              </a:rPr>
              <a:t> </a:t>
            </a:r>
            <a:r>
              <a:rPr lang="fr-FR" sz="2600" b="1" dirty="0" err="1">
                <a:solidFill>
                  <a:schemeClr val="accent1"/>
                </a:solidFill>
              </a:rPr>
              <a:t>ein</a:t>
            </a:r>
            <a:r>
              <a:rPr lang="fr-FR" sz="2600" b="1" dirty="0">
                <a:solidFill>
                  <a:schemeClr val="accent1"/>
                </a:solidFill>
              </a:rPr>
              <a:t> </a:t>
            </a:r>
            <a:r>
              <a:rPr lang="fr-FR" sz="2600" b="1" dirty="0" err="1">
                <a:solidFill>
                  <a:schemeClr val="accent1"/>
                </a:solidFill>
              </a:rPr>
              <a:t>Mountainbike</a:t>
            </a:r>
            <a:r>
              <a:rPr lang="fr-FR" sz="2600" b="1" dirty="0">
                <a:solidFill>
                  <a:schemeClr val="accent1"/>
                </a:solidFill>
              </a:rPr>
              <a:t>, </a:t>
            </a:r>
            <a:r>
              <a:rPr lang="fr-FR" sz="2600" b="1" dirty="0" err="1">
                <a:solidFill>
                  <a:schemeClr val="accent1"/>
                </a:solidFill>
              </a:rPr>
              <a:t>wenn</a:t>
            </a:r>
            <a:r>
              <a:rPr lang="fr-FR" sz="2600" b="1" dirty="0">
                <a:solidFill>
                  <a:schemeClr val="accent1"/>
                </a:solidFill>
              </a:rPr>
              <a:t> </a:t>
            </a:r>
            <a:r>
              <a:rPr lang="fr-FR" sz="2600" b="1" dirty="0" err="1">
                <a:solidFill>
                  <a:schemeClr val="accent1"/>
                </a:solidFill>
              </a:rPr>
              <a:t>ich</a:t>
            </a:r>
            <a:r>
              <a:rPr lang="fr-FR" sz="2600" b="1" dirty="0">
                <a:solidFill>
                  <a:schemeClr val="accent1"/>
                </a:solidFill>
              </a:rPr>
              <a:t> 1000 Franken </a:t>
            </a:r>
            <a:r>
              <a:rPr lang="fr-FR" sz="2600" b="1" dirty="0" err="1">
                <a:solidFill>
                  <a:schemeClr val="accent1"/>
                </a:solidFill>
              </a:rPr>
              <a:t>bekomme</a:t>
            </a:r>
            <a:r>
              <a:rPr lang="fr-FR" sz="2600" b="1" dirty="0">
                <a:solidFill>
                  <a:schemeClr val="accent1"/>
                </a:solidFill>
              </a:rPr>
              <a:t>. </a:t>
            </a:r>
            <a:r>
              <a:rPr lang="fr-FR" sz="2600" b="1" dirty="0" err="1">
                <a:solidFill>
                  <a:schemeClr val="accent1"/>
                </a:solidFill>
              </a:rPr>
              <a:t>Ich</a:t>
            </a:r>
            <a:r>
              <a:rPr lang="fr-FR" sz="2600" b="1" dirty="0">
                <a:solidFill>
                  <a:schemeClr val="accent1"/>
                </a:solidFill>
              </a:rPr>
              <a:t> </a:t>
            </a:r>
            <a:r>
              <a:rPr lang="fr-FR" sz="2600" b="1" dirty="0" err="1">
                <a:solidFill>
                  <a:schemeClr val="accent1"/>
                </a:solidFill>
              </a:rPr>
              <a:t>gehe</a:t>
            </a:r>
            <a:r>
              <a:rPr lang="fr-FR" sz="2600" b="1" dirty="0">
                <a:solidFill>
                  <a:schemeClr val="accent1"/>
                </a:solidFill>
              </a:rPr>
              <a:t> </a:t>
            </a:r>
            <a:r>
              <a:rPr lang="fr-FR" sz="2600" b="1" dirty="0" err="1">
                <a:solidFill>
                  <a:schemeClr val="accent1"/>
                </a:solidFill>
              </a:rPr>
              <a:t>jobben</a:t>
            </a:r>
            <a:r>
              <a:rPr lang="fr-FR" sz="2600" b="1" dirty="0">
                <a:solidFill>
                  <a:schemeClr val="accent1"/>
                </a:solidFill>
              </a:rPr>
              <a:t>, </a:t>
            </a:r>
            <a:r>
              <a:rPr lang="fr-FR" sz="2600" b="1" dirty="0" err="1">
                <a:solidFill>
                  <a:schemeClr val="accent1"/>
                </a:solidFill>
              </a:rPr>
              <a:t>wenn</a:t>
            </a:r>
            <a:r>
              <a:rPr lang="fr-FR" sz="2600" b="1" dirty="0">
                <a:solidFill>
                  <a:schemeClr val="accent1"/>
                </a:solidFill>
              </a:rPr>
              <a:t> </a:t>
            </a:r>
            <a:r>
              <a:rPr lang="fr-FR" sz="2600" b="1" dirty="0" err="1">
                <a:solidFill>
                  <a:schemeClr val="accent1"/>
                </a:solidFill>
              </a:rPr>
              <a:t>ich</a:t>
            </a:r>
            <a:r>
              <a:rPr lang="fr-FR" sz="2600" b="1" dirty="0">
                <a:solidFill>
                  <a:schemeClr val="accent1"/>
                </a:solidFill>
              </a:rPr>
              <a:t> </a:t>
            </a:r>
            <a:r>
              <a:rPr lang="fr-FR" sz="2600" b="1" dirty="0" err="1">
                <a:solidFill>
                  <a:schemeClr val="accent1"/>
                </a:solidFill>
              </a:rPr>
              <a:t>pleite</a:t>
            </a:r>
            <a:r>
              <a:rPr lang="fr-FR" sz="2600" b="1" dirty="0">
                <a:solidFill>
                  <a:schemeClr val="accent1"/>
                </a:solidFill>
              </a:rPr>
              <a:t> bin.</a:t>
            </a:r>
          </a:p>
          <a:p>
            <a:pPr marL="514350" indent="-514350">
              <a:buAutoNum type="arabicPeriod"/>
            </a:pPr>
            <a:r>
              <a:rPr lang="fr-FR" sz="2600" b="1" dirty="0">
                <a:solidFill>
                  <a:schemeClr val="accent1"/>
                </a:solidFill>
              </a:rPr>
              <a:t>Oh, </a:t>
            </a:r>
            <a:r>
              <a:rPr lang="fr-FR" sz="2600" b="1" dirty="0" err="1">
                <a:solidFill>
                  <a:schemeClr val="accent1"/>
                </a:solidFill>
              </a:rPr>
              <a:t>wie</a:t>
            </a:r>
            <a:r>
              <a:rPr lang="fr-FR" sz="2600" b="1" dirty="0">
                <a:solidFill>
                  <a:schemeClr val="accent1"/>
                </a:solidFill>
              </a:rPr>
              <a:t> </a:t>
            </a:r>
            <a:r>
              <a:rPr lang="fr-FR" sz="2600" b="1" dirty="0" err="1">
                <a:solidFill>
                  <a:schemeClr val="accent1"/>
                </a:solidFill>
              </a:rPr>
              <a:t>süss</a:t>
            </a:r>
            <a:r>
              <a:rPr lang="fr-FR" sz="2600" b="1" dirty="0">
                <a:solidFill>
                  <a:schemeClr val="accent1"/>
                </a:solidFill>
              </a:rPr>
              <a:t>! / Der </a:t>
            </a:r>
            <a:r>
              <a:rPr lang="fr-FR" sz="2600" b="1" dirty="0" err="1">
                <a:solidFill>
                  <a:schemeClr val="accent1"/>
                </a:solidFill>
              </a:rPr>
              <a:t>Hund</a:t>
            </a:r>
            <a:r>
              <a:rPr lang="fr-FR" sz="2600" b="1" dirty="0">
                <a:solidFill>
                  <a:schemeClr val="accent1"/>
                </a:solidFill>
              </a:rPr>
              <a:t> </a:t>
            </a:r>
            <a:r>
              <a:rPr lang="fr-FR" sz="2600" b="1" dirty="0" err="1">
                <a:solidFill>
                  <a:schemeClr val="accent1"/>
                </a:solidFill>
              </a:rPr>
              <a:t>ist</a:t>
            </a:r>
            <a:r>
              <a:rPr lang="fr-FR" sz="2600" b="1" dirty="0">
                <a:solidFill>
                  <a:schemeClr val="accent1"/>
                </a:solidFill>
              </a:rPr>
              <a:t> total </a:t>
            </a:r>
            <a:r>
              <a:rPr lang="fr-FR" sz="2600" b="1" dirty="0" err="1">
                <a:solidFill>
                  <a:schemeClr val="accent1"/>
                </a:solidFill>
              </a:rPr>
              <a:t>süss</a:t>
            </a:r>
            <a:r>
              <a:rPr lang="fr-FR" sz="2600" b="1" dirty="0">
                <a:solidFill>
                  <a:schemeClr val="accent1"/>
                </a:solidFill>
              </a:rPr>
              <a:t>!</a:t>
            </a:r>
          </a:p>
          <a:p>
            <a:pPr marL="514350" indent="-514350">
              <a:buAutoNum type="arabicPeriod"/>
            </a:pPr>
            <a:r>
              <a:rPr lang="fr-FR" sz="2600" b="1" dirty="0" err="1">
                <a:solidFill>
                  <a:schemeClr val="accent1"/>
                </a:solidFill>
              </a:rPr>
              <a:t>Haben</a:t>
            </a:r>
            <a:r>
              <a:rPr lang="fr-FR" sz="2600" b="1" dirty="0">
                <a:solidFill>
                  <a:schemeClr val="accent1"/>
                </a:solidFill>
              </a:rPr>
              <a:t> </a:t>
            </a:r>
            <a:r>
              <a:rPr lang="fr-FR" sz="2600" b="1" dirty="0" err="1">
                <a:solidFill>
                  <a:schemeClr val="accent1"/>
                </a:solidFill>
              </a:rPr>
              <a:t>Sie</a:t>
            </a:r>
            <a:r>
              <a:rPr lang="fr-FR" sz="2600" b="1" dirty="0">
                <a:solidFill>
                  <a:schemeClr val="accent1"/>
                </a:solidFill>
              </a:rPr>
              <a:t> die </a:t>
            </a:r>
            <a:r>
              <a:rPr lang="fr-FR" sz="2600" b="1" dirty="0" err="1">
                <a:solidFill>
                  <a:schemeClr val="accent1"/>
                </a:solidFill>
              </a:rPr>
              <a:t>Sportschuhe</a:t>
            </a:r>
            <a:r>
              <a:rPr lang="fr-FR" sz="2600" b="1" dirty="0">
                <a:solidFill>
                  <a:schemeClr val="accent1"/>
                </a:solidFill>
              </a:rPr>
              <a:t> in Braun? </a:t>
            </a:r>
            <a:r>
              <a:rPr lang="fr-FR" sz="2600" b="1" dirty="0" err="1">
                <a:solidFill>
                  <a:schemeClr val="accent1"/>
                </a:solidFill>
              </a:rPr>
              <a:t>Ich</a:t>
            </a:r>
            <a:r>
              <a:rPr lang="fr-FR" sz="2600" b="1" dirty="0">
                <a:solidFill>
                  <a:schemeClr val="accent1"/>
                </a:solidFill>
              </a:rPr>
              <a:t> </a:t>
            </a:r>
            <a:r>
              <a:rPr lang="fr-FR" sz="2600" b="1" dirty="0" err="1">
                <a:solidFill>
                  <a:schemeClr val="accent1"/>
                </a:solidFill>
              </a:rPr>
              <a:t>brauche</a:t>
            </a:r>
            <a:r>
              <a:rPr lang="fr-FR" sz="2600" b="1" dirty="0">
                <a:solidFill>
                  <a:schemeClr val="accent1"/>
                </a:solidFill>
              </a:rPr>
              <a:t> </a:t>
            </a:r>
            <a:r>
              <a:rPr lang="fr-FR" sz="2600" b="1" dirty="0" err="1">
                <a:solidFill>
                  <a:schemeClr val="accent1"/>
                </a:solidFill>
              </a:rPr>
              <a:t>Grösse</a:t>
            </a:r>
            <a:r>
              <a:rPr lang="fr-FR" sz="2600" b="1" dirty="0">
                <a:solidFill>
                  <a:schemeClr val="accent1"/>
                </a:solidFill>
              </a:rPr>
              <a:t> 40. </a:t>
            </a:r>
            <a:r>
              <a:rPr lang="fr-FR" sz="2600" b="1" dirty="0" err="1">
                <a:solidFill>
                  <a:schemeClr val="accent1"/>
                </a:solidFill>
              </a:rPr>
              <a:t>Ich</a:t>
            </a:r>
            <a:r>
              <a:rPr lang="fr-FR" sz="2600" b="1" dirty="0">
                <a:solidFill>
                  <a:schemeClr val="accent1"/>
                </a:solidFill>
              </a:rPr>
              <a:t> </a:t>
            </a:r>
            <a:r>
              <a:rPr lang="fr-FR" sz="2600" b="1" dirty="0" err="1">
                <a:solidFill>
                  <a:schemeClr val="accent1"/>
                </a:solidFill>
              </a:rPr>
              <a:t>hätte</a:t>
            </a:r>
            <a:r>
              <a:rPr lang="fr-FR" sz="2600" b="1" dirty="0">
                <a:solidFill>
                  <a:schemeClr val="accent1"/>
                </a:solidFill>
              </a:rPr>
              <a:t> </a:t>
            </a:r>
            <a:r>
              <a:rPr lang="fr-FR" sz="2600" b="1" dirty="0" err="1">
                <a:solidFill>
                  <a:schemeClr val="accent1"/>
                </a:solidFill>
              </a:rPr>
              <a:t>gern</a:t>
            </a:r>
            <a:r>
              <a:rPr lang="fr-FR" sz="2600" b="1" dirty="0">
                <a:solidFill>
                  <a:schemeClr val="accent1"/>
                </a:solidFill>
              </a:rPr>
              <a:t> die </a:t>
            </a:r>
            <a:r>
              <a:rPr lang="fr-FR" sz="2600" b="1" dirty="0" err="1">
                <a:solidFill>
                  <a:schemeClr val="accent1"/>
                </a:solidFill>
              </a:rPr>
              <a:t>Hose</a:t>
            </a:r>
            <a:r>
              <a:rPr lang="fr-FR" sz="2600" b="1" dirty="0">
                <a:solidFill>
                  <a:schemeClr val="accent1"/>
                </a:solidFill>
              </a:rPr>
              <a:t> in Schwarz. </a:t>
            </a:r>
            <a:r>
              <a:rPr lang="fr-FR" sz="2600" b="1" dirty="0" err="1">
                <a:solidFill>
                  <a:schemeClr val="accent1"/>
                </a:solidFill>
              </a:rPr>
              <a:t>Ich</a:t>
            </a:r>
            <a:r>
              <a:rPr lang="fr-FR" sz="2600" b="1" dirty="0">
                <a:solidFill>
                  <a:schemeClr val="accent1"/>
                </a:solidFill>
              </a:rPr>
              <a:t> </a:t>
            </a:r>
            <a:r>
              <a:rPr lang="fr-FR" sz="2600" b="1" dirty="0" err="1">
                <a:solidFill>
                  <a:schemeClr val="accent1"/>
                </a:solidFill>
              </a:rPr>
              <a:t>brauche</a:t>
            </a:r>
            <a:r>
              <a:rPr lang="fr-FR" sz="2600" b="1" dirty="0">
                <a:solidFill>
                  <a:schemeClr val="accent1"/>
                </a:solidFill>
              </a:rPr>
              <a:t> </a:t>
            </a:r>
            <a:r>
              <a:rPr lang="fr-FR" sz="2600" b="1" dirty="0" err="1">
                <a:solidFill>
                  <a:schemeClr val="accent1"/>
                </a:solidFill>
              </a:rPr>
              <a:t>Grösse</a:t>
            </a:r>
            <a:r>
              <a:rPr lang="fr-FR" sz="2600" b="1" dirty="0">
                <a:solidFill>
                  <a:schemeClr val="accent1"/>
                </a:solidFill>
              </a:rPr>
              <a:t> M.</a:t>
            </a:r>
          </a:p>
          <a:p>
            <a:pPr marL="514350" indent="-514350">
              <a:buAutoNum type="arabicPeriod"/>
            </a:pPr>
            <a:r>
              <a:rPr lang="fr-FR" sz="2600" b="1" dirty="0" err="1">
                <a:solidFill>
                  <a:schemeClr val="accent1"/>
                </a:solidFill>
              </a:rPr>
              <a:t>Ich</a:t>
            </a:r>
            <a:r>
              <a:rPr lang="fr-FR" sz="2600" b="1" dirty="0">
                <a:solidFill>
                  <a:schemeClr val="accent1"/>
                </a:solidFill>
              </a:rPr>
              <a:t> </a:t>
            </a:r>
            <a:r>
              <a:rPr lang="fr-FR" sz="2600" b="1" dirty="0" err="1">
                <a:solidFill>
                  <a:schemeClr val="accent1"/>
                </a:solidFill>
              </a:rPr>
              <a:t>trage</a:t>
            </a:r>
            <a:r>
              <a:rPr lang="fr-FR" sz="2600" b="1" dirty="0">
                <a:solidFill>
                  <a:schemeClr val="accent1"/>
                </a:solidFill>
              </a:rPr>
              <a:t> </a:t>
            </a:r>
            <a:r>
              <a:rPr lang="fr-FR" sz="2600" b="1" dirty="0" err="1">
                <a:solidFill>
                  <a:schemeClr val="accent1"/>
                </a:solidFill>
              </a:rPr>
              <a:t>am</a:t>
            </a:r>
            <a:r>
              <a:rPr lang="fr-FR" sz="2600" b="1" dirty="0">
                <a:solidFill>
                  <a:schemeClr val="accent1"/>
                </a:solidFill>
              </a:rPr>
              <a:t> </a:t>
            </a:r>
            <a:r>
              <a:rPr lang="fr-FR" sz="2600" b="1" dirty="0" err="1">
                <a:solidFill>
                  <a:schemeClr val="accent1"/>
                </a:solidFill>
              </a:rPr>
              <a:t>liebsten</a:t>
            </a:r>
            <a:r>
              <a:rPr lang="fr-FR" sz="2600" b="1" dirty="0">
                <a:solidFill>
                  <a:schemeClr val="accent1"/>
                </a:solidFill>
              </a:rPr>
              <a:t> Jeans </a:t>
            </a:r>
            <a:r>
              <a:rPr lang="fr-FR" sz="2600" b="1" dirty="0" err="1">
                <a:solidFill>
                  <a:schemeClr val="accent1"/>
                </a:solidFill>
              </a:rPr>
              <a:t>und</a:t>
            </a:r>
            <a:r>
              <a:rPr lang="fr-FR" sz="2600" b="1" dirty="0">
                <a:solidFill>
                  <a:schemeClr val="accent1"/>
                </a:solidFill>
              </a:rPr>
              <a:t> Pullover. Mein </a:t>
            </a:r>
            <a:r>
              <a:rPr lang="fr-FR" sz="2600" b="1" dirty="0" err="1">
                <a:solidFill>
                  <a:schemeClr val="accent1"/>
                </a:solidFill>
              </a:rPr>
              <a:t>Lieblingspullover</a:t>
            </a:r>
            <a:r>
              <a:rPr lang="fr-FR" sz="2600" b="1" dirty="0">
                <a:solidFill>
                  <a:schemeClr val="accent1"/>
                </a:solidFill>
              </a:rPr>
              <a:t> </a:t>
            </a:r>
            <a:r>
              <a:rPr lang="fr-FR" sz="2600" b="1" dirty="0" err="1">
                <a:solidFill>
                  <a:schemeClr val="accent1"/>
                </a:solidFill>
              </a:rPr>
              <a:t>ist</a:t>
            </a:r>
            <a:r>
              <a:rPr lang="fr-FR" sz="2600" b="1" dirty="0">
                <a:solidFill>
                  <a:schemeClr val="accent1"/>
                </a:solidFill>
              </a:rPr>
              <a:t> </a:t>
            </a:r>
            <a:r>
              <a:rPr lang="fr-FR" sz="2600" b="1" dirty="0" err="1">
                <a:solidFill>
                  <a:schemeClr val="accent1"/>
                </a:solidFill>
              </a:rPr>
              <a:t>blau</a:t>
            </a:r>
            <a:r>
              <a:rPr lang="fr-FR" sz="2600" b="1" dirty="0">
                <a:solidFill>
                  <a:schemeClr val="accent1"/>
                </a:solidFill>
              </a:rPr>
              <a:t>. </a:t>
            </a:r>
            <a:r>
              <a:rPr lang="fr-FR" sz="2600" b="1" dirty="0" err="1">
                <a:solidFill>
                  <a:schemeClr val="accent1"/>
                </a:solidFill>
              </a:rPr>
              <a:t>Ich</a:t>
            </a:r>
            <a:r>
              <a:rPr lang="fr-FR" sz="2600" b="1" dirty="0">
                <a:solidFill>
                  <a:schemeClr val="accent1"/>
                </a:solidFill>
              </a:rPr>
              <a:t> </a:t>
            </a:r>
            <a:r>
              <a:rPr lang="fr-FR" sz="2600" b="1" dirty="0" err="1">
                <a:solidFill>
                  <a:schemeClr val="accent1"/>
                </a:solidFill>
              </a:rPr>
              <a:t>mag</a:t>
            </a:r>
            <a:r>
              <a:rPr lang="fr-FR" sz="2600" b="1" dirty="0">
                <a:solidFill>
                  <a:schemeClr val="accent1"/>
                </a:solidFill>
              </a:rPr>
              <a:t> </a:t>
            </a:r>
            <a:r>
              <a:rPr lang="fr-FR" sz="2600" b="1" dirty="0" err="1">
                <a:solidFill>
                  <a:schemeClr val="accent1"/>
                </a:solidFill>
              </a:rPr>
              <a:t>Sportschuhe</a:t>
            </a:r>
            <a:r>
              <a:rPr lang="fr-FR" sz="2600" b="1" dirty="0">
                <a:solidFill>
                  <a:schemeClr val="accent1"/>
                </a:solidFill>
              </a:rPr>
              <a:t>.</a:t>
            </a:r>
            <a:endParaRPr lang="fr-FR" sz="2600" b="1" dirty="0"/>
          </a:p>
          <a:p>
            <a:pPr marL="0" indent="0">
              <a:buNone/>
            </a:pPr>
            <a:endParaRPr lang="fr-FR" sz="2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sz="2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1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A52CD8E-0108-AE4E-9860-EFBB98C37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74"/>
            <a:ext cx="12192000" cy="872836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7FE79DF2-0C30-C34D-B55C-33FB38C00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757" y="896353"/>
            <a:ext cx="10526486" cy="56060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600" b="1" dirty="0"/>
          </a:p>
          <a:p>
            <a:pPr marL="0" indent="0">
              <a:buNone/>
            </a:pPr>
            <a:r>
              <a:rPr lang="fr-FR" sz="2400" b="1" dirty="0">
                <a:solidFill>
                  <a:schemeClr val="accent1"/>
                </a:solidFill>
              </a:rPr>
              <a:t>9. Salat/</a:t>
            </a:r>
            <a:r>
              <a:rPr lang="fr-FR" sz="2400" b="1" dirty="0" err="1">
                <a:solidFill>
                  <a:schemeClr val="accent1"/>
                </a:solidFill>
              </a:rPr>
              <a:t>Gemüse</a:t>
            </a:r>
            <a:r>
              <a:rPr lang="fr-FR" sz="2400" b="1" dirty="0">
                <a:solidFill>
                  <a:schemeClr val="accent1"/>
                </a:solidFill>
              </a:rPr>
              <a:t>; Apfel/</a:t>
            </a:r>
            <a:r>
              <a:rPr lang="fr-FR" sz="2400" b="1" dirty="0" err="1">
                <a:solidFill>
                  <a:schemeClr val="accent1"/>
                </a:solidFill>
              </a:rPr>
              <a:t>Früchte</a:t>
            </a:r>
            <a:r>
              <a:rPr lang="fr-FR" sz="2400" b="1" dirty="0">
                <a:solidFill>
                  <a:schemeClr val="accent1"/>
                </a:solidFill>
              </a:rPr>
              <a:t>; Limonade/</a:t>
            </a:r>
            <a:r>
              <a:rPr lang="fr-FR" sz="2400" b="1" dirty="0" err="1">
                <a:solidFill>
                  <a:schemeClr val="accent1"/>
                </a:solidFill>
              </a:rPr>
              <a:t>Getränk</a:t>
            </a:r>
            <a:r>
              <a:rPr lang="fr-FR" sz="2400" b="1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accent1"/>
                </a:solidFill>
              </a:rPr>
              <a:t>10. </a:t>
            </a:r>
            <a:r>
              <a:rPr lang="fr-FR" sz="2400" b="1" dirty="0" err="1">
                <a:solidFill>
                  <a:schemeClr val="accent1"/>
                </a:solidFill>
              </a:rPr>
              <a:t>Ich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frühstücke</a:t>
            </a:r>
            <a:r>
              <a:rPr lang="fr-FR" sz="2400" b="1" dirty="0">
                <a:solidFill>
                  <a:schemeClr val="accent1"/>
                </a:solidFill>
              </a:rPr>
              <a:t> mit </a:t>
            </a:r>
            <a:r>
              <a:rPr lang="fr-FR" sz="2400" b="1" dirty="0" err="1">
                <a:solidFill>
                  <a:schemeClr val="accent1"/>
                </a:solidFill>
              </a:rPr>
              <a:t>meiner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Schwester</a:t>
            </a:r>
            <a:r>
              <a:rPr lang="fr-FR" sz="2400" b="1" dirty="0">
                <a:solidFill>
                  <a:schemeClr val="accent1"/>
                </a:solidFill>
              </a:rPr>
              <a:t>. </a:t>
            </a:r>
            <a:r>
              <a:rPr lang="fr-FR" sz="2400" b="1" dirty="0" err="1">
                <a:solidFill>
                  <a:schemeClr val="accent1"/>
                </a:solidFill>
              </a:rPr>
              <a:t>Ich</a:t>
            </a:r>
            <a:r>
              <a:rPr lang="fr-FR" sz="2400" b="1" dirty="0">
                <a:solidFill>
                  <a:schemeClr val="accent1"/>
                </a:solidFill>
              </a:rPr>
              <a:t> esse </a:t>
            </a:r>
            <a:r>
              <a:rPr lang="fr-FR" sz="2400" b="1" dirty="0" err="1">
                <a:solidFill>
                  <a:schemeClr val="accent1"/>
                </a:solidFill>
              </a:rPr>
              <a:t>ein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Brötchen</a:t>
            </a:r>
            <a:r>
              <a:rPr lang="fr-FR" sz="2400" b="1" dirty="0">
                <a:solidFill>
                  <a:schemeClr val="accent1"/>
                </a:solidFill>
              </a:rPr>
              <a:t> mit </a:t>
            </a:r>
            <a:r>
              <a:rPr lang="fr-FR" sz="2400" b="1" dirty="0" err="1">
                <a:solidFill>
                  <a:schemeClr val="accent1"/>
                </a:solidFill>
              </a:rPr>
              <a:t>Konfitüre</a:t>
            </a:r>
            <a:r>
              <a:rPr lang="fr-FR" sz="2400" b="1" dirty="0">
                <a:solidFill>
                  <a:schemeClr val="accent1"/>
                </a:solidFill>
              </a:rPr>
              <a:t>. </a:t>
            </a:r>
            <a:r>
              <a:rPr lang="fr-FR" sz="2400" b="1" dirty="0" err="1">
                <a:solidFill>
                  <a:schemeClr val="accent1"/>
                </a:solidFill>
              </a:rPr>
              <a:t>Ich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trinke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meistens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Kakao</a:t>
            </a:r>
            <a:r>
              <a:rPr lang="fr-FR" sz="2400" b="1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accent1"/>
                </a:solidFill>
              </a:rPr>
              <a:t>11. </a:t>
            </a:r>
            <a:r>
              <a:rPr lang="fr-FR" sz="2400" b="1" dirty="0" err="1">
                <a:solidFill>
                  <a:schemeClr val="accent1"/>
                </a:solidFill>
              </a:rPr>
              <a:t>Ich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habe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gestern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mein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Deutschbuch</a:t>
            </a:r>
            <a:r>
              <a:rPr lang="fr-FR" sz="2400" b="1" dirty="0">
                <a:solidFill>
                  <a:schemeClr val="accent1"/>
                </a:solidFill>
              </a:rPr>
              <a:t>, </a:t>
            </a:r>
            <a:r>
              <a:rPr lang="fr-FR" sz="2400" b="1" dirty="0" err="1">
                <a:solidFill>
                  <a:schemeClr val="accent1"/>
                </a:solidFill>
              </a:rPr>
              <a:t>einen</a:t>
            </a:r>
            <a:r>
              <a:rPr lang="fr-FR" sz="2400" b="1" dirty="0">
                <a:solidFill>
                  <a:schemeClr val="accent1"/>
                </a:solidFill>
              </a:rPr>
              <a:t> Blog, </a:t>
            </a:r>
            <a:r>
              <a:rPr lang="fr-FR" sz="2400" b="1" dirty="0" err="1">
                <a:solidFill>
                  <a:schemeClr val="accent1"/>
                </a:solidFill>
              </a:rPr>
              <a:t>meine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Kurznachrichten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und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einen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Comic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gelsen</a:t>
            </a:r>
            <a:r>
              <a:rPr lang="fr-FR" sz="2400" b="1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accent1"/>
                </a:solidFill>
              </a:rPr>
              <a:t>12. Bei </a:t>
            </a:r>
            <a:r>
              <a:rPr lang="fr-FR" sz="2400" b="1" dirty="0" err="1">
                <a:solidFill>
                  <a:schemeClr val="accent1"/>
                </a:solidFill>
              </a:rPr>
              <a:t>wem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seid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ihr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am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Sonntag</a:t>
            </a:r>
            <a:r>
              <a:rPr lang="fr-FR" sz="2400" b="1" dirty="0">
                <a:solidFill>
                  <a:schemeClr val="accent1"/>
                </a:solidFill>
              </a:rPr>
              <a:t>? Mit </a:t>
            </a:r>
            <a:r>
              <a:rPr lang="fr-FR" sz="2400" b="1" dirty="0" err="1">
                <a:solidFill>
                  <a:schemeClr val="accent1"/>
                </a:solidFill>
              </a:rPr>
              <a:t>wem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isst</a:t>
            </a:r>
            <a:r>
              <a:rPr lang="fr-FR" sz="2400" b="1" dirty="0">
                <a:solidFill>
                  <a:schemeClr val="accent1"/>
                </a:solidFill>
              </a:rPr>
              <a:t> du </a:t>
            </a:r>
            <a:r>
              <a:rPr lang="fr-FR" sz="2400" b="1" dirty="0" err="1">
                <a:solidFill>
                  <a:schemeClr val="accent1"/>
                </a:solidFill>
              </a:rPr>
              <a:t>zu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Abend</a:t>
            </a:r>
            <a:r>
              <a:rPr lang="fr-FR" sz="2400" b="1" dirty="0">
                <a:solidFill>
                  <a:schemeClr val="accent1"/>
                </a:solidFill>
              </a:rPr>
              <a:t>?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accent1"/>
                </a:solidFill>
              </a:rPr>
              <a:t>13. </a:t>
            </a:r>
            <a:r>
              <a:rPr lang="fr-FR" sz="2400" b="1" dirty="0" err="1">
                <a:solidFill>
                  <a:schemeClr val="accent1"/>
                </a:solidFill>
              </a:rPr>
              <a:t>Ich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habe</a:t>
            </a:r>
            <a:r>
              <a:rPr lang="fr-FR" sz="2400" b="1" dirty="0">
                <a:solidFill>
                  <a:schemeClr val="accent1"/>
                </a:solidFill>
              </a:rPr>
              <a:t> in der </a:t>
            </a:r>
            <a:r>
              <a:rPr lang="fr-FR" sz="2400" b="1" dirty="0" err="1">
                <a:solidFill>
                  <a:schemeClr val="accent1"/>
                </a:solidFill>
              </a:rPr>
              <a:t>letzten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Woche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Getränke</a:t>
            </a:r>
            <a:r>
              <a:rPr lang="fr-FR" sz="2400" b="1" dirty="0">
                <a:solidFill>
                  <a:schemeClr val="accent1"/>
                </a:solidFill>
              </a:rPr>
              <a:t>, </a:t>
            </a:r>
            <a:r>
              <a:rPr lang="fr-FR" sz="2400" b="1" dirty="0" err="1">
                <a:solidFill>
                  <a:schemeClr val="accent1"/>
                </a:solidFill>
              </a:rPr>
              <a:t>Süssigkeiten</a:t>
            </a:r>
            <a:r>
              <a:rPr lang="fr-FR" sz="2400" b="1" dirty="0">
                <a:solidFill>
                  <a:schemeClr val="accent1"/>
                </a:solidFill>
              </a:rPr>
              <a:t>, </a:t>
            </a:r>
            <a:r>
              <a:rPr lang="fr-FR" sz="2400" b="1" dirty="0" err="1">
                <a:solidFill>
                  <a:schemeClr val="accent1"/>
                </a:solidFill>
              </a:rPr>
              <a:t>ein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Heft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und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ein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Geschenk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für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meine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Freundin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gekauft</a:t>
            </a:r>
            <a:r>
              <a:rPr lang="fr-FR" sz="2400" b="1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accent1"/>
                </a:solidFill>
              </a:rPr>
              <a:t>14. der Franken, der Euro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accent1"/>
                </a:solidFill>
              </a:rPr>
              <a:t>15. die </a:t>
            </a:r>
            <a:r>
              <a:rPr lang="fr-FR" sz="2400" b="1" dirty="0" err="1">
                <a:solidFill>
                  <a:schemeClr val="accent1"/>
                </a:solidFill>
              </a:rPr>
              <a:t>Castingshow</a:t>
            </a:r>
            <a:r>
              <a:rPr lang="fr-FR" sz="2400" b="1" dirty="0">
                <a:solidFill>
                  <a:schemeClr val="accent1"/>
                </a:solidFill>
              </a:rPr>
              <a:t>/</a:t>
            </a:r>
            <a:r>
              <a:rPr lang="fr-FR" sz="2400" b="1" dirty="0" err="1">
                <a:solidFill>
                  <a:schemeClr val="accent1"/>
                </a:solidFill>
              </a:rPr>
              <a:t>Talentshow</a:t>
            </a:r>
            <a:r>
              <a:rPr lang="fr-FR" sz="2400" b="1" dirty="0">
                <a:solidFill>
                  <a:schemeClr val="accent1"/>
                </a:solidFill>
              </a:rPr>
              <a:t>, die Jury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accent1"/>
                </a:solidFill>
              </a:rPr>
              <a:t>16. </a:t>
            </a:r>
            <a:r>
              <a:rPr lang="fr-FR" sz="2400" b="1" dirty="0" err="1">
                <a:solidFill>
                  <a:schemeClr val="accent1"/>
                </a:solidFill>
              </a:rPr>
              <a:t>Ich</a:t>
            </a:r>
            <a:r>
              <a:rPr lang="fr-FR" sz="2400" b="1" dirty="0">
                <a:solidFill>
                  <a:schemeClr val="accent1"/>
                </a:solidFill>
              </a:rPr>
              <a:t> bin </a:t>
            </a:r>
            <a:r>
              <a:rPr lang="fr-FR" sz="2400" b="1" dirty="0" err="1">
                <a:solidFill>
                  <a:schemeClr val="accent1"/>
                </a:solidFill>
              </a:rPr>
              <a:t>kreativ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und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ich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kann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gut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malen</a:t>
            </a:r>
            <a:r>
              <a:rPr lang="fr-FR" sz="2400" b="1" dirty="0">
                <a:solidFill>
                  <a:schemeClr val="accent1"/>
                </a:solidFill>
              </a:rPr>
              <a:t>. </a:t>
            </a:r>
            <a:r>
              <a:rPr lang="fr-FR" sz="2400" b="1" dirty="0" err="1">
                <a:solidFill>
                  <a:schemeClr val="accent1"/>
                </a:solidFill>
              </a:rPr>
              <a:t>Ich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kann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sehr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schnell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laufen</a:t>
            </a:r>
            <a:r>
              <a:rPr lang="fr-FR" sz="2400" b="1" dirty="0">
                <a:solidFill>
                  <a:schemeClr val="accent1"/>
                </a:solidFill>
              </a:rPr>
              <a:t>.</a:t>
            </a:r>
            <a:endParaRPr lang="fr-FR" sz="2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sz="2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20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D3C197E-A5BE-E64E-925D-9507388F56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-273332" y="0"/>
            <a:ext cx="12649203" cy="685800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A196D3E-2960-574E-A434-94414A3EA9F7}"/>
              </a:ext>
            </a:extLst>
          </p:cNvPr>
          <p:cNvSpPr/>
          <p:nvPr/>
        </p:nvSpPr>
        <p:spPr>
          <a:xfrm>
            <a:off x="7621239" y="3135868"/>
            <a:ext cx="2358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C2A296-C55D-834C-8726-538DE4E4B631}"/>
              </a:ext>
            </a:extLst>
          </p:cNvPr>
          <p:cNvSpPr/>
          <p:nvPr/>
        </p:nvSpPr>
        <p:spPr>
          <a:xfrm flipH="1">
            <a:off x="7621239" y="3581400"/>
            <a:ext cx="178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4C515D-CD4C-5740-8C66-A6C432D2EB5A}"/>
              </a:ext>
            </a:extLst>
          </p:cNvPr>
          <p:cNvSpPr/>
          <p:nvPr/>
        </p:nvSpPr>
        <p:spPr>
          <a:xfrm flipH="1">
            <a:off x="7621239" y="4026932"/>
            <a:ext cx="178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91EC34-2FA1-5647-B2AB-309B061FFE3A}"/>
              </a:ext>
            </a:extLst>
          </p:cNvPr>
          <p:cNvSpPr/>
          <p:nvPr/>
        </p:nvSpPr>
        <p:spPr>
          <a:xfrm flipH="1">
            <a:off x="6728610" y="4416862"/>
            <a:ext cx="178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X</a:t>
            </a:r>
          </a:p>
        </p:txBody>
      </p:sp>
      <p:pic>
        <p:nvPicPr>
          <p:cNvPr id="2" name="gk10_11_Bd1_AB_Track_52_Training02_Hoertext01_Ub_c">
            <a:hlinkClick r:id="" action="ppaction://media"/>
            <a:extLst>
              <a:ext uri="{FF2B5EF4-FFF2-40B4-BE49-F238E27FC236}">
                <a16:creationId xmlns:a16="http://schemas.microsoft.com/office/drawing/2014/main" id="{80D4680C-35BC-9545-96FD-FB3103E2DF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06850" y="11788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8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2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12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A196D3E-2960-574E-A434-94414A3EA9F7}"/>
              </a:ext>
            </a:extLst>
          </p:cNvPr>
          <p:cNvSpPr/>
          <p:nvPr/>
        </p:nvSpPr>
        <p:spPr>
          <a:xfrm>
            <a:off x="4336869" y="3317966"/>
            <a:ext cx="3520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C2A296-C55D-834C-8726-538DE4E4B631}"/>
              </a:ext>
            </a:extLst>
          </p:cNvPr>
          <p:cNvSpPr/>
          <p:nvPr/>
        </p:nvSpPr>
        <p:spPr>
          <a:xfrm flipH="1">
            <a:off x="4124519" y="3582795"/>
            <a:ext cx="178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4C515D-CD4C-5740-8C66-A6C432D2EB5A}"/>
              </a:ext>
            </a:extLst>
          </p:cNvPr>
          <p:cNvSpPr/>
          <p:nvPr/>
        </p:nvSpPr>
        <p:spPr>
          <a:xfrm>
            <a:off x="4624251" y="3952127"/>
            <a:ext cx="2996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91EC34-2FA1-5647-B2AB-309B061FFE3A}"/>
              </a:ext>
            </a:extLst>
          </p:cNvPr>
          <p:cNvSpPr/>
          <p:nvPr/>
        </p:nvSpPr>
        <p:spPr>
          <a:xfrm flipH="1">
            <a:off x="3945764" y="4275415"/>
            <a:ext cx="178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X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C9872C00-ADBB-994D-BB49-D478CDF156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881742" y="0"/>
            <a:ext cx="10418465" cy="6858000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2F0C045-E1B0-4A45-9777-CBBE266B34B1}"/>
              </a:ext>
            </a:extLst>
          </p:cNvPr>
          <p:cNvSpPr/>
          <p:nvPr/>
        </p:nvSpPr>
        <p:spPr>
          <a:xfrm>
            <a:off x="7925465" y="2471839"/>
            <a:ext cx="2358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338893-297F-A241-B86C-A545047ADBA4}"/>
              </a:ext>
            </a:extLst>
          </p:cNvPr>
          <p:cNvSpPr/>
          <p:nvPr/>
        </p:nvSpPr>
        <p:spPr>
          <a:xfrm>
            <a:off x="7925465" y="3317966"/>
            <a:ext cx="2358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B95717-F78F-3B45-AED8-FBB024CCCA64}"/>
              </a:ext>
            </a:extLst>
          </p:cNvPr>
          <p:cNvSpPr/>
          <p:nvPr/>
        </p:nvSpPr>
        <p:spPr>
          <a:xfrm>
            <a:off x="5444096" y="4155996"/>
            <a:ext cx="2358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9456DF-FBFE-7641-B5C6-767368C483B5}"/>
              </a:ext>
            </a:extLst>
          </p:cNvPr>
          <p:cNvSpPr/>
          <p:nvPr/>
        </p:nvSpPr>
        <p:spPr>
          <a:xfrm>
            <a:off x="2668239" y="5005082"/>
            <a:ext cx="2358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X</a:t>
            </a:r>
          </a:p>
        </p:txBody>
      </p:sp>
      <p:pic>
        <p:nvPicPr>
          <p:cNvPr id="2" name="gk10_11_Bd1_AB_Track_53_Training02_Hoertext02_Ub_c">
            <a:hlinkClick r:id="" action="ppaction://media"/>
            <a:extLst>
              <a:ext uri="{FF2B5EF4-FFF2-40B4-BE49-F238E27FC236}">
                <a16:creationId xmlns:a16="http://schemas.microsoft.com/office/drawing/2014/main" id="{8B619D59-9D19-CA40-949D-0441F769CA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08439" y="109886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4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0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  <p:bldP spid="13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7BD877D-7D6A-A948-AD11-7C8935EA5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992" y="0"/>
            <a:ext cx="9088016" cy="6858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528CB378-6AAE-B445-9FB6-C05484395A6D}"/>
              </a:ext>
            </a:extLst>
          </p:cNvPr>
          <p:cNvSpPr txBox="1"/>
          <p:nvPr/>
        </p:nvSpPr>
        <p:spPr>
          <a:xfrm>
            <a:off x="6830240" y="5348598"/>
            <a:ext cx="382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D78BB48-4F96-2549-88B3-474FA9C42CCE}"/>
              </a:ext>
            </a:extLst>
          </p:cNvPr>
          <p:cNvSpPr txBox="1"/>
          <p:nvPr/>
        </p:nvSpPr>
        <p:spPr>
          <a:xfrm>
            <a:off x="6296840" y="5661018"/>
            <a:ext cx="382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B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B5CF822-D830-CF4A-A082-72EE6B558630}"/>
              </a:ext>
            </a:extLst>
          </p:cNvPr>
          <p:cNvSpPr txBox="1"/>
          <p:nvPr/>
        </p:nvSpPr>
        <p:spPr>
          <a:xfrm>
            <a:off x="6296840" y="5985964"/>
            <a:ext cx="382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865AEC2-37B8-3A47-8AFC-F1C4319427CA}"/>
              </a:ext>
            </a:extLst>
          </p:cNvPr>
          <p:cNvSpPr txBox="1"/>
          <p:nvPr/>
        </p:nvSpPr>
        <p:spPr>
          <a:xfrm>
            <a:off x="6105795" y="6310910"/>
            <a:ext cx="382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64347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CEE5D58B-ECD6-AE40-9610-57F92838EA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06144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2CE0C85-3626-8749-A6C8-11F9991C7132}"/>
              </a:ext>
            </a:extLst>
          </p:cNvPr>
          <p:cNvSpPr/>
          <p:nvPr/>
        </p:nvSpPr>
        <p:spPr>
          <a:xfrm>
            <a:off x="7979893" y="4980046"/>
            <a:ext cx="235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6A5445-E481-464E-B028-DE557E59643D}"/>
              </a:ext>
            </a:extLst>
          </p:cNvPr>
          <p:cNvSpPr/>
          <p:nvPr/>
        </p:nvSpPr>
        <p:spPr>
          <a:xfrm>
            <a:off x="8021718" y="5441711"/>
            <a:ext cx="235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B8F655-0C38-0746-87B1-46E021C57680}"/>
              </a:ext>
            </a:extLst>
          </p:cNvPr>
          <p:cNvSpPr/>
          <p:nvPr/>
        </p:nvSpPr>
        <p:spPr>
          <a:xfrm>
            <a:off x="7019086" y="5866407"/>
            <a:ext cx="235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A385AF-B122-D148-993C-DBD214DE2219}"/>
              </a:ext>
            </a:extLst>
          </p:cNvPr>
          <p:cNvSpPr/>
          <p:nvPr/>
        </p:nvSpPr>
        <p:spPr>
          <a:xfrm>
            <a:off x="8976224" y="6360275"/>
            <a:ext cx="235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88227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673C59CF-EC14-F946-A7EA-0DC43F0080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50892" y="0"/>
            <a:ext cx="5231635" cy="6897389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B78F2EC-8E7D-6E47-99A9-BAD8F075C4FD}"/>
              </a:ext>
            </a:extLst>
          </p:cNvPr>
          <p:cNvSpPr txBox="1"/>
          <p:nvPr/>
        </p:nvSpPr>
        <p:spPr>
          <a:xfrm>
            <a:off x="5281862" y="2987029"/>
            <a:ext cx="3416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Persönliche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Antworten</a:t>
            </a:r>
            <a:endParaRPr lang="fr-FR" sz="2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23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6C5F2CBB-11F5-6649-AB6D-0BB44BDE09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39129" y="-23223"/>
            <a:ext cx="8706854" cy="6881223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6F526A0-5EC3-1A4C-AE26-E53B116D67B5}"/>
              </a:ext>
            </a:extLst>
          </p:cNvPr>
          <p:cNvSpPr txBox="1"/>
          <p:nvPr/>
        </p:nvSpPr>
        <p:spPr>
          <a:xfrm>
            <a:off x="545432" y="790926"/>
            <a:ext cx="17338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Beispiele</a:t>
            </a:r>
            <a:endParaRPr lang="fr-FR" sz="2400" b="1" dirty="0">
              <a:solidFill>
                <a:schemeClr val="accent1"/>
              </a:solidFill>
            </a:endParaRPr>
          </a:p>
          <a:p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D9750E9-9FEC-1344-9B37-5C70D1E2F9DD}"/>
              </a:ext>
            </a:extLst>
          </p:cNvPr>
          <p:cNvSpPr txBox="1"/>
          <p:nvPr/>
        </p:nvSpPr>
        <p:spPr>
          <a:xfrm>
            <a:off x="850232" y="12833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7F643D4-3F54-AB42-9307-515D94FE5C75}"/>
              </a:ext>
            </a:extLst>
          </p:cNvPr>
          <p:cNvSpPr txBox="1"/>
          <p:nvPr/>
        </p:nvSpPr>
        <p:spPr>
          <a:xfrm>
            <a:off x="6051883" y="2030021"/>
            <a:ext cx="2735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Lieblingsessen</a:t>
            </a:r>
            <a:r>
              <a:rPr lang="fr-FR" sz="2400" b="1" dirty="0">
                <a:solidFill>
                  <a:schemeClr val="accent1"/>
                </a:solidFill>
              </a:rPr>
              <a:t> … ?</a:t>
            </a:r>
            <a:endParaRPr lang="fr-FR" sz="2600" dirty="0">
              <a:solidFill>
                <a:schemeClr val="accent1"/>
              </a:solidFill>
            </a:endParaRPr>
          </a:p>
          <a:p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B6597FF-8FE4-5A4E-B9EA-67CF0A9BFEBD}"/>
              </a:ext>
            </a:extLst>
          </p:cNvPr>
          <p:cNvSpPr txBox="1"/>
          <p:nvPr/>
        </p:nvSpPr>
        <p:spPr>
          <a:xfrm>
            <a:off x="3288632" y="3348703"/>
            <a:ext cx="3064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 Salat/Pizza/</a:t>
            </a:r>
            <a:r>
              <a:rPr lang="fr-FR" sz="2400" b="1" dirty="0" err="1">
                <a:solidFill>
                  <a:schemeClr val="accent1"/>
                </a:solidFill>
              </a:rPr>
              <a:t>Fisch</a:t>
            </a:r>
            <a:r>
              <a:rPr lang="fr-FR" sz="2400" b="1" dirty="0">
                <a:solidFill>
                  <a:schemeClr val="accent1"/>
                </a:solidFill>
              </a:rPr>
              <a:t>/…?</a:t>
            </a:r>
          </a:p>
          <a:p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EF2D968-2A39-8141-9A56-23D2FFE6BCCB}"/>
              </a:ext>
            </a:extLst>
          </p:cNvPr>
          <p:cNvSpPr txBox="1"/>
          <p:nvPr/>
        </p:nvSpPr>
        <p:spPr>
          <a:xfrm>
            <a:off x="8045115" y="2715200"/>
            <a:ext cx="3064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isst</a:t>
            </a:r>
            <a:r>
              <a:rPr lang="fr-FR" sz="2400" b="1" dirty="0">
                <a:solidFill>
                  <a:schemeClr val="accent1"/>
                </a:solidFill>
              </a:rPr>
              <a:t>/</a:t>
            </a:r>
            <a:r>
              <a:rPr lang="fr-FR" sz="2400" b="1" dirty="0" err="1">
                <a:solidFill>
                  <a:schemeClr val="accent1"/>
                </a:solidFill>
              </a:rPr>
              <a:t>frühstückst</a:t>
            </a:r>
            <a:endParaRPr lang="fr-FR" sz="2600" dirty="0">
              <a:solidFill>
                <a:schemeClr val="accent1"/>
              </a:solidFill>
            </a:endParaRPr>
          </a:p>
          <a:p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06C7DEE-0474-1044-A7EF-C0AAF237F0FC}"/>
              </a:ext>
            </a:extLst>
          </p:cNvPr>
          <p:cNvSpPr txBox="1"/>
          <p:nvPr/>
        </p:nvSpPr>
        <p:spPr>
          <a:xfrm>
            <a:off x="5510463" y="4252572"/>
            <a:ext cx="3064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kaufst</a:t>
            </a:r>
            <a:endParaRPr lang="fr-FR" sz="2600" dirty="0">
              <a:solidFill>
                <a:schemeClr val="accent1"/>
              </a:solidFill>
            </a:endParaRPr>
          </a:p>
          <a:p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1DEBE0A-89EF-E549-B532-8FE9A3E3F2A8}"/>
              </a:ext>
            </a:extLst>
          </p:cNvPr>
          <p:cNvSpPr txBox="1"/>
          <p:nvPr/>
        </p:nvSpPr>
        <p:spPr>
          <a:xfrm>
            <a:off x="8574505" y="4740557"/>
            <a:ext cx="3064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isst</a:t>
            </a:r>
            <a:endParaRPr lang="fr-FR" sz="2600" dirty="0">
              <a:solidFill>
                <a:schemeClr val="accent1"/>
              </a:solidFill>
            </a:endParaRPr>
          </a:p>
          <a:p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9026197-9D36-4C42-B98F-B3EE86618CD8}"/>
              </a:ext>
            </a:extLst>
          </p:cNvPr>
          <p:cNvSpPr txBox="1"/>
          <p:nvPr/>
        </p:nvSpPr>
        <p:spPr>
          <a:xfrm>
            <a:off x="8157411" y="538378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Abendessen</a:t>
            </a:r>
            <a:r>
              <a:rPr lang="fr-FR" sz="2400" b="1" dirty="0">
                <a:solidFill>
                  <a:schemeClr val="accent1"/>
                </a:solidFill>
              </a:rPr>
              <a:t>/</a:t>
            </a:r>
            <a:r>
              <a:rPr lang="fr-FR" sz="2400" b="1" dirty="0" err="1">
                <a:solidFill>
                  <a:schemeClr val="accent1"/>
                </a:solidFill>
              </a:rPr>
              <a:t>Frückstück</a:t>
            </a:r>
            <a:r>
              <a:rPr lang="fr-FR" sz="2400" b="1" dirty="0">
                <a:solidFill>
                  <a:schemeClr val="accent1"/>
                </a:solidFill>
              </a:rPr>
              <a:t> … ?</a:t>
            </a:r>
            <a:endParaRPr lang="fr-FR" sz="2600" dirty="0">
              <a:solidFill>
                <a:schemeClr val="accent1"/>
              </a:solidFill>
            </a:endParaRPr>
          </a:p>
          <a:p>
            <a:endParaRPr lang="fr-FR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2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452</Words>
  <Application>Microsoft Macintosh PowerPoint</Application>
  <PresentationFormat>Grand écran</PresentationFormat>
  <Paragraphs>89</Paragraphs>
  <Slides>12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Nathalie BOVEY</dc:creator>
  <cp:lastModifiedBy>Microsoft Office-Benutzer</cp:lastModifiedBy>
  <cp:revision>128</cp:revision>
  <cp:lastPrinted>2019-09-19T05:04:09Z</cp:lastPrinted>
  <dcterms:created xsi:type="dcterms:W3CDTF">2018-08-20T18:37:47Z</dcterms:created>
  <dcterms:modified xsi:type="dcterms:W3CDTF">2020-07-04T09:23:33Z</dcterms:modified>
</cp:coreProperties>
</file>