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3" r:id="rId4"/>
    <p:sldId id="262" r:id="rId5"/>
    <p:sldId id="259" r:id="rId6"/>
    <p:sldId id="260" r:id="rId7"/>
    <p:sldId id="261" r:id="rId8"/>
    <p:sldId id="264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06"/>
    <p:restoredTop sz="94629"/>
  </p:normalViewPr>
  <p:slideViewPr>
    <p:cSldViewPr snapToGrid="0" snapToObjects="1">
      <p:cViewPr varScale="1">
        <p:scale>
          <a:sx n="153" d="100"/>
          <a:sy n="153" d="100"/>
        </p:scale>
        <p:origin x="12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00C070-950A-8245-9A0D-577C0623C5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A5A5EDA-241B-414A-951E-0028B3D86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BC9DEA-2468-614C-9A02-C289BDB2B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4B12E-539D-8F46-AC8D-5864DD610E56}" type="datetimeFigureOut">
              <a:rPr lang="fr-FR" smtClean="0"/>
              <a:t>04/07/2020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94C201-1884-6246-B4D8-7455B4C8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6DC125-9B71-AD45-A792-61B9DC11C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7027-94B7-5347-B322-09EC7773E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9269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F3F015-EE15-9244-A8F3-69C9A2D5E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030ED41-E7D5-0946-AC13-CD69023E3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7AC0A7-967C-3E44-BE0B-0CEF92E2F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4B12E-539D-8F46-AC8D-5864DD610E56}" type="datetimeFigureOut">
              <a:rPr lang="fr-FR" smtClean="0"/>
              <a:t>04/07/2020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433E01-6050-F446-B273-74A4DBEF3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34748F-A2EB-D64A-8294-24580D363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7027-94B7-5347-B322-09EC7773E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79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9A90579-706D-544C-BDD0-1FC82320C5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45BE04F-78E1-9E4C-A2E1-D43E62B27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DD5942-AD03-CA45-9104-D2B9F88E4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4B12E-539D-8F46-AC8D-5864DD610E56}" type="datetimeFigureOut">
              <a:rPr lang="fr-FR" smtClean="0"/>
              <a:t>04/07/2020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1ECE0D-46A0-F04E-BCB7-903338756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219742-1387-8949-A7D1-E98863446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7027-94B7-5347-B322-09EC7773E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2319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84D6E5-4F29-DA44-8290-2D7B1C804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D3CDA5-89CA-2A44-8CD8-8B61F3438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C2DF77-52ED-7F4F-8F03-AB4C69AEE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4B12E-539D-8F46-AC8D-5864DD610E56}" type="datetimeFigureOut">
              <a:rPr lang="fr-FR" smtClean="0"/>
              <a:t>04/07/2020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E1D9BF-A8B1-C144-A267-5743971CE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08C5D0-4A6B-024D-8EEC-C9A1C879F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7027-94B7-5347-B322-09EC7773E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733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F1617C-06A8-5446-889E-92F0434D3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4C3D96-BE99-0845-A33E-F4BEC1BF2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615755-C5B5-0442-839C-DE5DB3F13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4B12E-539D-8F46-AC8D-5864DD610E56}" type="datetimeFigureOut">
              <a:rPr lang="fr-FR" smtClean="0"/>
              <a:t>04/07/2020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82AB8A-11F0-E147-A4F1-6F89CD6A8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09CE6E-8ADF-E94E-8734-28B30157C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7027-94B7-5347-B322-09EC7773E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3120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19B0F3-7C14-A948-9620-A1CFA141A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24F49D-D3AF-F542-9213-819785B8F3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50DBDFD-9193-EF49-83DB-8635F02689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3E1F693-DB27-E04D-9B74-9460780DF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4B12E-539D-8F46-AC8D-5864DD610E56}" type="datetimeFigureOut">
              <a:rPr lang="fr-FR" smtClean="0"/>
              <a:t>04/07/2020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31BE5C3-F202-9E4B-9484-49886D98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2E0888-8C05-2644-A733-CBA9E9F48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7027-94B7-5347-B322-09EC7773E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0376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45A9B2-01B8-974B-B0BF-3F7CDF6E7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0AA0E0-837C-8A43-88EF-967EE2B0C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0D26CCB-E4B0-F041-B535-5980ACB54B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944B789-06A5-5047-BCAC-96A4763C72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5B10D19-987B-3443-8FEB-95DC241625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8CDFB1D-587E-B74A-A43F-A3DF53DB8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4B12E-539D-8F46-AC8D-5864DD610E56}" type="datetimeFigureOut">
              <a:rPr lang="fr-FR" smtClean="0"/>
              <a:t>04/07/2020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587E75-C93E-1240-A25E-80D90EC7E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EB8FB15-E417-DD4F-BD2C-687B73FE9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7027-94B7-5347-B322-09EC7773E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446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2563A6-88B4-8E4F-9F07-7EB5DDCFA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44624B6-8FB5-4F4A-85F0-C57F92E6E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4B12E-539D-8F46-AC8D-5864DD610E56}" type="datetimeFigureOut">
              <a:rPr lang="fr-FR" smtClean="0"/>
              <a:t>04/07/2020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EDA7880-2AFE-9C47-95D4-5AAD772ED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7645D43-2379-7D43-A759-D2FC15238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7027-94B7-5347-B322-09EC7773E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1825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C4DC1A3-8E8F-F24F-B337-9111C0B54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4B12E-539D-8F46-AC8D-5864DD610E56}" type="datetimeFigureOut">
              <a:rPr lang="fr-FR" smtClean="0"/>
              <a:t>04/07/2020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54CD92C-0D94-8644-817B-D8B3BA246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3553743-8578-7C43-ACA5-641BB8145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7027-94B7-5347-B322-09EC7773E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2574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CC16C0-EAA6-8649-9201-68161E72B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7F332B-A265-B84E-A828-9725FF553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84D250C-BA06-C648-B167-54E769474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86819B-E6D7-D54B-B3F4-ED436A158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4B12E-539D-8F46-AC8D-5864DD610E56}" type="datetimeFigureOut">
              <a:rPr lang="fr-FR" smtClean="0"/>
              <a:t>04/07/2020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37B8D06-95ED-A448-B0BC-EC1CBF873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E6B89E4-8AB9-7641-83E3-70B629B7B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7027-94B7-5347-B322-09EC7773E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6847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5CF286-B744-B04D-82FD-7E83F7881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73D4353-ED37-BB4D-8B5E-5BCE7EE6FF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AAF0B53-F385-5648-9A40-A14A661DD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7981DAB-2C87-3342-B1AA-F32AD8B1D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4B12E-539D-8F46-AC8D-5864DD610E56}" type="datetimeFigureOut">
              <a:rPr lang="fr-FR" smtClean="0"/>
              <a:t>04/07/2020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A880C4E-E118-034E-9010-7DA5A6460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3118F10-568A-CA43-B38B-F4771EC7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7027-94B7-5347-B322-09EC7773E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6453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8564CD4-88F7-E142-A481-C0FFEE277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AF6BE2-8A83-6749-981C-8AA6BCE13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677253-615E-4C42-ABFF-1C1DBE9922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4B12E-539D-8F46-AC8D-5864DD610E56}" type="datetimeFigureOut">
              <a:rPr lang="fr-FR" smtClean="0"/>
              <a:t>04/07/2020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4A398A-E5A1-2446-A705-4376E6B7F7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B21AB1-2132-944E-B4E2-EFD13AE0E3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B7027-94B7-5347-B322-09EC7773E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68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CBA768-F336-CA42-B53F-A5C92FD54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0070C0"/>
                </a:solidFill>
              </a:rPr>
              <a:t>Plateau 2, AB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5" name="Espace réservé du contenu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915305A9-F2E1-4A45-95C5-D6CC83250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72752" y="1986263"/>
            <a:ext cx="10481048" cy="4351338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8170B98-6A73-7F4A-849F-AF15975FAFAE}"/>
              </a:ext>
            </a:extLst>
          </p:cNvPr>
          <p:cNvSpPr txBox="1"/>
          <p:nvPr/>
        </p:nvSpPr>
        <p:spPr>
          <a:xfrm>
            <a:off x="6157785" y="4226010"/>
            <a:ext cx="259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84C410E-6BD2-AE44-B774-9172F38AD561}"/>
              </a:ext>
            </a:extLst>
          </p:cNvPr>
          <p:cNvSpPr txBox="1"/>
          <p:nvPr/>
        </p:nvSpPr>
        <p:spPr>
          <a:xfrm>
            <a:off x="6866240" y="5114716"/>
            <a:ext cx="259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E410109-AFBA-184A-B1F7-765C4B71B4D7}"/>
              </a:ext>
            </a:extLst>
          </p:cNvPr>
          <p:cNvSpPr txBox="1"/>
          <p:nvPr/>
        </p:nvSpPr>
        <p:spPr>
          <a:xfrm>
            <a:off x="6157785" y="4804131"/>
            <a:ext cx="259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115E723-DA88-A843-ACC3-57E7ACCCB4F2}"/>
              </a:ext>
            </a:extLst>
          </p:cNvPr>
          <p:cNvSpPr txBox="1"/>
          <p:nvPr/>
        </p:nvSpPr>
        <p:spPr>
          <a:xfrm>
            <a:off x="6866240" y="4516956"/>
            <a:ext cx="259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7DF110F-8893-B640-B22B-E16444BC0313}"/>
              </a:ext>
            </a:extLst>
          </p:cNvPr>
          <p:cNvSpPr txBox="1"/>
          <p:nvPr/>
        </p:nvSpPr>
        <p:spPr>
          <a:xfrm>
            <a:off x="996086" y="1366220"/>
            <a:ext cx="313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b</a:t>
            </a:r>
          </a:p>
        </p:txBody>
      </p:sp>
      <p:pic>
        <p:nvPicPr>
          <p:cNvPr id="11" name="gk9_AB_Track_57_Training02_Hîrtext01_Ub">
            <a:hlinkClick r:id="" action="ppaction://media"/>
            <a:extLst>
              <a:ext uri="{FF2B5EF4-FFF2-40B4-BE49-F238E27FC236}">
                <a16:creationId xmlns:a16="http://schemas.microsoft.com/office/drawing/2014/main" id="{95FC8026-F4CC-4D43-9EE2-DE898C6619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9512" y="1252035"/>
            <a:ext cx="812800" cy="8128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D9C3E7B-EC42-3C4F-99D6-23778DB6E41A}"/>
              </a:ext>
            </a:extLst>
          </p:cNvPr>
          <p:cNvSpPr txBox="1"/>
          <p:nvPr/>
        </p:nvSpPr>
        <p:spPr>
          <a:xfrm>
            <a:off x="3236931" y="1366219"/>
            <a:ext cx="313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c</a:t>
            </a:r>
          </a:p>
        </p:txBody>
      </p:sp>
      <p:pic>
        <p:nvPicPr>
          <p:cNvPr id="13" name="gk9_AB_Track_58_Training02_Hîrtext01_Uc">
            <a:hlinkClick r:id="" action="ppaction://media"/>
            <a:extLst>
              <a:ext uri="{FF2B5EF4-FFF2-40B4-BE49-F238E27FC236}">
                <a16:creationId xmlns:a16="http://schemas.microsoft.com/office/drawing/2014/main" id="{B7E5F85B-251D-6541-B455-66E410861F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50357" y="12520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0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1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C5E1EB12-C0F1-2B4E-9E1D-A98DF6E3A0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41732" y="1124849"/>
            <a:ext cx="9728200" cy="4699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68B0275-44CA-5143-9BCF-D7A46B7F0E81}"/>
              </a:ext>
            </a:extLst>
          </p:cNvPr>
          <p:cNvSpPr txBox="1"/>
          <p:nvPr/>
        </p:nvSpPr>
        <p:spPr>
          <a:xfrm>
            <a:off x="2195421" y="313018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B141D81-0CC5-2448-9E10-980721ECF02D}"/>
              </a:ext>
            </a:extLst>
          </p:cNvPr>
          <p:cNvSpPr txBox="1"/>
          <p:nvPr/>
        </p:nvSpPr>
        <p:spPr>
          <a:xfrm>
            <a:off x="8220115" y="5130359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EDA8098-19BE-0E47-B893-33623E291B2A}"/>
              </a:ext>
            </a:extLst>
          </p:cNvPr>
          <p:cNvSpPr txBox="1"/>
          <p:nvPr/>
        </p:nvSpPr>
        <p:spPr>
          <a:xfrm>
            <a:off x="5603390" y="4017863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62BA691-26B8-1146-B7B1-9FAF6CC80705}"/>
              </a:ext>
            </a:extLst>
          </p:cNvPr>
          <p:cNvSpPr txBox="1"/>
          <p:nvPr/>
        </p:nvSpPr>
        <p:spPr>
          <a:xfrm>
            <a:off x="2195421" y="2265746"/>
            <a:ext cx="378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CFA8BF7-D966-B847-B0AB-1ED826D85BD6}"/>
              </a:ext>
            </a:extLst>
          </p:cNvPr>
          <p:cNvSpPr txBox="1"/>
          <p:nvPr/>
        </p:nvSpPr>
        <p:spPr>
          <a:xfrm>
            <a:off x="1241732" y="575998"/>
            <a:ext cx="313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b</a:t>
            </a:r>
          </a:p>
        </p:txBody>
      </p:sp>
      <p:pic>
        <p:nvPicPr>
          <p:cNvPr id="2" name="gk9_AB_Track_59_Training02_Hîrtext02_Ub">
            <a:hlinkClick r:id="" action="ppaction://media"/>
            <a:extLst>
              <a:ext uri="{FF2B5EF4-FFF2-40B4-BE49-F238E27FC236}">
                <a16:creationId xmlns:a16="http://schemas.microsoft.com/office/drawing/2014/main" id="{BD524C2F-E3CB-AF44-B200-56F980A5AF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5158" y="464809"/>
            <a:ext cx="812800" cy="8128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2A85D47-6A68-0B4E-A2F7-C18446075AC8}"/>
              </a:ext>
            </a:extLst>
          </p:cNvPr>
          <p:cNvSpPr txBox="1"/>
          <p:nvPr/>
        </p:nvSpPr>
        <p:spPr>
          <a:xfrm>
            <a:off x="3505154" y="575998"/>
            <a:ext cx="313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c</a:t>
            </a:r>
          </a:p>
        </p:txBody>
      </p:sp>
      <p:pic>
        <p:nvPicPr>
          <p:cNvPr id="4" name="gk9_AB_Track_60_Training02_Hîrtext02_Uc">
            <a:hlinkClick r:id="" action="ppaction://media"/>
            <a:extLst>
              <a:ext uri="{FF2B5EF4-FFF2-40B4-BE49-F238E27FC236}">
                <a16:creationId xmlns:a16="http://schemas.microsoft.com/office/drawing/2014/main" id="{B664E419-B834-2E4A-96D3-F81B68E0E0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8580" y="4648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2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9F66D866-05A2-8741-8960-8DFE3BBC4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8439" y="1685763"/>
            <a:ext cx="7200783" cy="499008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7B93E78-3340-744A-B5E1-7859C5D8238D}"/>
              </a:ext>
            </a:extLst>
          </p:cNvPr>
          <p:cNvSpPr txBox="1"/>
          <p:nvPr/>
        </p:nvSpPr>
        <p:spPr>
          <a:xfrm>
            <a:off x="5638009" y="509635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1BF8328-B2A3-0543-8473-2BD7C9D42188}"/>
              </a:ext>
            </a:extLst>
          </p:cNvPr>
          <p:cNvSpPr txBox="1"/>
          <p:nvPr/>
        </p:nvSpPr>
        <p:spPr>
          <a:xfrm>
            <a:off x="5640289" y="5315841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69E9954-9B3A-4E45-B996-C1CCB9B5CA42}"/>
              </a:ext>
            </a:extLst>
          </p:cNvPr>
          <p:cNvSpPr txBox="1"/>
          <p:nvPr/>
        </p:nvSpPr>
        <p:spPr>
          <a:xfrm>
            <a:off x="6220281" y="553676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100EB34-007E-2E4B-8129-513905D83784}"/>
              </a:ext>
            </a:extLst>
          </p:cNvPr>
          <p:cNvSpPr txBox="1"/>
          <p:nvPr/>
        </p:nvSpPr>
        <p:spPr>
          <a:xfrm>
            <a:off x="6222561" y="5749312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59739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6162CA7D-5F04-C04C-A681-A775A17DE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8390" y="1730869"/>
            <a:ext cx="7219451" cy="4351338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0B58CA8-4EC9-A149-9B59-222BB9EF3CB0}"/>
              </a:ext>
            </a:extLst>
          </p:cNvPr>
          <p:cNvSpPr txBox="1"/>
          <p:nvPr/>
        </p:nvSpPr>
        <p:spPr>
          <a:xfrm>
            <a:off x="7672820" y="4936942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FE21D1D-213A-964B-8DA9-23212F2FA9FD}"/>
              </a:ext>
            </a:extLst>
          </p:cNvPr>
          <p:cNvSpPr txBox="1"/>
          <p:nvPr/>
        </p:nvSpPr>
        <p:spPr>
          <a:xfrm>
            <a:off x="7679838" y="516425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4F663DF-E588-7840-8662-72BF812024AF}"/>
              </a:ext>
            </a:extLst>
          </p:cNvPr>
          <p:cNvSpPr txBox="1"/>
          <p:nvPr/>
        </p:nvSpPr>
        <p:spPr>
          <a:xfrm>
            <a:off x="7679838" y="5386502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3FB6B7B-7E08-0142-9550-8A3ADE1F565F}"/>
              </a:ext>
            </a:extLst>
          </p:cNvPr>
          <p:cNvSpPr txBox="1"/>
          <p:nvPr/>
        </p:nvSpPr>
        <p:spPr>
          <a:xfrm>
            <a:off x="7679838" y="5608754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96208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A9677B0E-86EC-184F-9175-E2F73582F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0210" y="1789651"/>
            <a:ext cx="9051604" cy="4351338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7DD0943-30C1-4C4E-9C33-1FAB22BCA5C4}"/>
              </a:ext>
            </a:extLst>
          </p:cNvPr>
          <p:cNvSpPr txBox="1"/>
          <p:nvPr/>
        </p:nvSpPr>
        <p:spPr>
          <a:xfrm>
            <a:off x="2438400" y="3146323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Maria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D43AF7F-62F7-7E4F-B590-B773D5BC1A99}"/>
              </a:ext>
            </a:extLst>
          </p:cNvPr>
          <p:cNvSpPr txBox="1"/>
          <p:nvPr/>
        </p:nvSpPr>
        <p:spPr>
          <a:xfrm>
            <a:off x="2525158" y="3510702"/>
            <a:ext cx="8721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Italien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778C88A-18FF-A64A-80C6-810FE4F4CCB3}"/>
              </a:ext>
            </a:extLst>
          </p:cNvPr>
          <p:cNvSpPr txBox="1"/>
          <p:nvPr/>
        </p:nvSpPr>
        <p:spPr>
          <a:xfrm>
            <a:off x="7319804" y="3498011"/>
            <a:ext cx="1949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B</a:t>
            </a:r>
            <a:r>
              <a:rPr lang="fr-FR" dirty="0" err="1">
                <a:solidFill>
                  <a:schemeClr val="accent1"/>
                </a:solidFill>
              </a:rPr>
              <a:t>ruder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060AFDB-376D-0E46-A3F7-8D0EFC58419A}"/>
              </a:ext>
            </a:extLst>
          </p:cNvPr>
          <p:cNvSpPr txBox="1"/>
          <p:nvPr/>
        </p:nvSpPr>
        <p:spPr>
          <a:xfrm>
            <a:off x="5857720" y="3864461"/>
            <a:ext cx="241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1"/>
                </a:solidFill>
              </a:rPr>
              <a:t>schwimmen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CFC2987-C6DC-A74B-95CB-3961A4CBEE05}"/>
              </a:ext>
            </a:extLst>
          </p:cNvPr>
          <p:cNvSpPr txBox="1"/>
          <p:nvPr/>
        </p:nvSpPr>
        <p:spPr>
          <a:xfrm>
            <a:off x="3971686" y="4234231"/>
            <a:ext cx="241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1"/>
                </a:solidFill>
              </a:rPr>
              <a:t>Freizeitpark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231F1AF-D20B-3E4F-9220-16BED6743DE4}"/>
              </a:ext>
            </a:extLst>
          </p:cNvPr>
          <p:cNvSpPr txBox="1"/>
          <p:nvPr/>
        </p:nvSpPr>
        <p:spPr>
          <a:xfrm>
            <a:off x="1714500" y="4594423"/>
            <a:ext cx="268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Pisa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DB563F1-39DD-1B41-A857-C8881EBC6A89}"/>
              </a:ext>
            </a:extLst>
          </p:cNvPr>
          <p:cNvSpPr txBox="1"/>
          <p:nvPr/>
        </p:nvSpPr>
        <p:spPr>
          <a:xfrm>
            <a:off x="3943350" y="4963755"/>
            <a:ext cx="241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Spaghetti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6679F8B-8B00-B245-AE4A-32B954770FF1}"/>
              </a:ext>
            </a:extLst>
          </p:cNvPr>
          <p:cNvSpPr txBox="1"/>
          <p:nvPr/>
        </p:nvSpPr>
        <p:spPr>
          <a:xfrm>
            <a:off x="3817620" y="5333087"/>
            <a:ext cx="241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1"/>
                </a:solidFill>
              </a:rPr>
              <a:t>Fotos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7296D32-0619-E942-A888-0FCA71D20FA3}"/>
              </a:ext>
            </a:extLst>
          </p:cNvPr>
          <p:cNvSpPr txBox="1"/>
          <p:nvPr/>
        </p:nvSpPr>
        <p:spPr>
          <a:xfrm>
            <a:off x="2481925" y="5707695"/>
            <a:ext cx="241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Luisa</a:t>
            </a:r>
          </a:p>
        </p:txBody>
      </p:sp>
    </p:spTree>
    <p:extLst>
      <p:ext uri="{BB962C8B-B14F-4D97-AF65-F5344CB8AC3E}">
        <p14:creationId xmlns:p14="http://schemas.microsoft.com/office/powerpoint/2010/main" val="276627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/>
      <p:bldP spid="10" grpId="0"/>
      <p:bldP spid="11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59C3C398-AF08-9847-8D9D-CFAA6FABC2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0927" y="1690688"/>
            <a:ext cx="6823150" cy="4351338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BABCA11-9FBC-D04F-856C-4952EFD3996F}"/>
              </a:ext>
            </a:extLst>
          </p:cNvPr>
          <p:cNvSpPr txBox="1"/>
          <p:nvPr/>
        </p:nvSpPr>
        <p:spPr>
          <a:xfrm>
            <a:off x="5538355" y="3313298"/>
            <a:ext cx="23756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l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AC36D13-20E7-414B-9C63-CC3FD6846F4D}"/>
              </a:ext>
            </a:extLst>
          </p:cNvPr>
          <p:cNvSpPr txBox="1"/>
          <p:nvPr/>
        </p:nvSpPr>
        <p:spPr>
          <a:xfrm>
            <a:off x="6231350" y="3285899"/>
            <a:ext cx="510717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accent1"/>
                </a:solidFill>
              </a:rPr>
              <a:t>stig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E9F4DB2-2F04-D843-841A-0E111937FD5B}"/>
              </a:ext>
            </a:extLst>
          </p:cNvPr>
          <p:cNvSpPr txBox="1"/>
          <p:nvPr/>
        </p:nvSpPr>
        <p:spPr>
          <a:xfrm>
            <a:off x="5438263" y="3584758"/>
            <a:ext cx="510717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Ki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775157D-FF7C-884B-B5CF-26D10BF4C831}"/>
              </a:ext>
            </a:extLst>
          </p:cNvPr>
          <p:cNvSpPr txBox="1"/>
          <p:nvPr/>
        </p:nvSpPr>
        <p:spPr>
          <a:xfrm>
            <a:off x="6243022" y="3572781"/>
            <a:ext cx="306494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o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F8ED408-BE77-AA47-9859-066B35371ABF}"/>
              </a:ext>
            </a:extLst>
          </p:cNvPr>
          <p:cNvSpPr txBox="1"/>
          <p:nvPr/>
        </p:nvSpPr>
        <p:spPr>
          <a:xfrm>
            <a:off x="6231350" y="3879861"/>
            <a:ext cx="306494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u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DFF2CC7-CCD3-6E45-B823-B9BBA19928DD}"/>
              </a:ext>
            </a:extLst>
          </p:cNvPr>
          <p:cNvSpPr txBox="1"/>
          <p:nvPr/>
        </p:nvSpPr>
        <p:spPr>
          <a:xfrm>
            <a:off x="5384890" y="4139344"/>
            <a:ext cx="482183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ver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7C2C427-2597-3D46-B144-C491F9C0FDBF}"/>
              </a:ext>
            </a:extLst>
          </p:cNvPr>
          <p:cNvSpPr txBox="1"/>
          <p:nvPr/>
        </p:nvSpPr>
        <p:spPr>
          <a:xfrm>
            <a:off x="6217414" y="4137743"/>
            <a:ext cx="733599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accent1"/>
                </a:solidFill>
              </a:rPr>
              <a:t>tehen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CE4518F-506F-E244-B128-F835F4F70A77}"/>
              </a:ext>
            </a:extLst>
          </p:cNvPr>
          <p:cNvSpPr txBox="1"/>
          <p:nvPr/>
        </p:nvSpPr>
        <p:spPr>
          <a:xfrm>
            <a:off x="5503678" y="4426250"/>
            <a:ext cx="348172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la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4681E1E-A726-EC44-849C-D7E39E9E5319}"/>
              </a:ext>
            </a:extLst>
          </p:cNvPr>
          <p:cNvSpPr txBox="1"/>
          <p:nvPr/>
        </p:nvSpPr>
        <p:spPr>
          <a:xfrm>
            <a:off x="6237268" y="4428877"/>
            <a:ext cx="543739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accent1"/>
                </a:solidFill>
              </a:rPr>
              <a:t>hen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84C0981-1D7B-2942-B2E2-2729555B2784}"/>
              </a:ext>
            </a:extLst>
          </p:cNvPr>
          <p:cNvSpPr txBox="1"/>
          <p:nvPr/>
        </p:nvSpPr>
        <p:spPr>
          <a:xfrm>
            <a:off x="6240084" y="4705527"/>
            <a:ext cx="654988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accent1"/>
                </a:solidFill>
              </a:rPr>
              <a:t>elfen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873EDCB-8000-614E-910A-E0B85E7BE560}"/>
              </a:ext>
            </a:extLst>
          </p:cNvPr>
          <p:cNvSpPr txBox="1"/>
          <p:nvPr/>
        </p:nvSpPr>
        <p:spPr>
          <a:xfrm>
            <a:off x="5477329" y="4980952"/>
            <a:ext cx="412292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accent1"/>
                </a:solidFill>
              </a:rPr>
              <a:t>Sp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61C3B93-82CC-A045-82F3-FABA52B4A9E2}"/>
              </a:ext>
            </a:extLst>
          </p:cNvPr>
          <p:cNvSpPr txBox="1"/>
          <p:nvPr/>
        </p:nvSpPr>
        <p:spPr>
          <a:xfrm>
            <a:off x="6271318" y="4987277"/>
            <a:ext cx="364202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accent1"/>
                </a:solidFill>
              </a:rPr>
              <a:t>ss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CBE46CA-8910-1D4D-A6B2-BD1A192DC840}"/>
              </a:ext>
            </a:extLst>
          </p:cNvPr>
          <p:cNvSpPr txBox="1"/>
          <p:nvPr/>
        </p:nvSpPr>
        <p:spPr>
          <a:xfrm>
            <a:off x="5459124" y="5273872"/>
            <a:ext cx="454163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accent1"/>
                </a:solidFill>
              </a:rPr>
              <a:t>tre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6861AC7-BBEB-2D48-B88A-D9A456C88C0A}"/>
              </a:ext>
            </a:extLst>
          </p:cNvPr>
          <p:cNvSpPr txBox="1"/>
          <p:nvPr/>
        </p:nvSpPr>
        <p:spPr>
          <a:xfrm>
            <a:off x="6275605" y="5266153"/>
            <a:ext cx="486672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accent1"/>
                </a:solidFill>
              </a:rPr>
              <a:t>fen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2AE3714-72BF-CC40-80A8-9C16D0D21B70}"/>
              </a:ext>
            </a:extLst>
          </p:cNvPr>
          <p:cNvSpPr txBox="1"/>
          <p:nvPr/>
        </p:nvSpPr>
        <p:spPr>
          <a:xfrm>
            <a:off x="6291154" y="5556216"/>
            <a:ext cx="740524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accent1"/>
                </a:solidFill>
              </a:rPr>
              <a:t>anzen</a:t>
            </a:r>
            <a:endParaRPr lang="fr-F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29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26EBC8F-4351-DC4C-B3FC-FA2D3448A1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6482" y="1694489"/>
            <a:ext cx="5512147" cy="4351338"/>
          </a:xfrm>
          <a:ln>
            <a:solidFill>
              <a:schemeClr val="accent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EF8A6D34-78AE-3F4C-BCD4-085BB5C2DF99}"/>
              </a:ext>
            </a:extLst>
          </p:cNvPr>
          <p:cNvSpPr/>
          <p:nvPr/>
        </p:nvSpPr>
        <p:spPr>
          <a:xfrm>
            <a:off x="3407821" y="2398420"/>
            <a:ext cx="1903615" cy="3693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5C3BD59-4D36-2E4C-9BF1-4BEF8556A0DA}"/>
              </a:ext>
            </a:extLst>
          </p:cNvPr>
          <p:cNvSpPr/>
          <p:nvPr/>
        </p:nvSpPr>
        <p:spPr>
          <a:xfrm>
            <a:off x="3161211" y="5269489"/>
            <a:ext cx="1506583" cy="2612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2227DA5-3907-374B-9B33-C5ADC16141BE}"/>
              </a:ext>
            </a:extLst>
          </p:cNvPr>
          <p:cNvSpPr/>
          <p:nvPr/>
        </p:nvSpPr>
        <p:spPr>
          <a:xfrm>
            <a:off x="3492137" y="4005943"/>
            <a:ext cx="2734491" cy="29609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4725A4D-CD3C-9B4E-B63F-A9831C09A9D4}"/>
              </a:ext>
            </a:extLst>
          </p:cNvPr>
          <p:cNvSpPr/>
          <p:nvPr/>
        </p:nvSpPr>
        <p:spPr>
          <a:xfrm>
            <a:off x="4071256" y="4367650"/>
            <a:ext cx="1576251" cy="22642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13671AD-9618-BF49-A0A2-5D43DA88A166}"/>
              </a:ext>
            </a:extLst>
          </p:cNvPr>
          <p:cNvSpPr/>
          <p:nvPr/>
        </p:nvSpPr>
        <p:spPr>
          <a:xfrm>
            <a:off x="3631474" y="4702629"/>
            <a:ext cx="1679962" cy="2786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59C52C1-91CD-DC46-B52F-00367D18E47D}"/>
              </a:ext>
            </a:extLst>
          </p:cNvPr>
          <p:cNvSpPr/>
          <p:nvPr/>
        </p:nvSpPr>
        <p:spPr>
          <a:xfrm>
            <a:off x="5356566" y="4659689"/>
            <a:ext cx="1524000" cy="2786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B61F0F1-FF36-DA42-98DF-6F95BFA71D06}"/>
              </a:ext>
            </a:extLst>
          </p:cNvPr>
          <p:cNvSpPr/>
          <p:nvPr/>
        </p:nvSpPr>
        <p:spPr>
          <a:xfrm>
            <a:off x="3187337" y="4659689"/>
            <a:ext cx="304800" cy="12795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4435119-96F7-864C-9CB3-C6549D5C3809}"/>
              </a:ext>
            </a:extLst>
          </p:cNvPr>
          <p:cNvSpPr/>
          <p:nvPr/>
        </p:nvSpPr>
        <p:spPr>
          <a:xfrm>
            <a:off x="3492137" y="2496580"/>
            <a:ext cx="319448" cy="15936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F9DEFC1-D7D1-1741-B18D-8EA56A051E4E}"/>
              </a:ext>
            </a:extLst>
          </p:cNvPr>
          <p:cNvSpPr/>
          <p:nvPr/>
        </p:nvSpPr>
        <p:spPr>
          <a:xfrm>
            <a:off x="4454037" y="3744686"/>
            <a:ext cx="283425" cy="21945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957E92C-29C8-1543-8054-25B8E1028246}"/>
              </a:ext>
            </a:extLst>
          </p:cNvPr>
          <p:cNvSpPr/>
          <p:nvPr/>
        </p:nvSpPr>
        <p:spPr>
          <a:xfrm>
            <a:off x="4737462" y="4367650"/>
            <a:ext cx="315094" cy="14845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F774CDA-3CC0-1D4C-9473-0860F4FAB7C2}"/>
              </a:ext>
            </a:extLst>
          </p:cNvPr>
          <p:cNvSpPr/>
          <p:nvPr/>
        </p:nvSpPr>
        <p:spPr>
          <a:xfrm>
            <a:off x="5356566" y="2496580"/>
            <a:ext cx="290941" cy="187107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22795E3-7089-F942-9656-71EB05B57367}"/>
              </a:ext>
            </a:extLst>
          </p:cNvPr>
          <p:cNvSpPr/>
          <p:nvPr/>
        </p:nvSpPr>
        <p:spPr>
          <a:xfrm>
            <a:off x="5686695" y="2852057"/>
            <a:ext cx="278674" cy="18505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8F4D7E2-14F1-F64A-82AF-0997E6318B0E}"/>
              </a:ext>
            </a:extLst>
          </p:cNvPr>
          <p:cNvSpPr/>
          <p:nvPr/>
        </p:nvSpPr>
        <p:spPr>
          <a:xfrm>
            <a:off x="5965369" y="4410590"/>
            <a:ext cx="357054" cy="14851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CCC052B-FCE2-3441-9DDD-1892838F97AF}"/>
              </a:ext>
            </a:extLst>
          </p:cNvPr>
          <p:cNvSpPr/>
          <p:nvPr/>
        </p:nvSpPr>
        <p:spPr>
          <a:xfrm>
            <a:off x="6322423" y="2496580"/>
            <a:ext cx="252548" cy="21631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850D777-2871-B748-878D-81260FC96E50}"/>
              </a:ext>
            </a:extLst>
          </p:cNvPr>
          <p:cNvSpPr/>
          <p:nvPr/>
        </p:nvSpPr>
        <p:spPr>
          <a:xfrm>
            <a:off x="4745736" y="3075520"/>
            <a:ext cx="901772" cy="3693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23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D709C9-147E-7B45-A463-C614E9547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439"/>
            <a:ext cx="10515600" cy="132556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5E583B-04BA-A848-B45A-7801F1D54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46520"/>
          </a:xfrm>
        </p:spPr>
        <p:txBody>
          <a:bodyPr>
            <a:normAutofit lnSpcReduction="10000"/>
          </a:bodyPr>
          <a:lstStyle/>
          <a:p>
            <a:r>
              <a:rPr lang="fr-FR" dirty="0" err="1">
                <a:solidFill>
                  <a:srgbClr val="0070C0"/>
                </a:solidFill>
              </a:rPr>
              <a:t>Reisen</a:t>
            </a:r>
            <a:r>
              <a:rPr lang="fr-FR" dirty="0">
                <a:solidFill>
                  <a:srgbClr val="0070C0"/>
                </a:solidFill>
              </a:rPr>
              <a:t>/</a:t>
            </a:r>
            <a:r>
              <a:rPr lang="fr-FR" dirty="0" err="1">
                <a:solidFill>
                  <a:srgbClr val="0070C0"/>
                </a:solidFill>
              </a:rPr>
              <a:t>Urlaub</a:t>
            </a:r>
            <a:r>
              <a:rPr lang="fr-FR" dirty="0">
                <a:solidFill>
                  <a:srgbClr val="0070C0"/>
                </a:solidFill>
              </a:rPr>
              <a:t>: Strand - Berge - Museum - Bahnhof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CE716CEE-0AD5-F246-9DC7-BC14675C686F}"/>
              </a:ext>
            </a:extLst>
          </p:cNvPr>
          <p:cNvSpPr txBox="1">
            <a:spLocks/>
          </p:cNvSpPr>
          <p:nvPr/>
        </p:nvSpPr>
        <p:spPr>
          <a:xfrm>
            <a:off x="3364345" y="1822452"/>
            <a:ext cx="2606964" cy="4465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6BAEE12C-F4DE-DE47-8C5F-AE6D681DE6BF}"/>
              </a:ext>
            </a:extLst>
          </p:cNvPr>
          <p:cNvSpPr txBox="1">
            <a:spLocks/>
          </p:cNvSpPr>
          <p:nvPr/>
        </p:nvSpPr>
        <p:spPr>
          <a:xfrm>
            <a:off x="838200" y="2268972"/>
            <a:ext cx="10515600" cy="4465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>
                <a:solidFill>
                  <a:srgbClr val="0070C0"/>
                </a:solidFill>
              </a:rPr>
              <a:t>Aktivitäten</a:t>
            </a:r>
            <a:r>
              <a:rPr lang="fr-FR" dirty="0">
                <a:solidFill>
                  <a:srgbClr val="0070C0"/>
                </a:solidFill>
              </a:rPr>
              <a:t>: </a:t>
            </a:r>
            <a:r>
              <a:rPr lang="fr-FR" dirty="0" err="1">
                <a:solidFill>
                  <a:srgbClr val="0070C0"/>
                </a:solidFill>
              </a:rPr>
              <a:t>probieren</a:t>
            </a:r>
            <a:r>
              <a:rPr lang="fr-FR" dirty="0">
                <a:solidFill>
                  <a:srgbClr val="0070C0"/>
                </a:solidFill>
              </a:rPr>
              <a:t> - </a:t>
            </a:r>
            <a:r>
              <a:rPr lang="fr-FR" dirty="0" err="1">
                <a:solidFill>
                  <a:srgbClr val="0070C0"/>
                </a:solidFill>
              </a:rPr>
              <a:t>aufräumen</a:t>
            </a:r>
            <a:r>
              <a:rPr lang="fr-FR" dirty="0">
                <a:solidFill>
                  <a:srgbClr val="0070C0"/>
                </a:solidFill>
              </a:rPr>
              <a:t> - </a:t>
            </a:r>
            <a:r>
              <a:rPr lang="fr-FR" dirty="0" err="1">
                <a:solidFill>
                  <a:srgbClr val="0070C0"/>
                </a:solidFill>
              </a:rPr>
              <a:t>helfen</a:t>
            </a:r>
            <a:r>
              <a:rPr lang="fr-FR" dirty="0">
                <a:solidFill>
                  <a:srgbClr val="0070C0"/>
                </a:solidFill>
              </a:rPr>
              <a:t> - </a:t>
            </a:r>
            <a:r>
              <a:rPr lang="fr-FR" dirty="0" err="1">
                <a:solidFill>
                  <a:srgbClr val="0070C0"/>
                </a:solidFill>
              </a:rPr>
              <a:t>treffen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2650C9D8-850B-0F4E-9035-415E15942ABC}"/>
              </a:ext>
            </a:extLst>
          </p:cNvPr>
          <p:cNvSpPr txBox="1">
            <a:spLocks/>
          </p:cNvSpPr>
          <p:nvPr/>
        </p:nvSpPr>
        <p:spPr>
          <a:xfrm>
            <a:off x="838200" y="2712318"/>
            <a:ext cx="10515600" cy="4465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</a:rPr>
              <a:t>Zimmer/</a:t>
            </a:r>
            <a:r>
              <a:rPr lang="fr-FR" dirty="0" err="1">
                <a:solidFill>
                  <a:srgbClr val="0070C0"/>
                </a:solidFill>
              </a:rPr>
              <a:t>Wohnen</a:t>
            </a:r>
            <a:r>
              <a:rPr lang="fr-FR" dirty="0">
                <a:solidFill>
                  <a:srgbClr val="0070C0"/>
                </a:solidFill>
              </a:rPr>
              <a:t>: </a:t>
            </a:r>
            <a:r>
              <a:rPr lang="fr-FR" dirty="0" err="1">
                <a:solidFill>
                  <a:srgbClr val="0070C0"/>
                </a:solidFill>
              </a:rPr>
              <a:t>Stuhl</a:t>
            </a:r>
            <a:r>
              <a:rPr lang="fr-FR" dirty="0">
                <a:solidFill>
                  <a:srgbClr val="0070C0"/>
                </a:solidFill>
              </a:rPr>
              <a:t> - Lampe - </a:t>
            </a:r>
            <a:r>
              <a:rPr lang="fr-FR" dirty="0" err="1">
                <a:solidFill>
                  <a:srgbClr val="0070C0"/>
                </a:solidFill>
              </a:rPr>
              <a:t>Regal</a:t>
            </a:r>
            <a:r>
              <a:rPr lang="fr-FR" dirty="0">
                <a:solidFill>
                  <a:srgbClr val="0070C0"/>
                </a:solidFill>
              </a:rPr>
              <a:t> - </a:t>
            </a:r>
            <a:r>
              <a:rPr lang="fr-FR" dirty="0" err="1">
                <a:solidFill>
                  <a:srgbClr val="0070C0"/>
                </a:solidFill>
              </a:rPr>
              <a:t>Garten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DFE7AB5-C2A3-4947-9918-DB5D40B4263A}"/>
              </a:ext>
            </a:extLst>
          </p:cNvPr>
          <p:cNvSpPr txBox="1">
            <a:spLocks/>
          </p:cNvSpPr>
          <p:nvPr/>
        </p:nvSpPr>
        <p:spPr>
          <a:xfrm>
            <a:off x="838200" y="3152490"/>
            <a:ext cx="10515600" cy="4465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>
                <a:solidFill>
                  <a:srgbClr val="0070C0"/>
                </a:solidFill>
              </a:rPr>
              <a:t>Speisen</a:t>
            </a:r>
            <a:r>
              <a:rPr lang="fr-FR" dirty="0">
                <a:solidFill>
                  <a:srgbClr val="0070C0"/>
                </a:solidFill>
              </a:rPr>
              <a:t>/</a:t>
            </a:r>
            <a:r>
              <a:rPr lang="fr-FR" dirty="0" err="1">
                <a:solidFill>
                  <a:srgbClr val="0070C0"/>
                </a:solidFill>
              </a:rPr>
              <a:t>Getränke</a:t>
            </a:r>
            <a:r>
              <a:rPr lang="fr-FR" dirty="0">
                <a:solidFill>
                  <a:srgbClr val="0070C0"/>
                </a:solidFill>
              </a:rPr>
              <a:t>: </a:t>
            </a:r>
            <a:r>
              <a:rPr lang="fr-FR" dirty="0" err="1">
                <a:solidFill>
                  <a:srgbClr val="0070C0"/>
                </a:solidFill>
              </a:rPr>
              <a:t>Eis</a:t>
            </a:r>
            <a:r>
              <a:rPr lang="fr-FR" dirty="0">
                <a:solidFill>
                  <a:srgbClr val="0070C0"/>
                </a:solidFill>
              </a:rPr>
              <a:t> - Cola - Salat - </a:t>
            </a:r>
            <a:r>
              <a:rPr lang="fr-FR" dirty="0" err="1">
                <a:solidFill>
                  <a:srgbClr val="0070C0"/>
                </a:solidFill>
              </a:rPr>
              <a:t>Suppe</a:t>
            </a:r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1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90</Words>
  <Application>Microsoft Macintosh PowerPoint</Application>
  <PresentationFormat>Grand écran</PresentationFormat>
  <Paragraphs>49</Paragraphs>
  <Slides>8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Thème Office</vt:lpstr>
      <vt:lpstr>Plateau 2, AB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Plateau 2</dc:title>
  <dc:creator>N. Krebs Chuard</dc:creator>
  <cp:lastModifiedBy>Microsoft Office-Benutzer</cp:lastModifiedBy>
  <cp:revision>29</cp:revision>
  <dcterms:created xsi:type="dcterms:W3CDTF">2019-03-14T20:21:54Z</dcterms:created>
  <dcterms:modified xsi:type="dcterms:W3CDTF">2020-07-04T09:53:04Z</dcterms:modified>
</cp:coreProperties>
</file>