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74"/>
  </p:normalViewPr>
  <p:slideViewPr>
    <p:cSldViewPr snapToGrid="0" snapToObjects="1">
      <p:cViewPr varScale="1">
        <p:scale>
          <a:sx n="104" d="100"/>
          <a:sy n="104" d="100"/>
        </p:scale>
        <p:origin x="232" y="7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135D7A-EBF8-334E-8F4A-A263FC4344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6D32BB7-1802-864B-8679-FC1715FDF2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D71EC9A-99C9-5C4E-B89C-A8E70D039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1565-B545-0F47-80DD-DFBC1FF455D4}" type="datetimeFigureOut">
              <a:rPr lang="fr-FR" smtClean="0"/>
              <a:t>26/05/2021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19122D2-4076-8A4D-8028-067F900AE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8D9151F-A578-004A-AFEA-38077260B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54B66-F5B0-D74C-869D-5A71DAD3F1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8561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87C3BE-2525-2F44-9C52-6C3977229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B238525-E143-A64C-9637-E655396893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5AF6E1-CCFE-BB48-886E-3763D05C2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1565-B545-0F47-80DD-DFBC1FF455D4}" type="datetimeFigureOut">
              <a:rPr lang="fr-FR" smtClean="0"/>
              <a:t>26/05/2021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043690-1768-E24C-BB87-0F41D2EE5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303E1FF-8453-2A4C-841B-D5F2AEB0A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54B66-F5B0-D74C-869D-5A71DAD3F1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6583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21A69D3-E19D-3544-8EDC-D48D1325C8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8753225-0611-2943-A2B3-226585FC4B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7526098-E689-DB4C-9C29-BFE760F0F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1565-B545-0F47-80DD-DFBC1FF455D4}" type="datetimeFigureOut">
              <a:rPr lang="fr-FR" smtClean="0"/>
              <a:t>26/05/2021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EEFDDF3-1CB3-284F-A86E-F2B1DC3B0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FC6EAA-FD94-294C-AF73-7AF5DA3BA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54B66-F5B0-D74C-869D-5A71DAD3F1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7874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F8FD42-FC3B-BD44-9271-78EDECD2E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2C9F6B0-489A-784F-AB1D-FC0E52C028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654543C-3F42-6B4A-998D-1C8DD5192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1565-B545-0F47-80DD-DFBC1FF455D4}" type="datetimeFigureOut">
              <a:rPr lang="fr-FR" smtClean="0"/>
              <a:t>26/05/2021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1CFBC89-CB9B-F941-A57A-E755652D5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C5CCFF6-66D0-884B-B495-1C9B5E1A9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54B66-F5B0-D74C-869D-5A71DAD3F1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6487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84C7D7-40A4-404B-AEA6-2A3AFBCA5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7F04AFF-4E45-244B-B428-9F7769BB5D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7868DC1-36D8-DC45-AB21-79B4D623A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1565-B545-0F47-80DD-DFBC1FF455D4}" type="datetimeFigureOut">
              <a:rPr lang="fr-FR" smtClean="0"/>
              <a:t>26/05/2021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F90645C-504A-8240-A233-EE59172BF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2CE8E14-6FA1-0D4D-96DE-E1F30F072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54B66-F5B0-D74C-869D-5A71DAD3F1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0872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732F68-614B-8D4D-8C80-58ACBF23D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B9B62D-5A84-5B43-88E4-0F380A176F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4F6AF71-72AF-F34F-BA69-D2CDACD1B9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717EC66-BE9D-F24C-ABE5-3A1A391EB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1565-B545-0F47-80DD-DFBC1FF455D4}" type="datetimeFigureOut">
              <a:rPr lang="fr-FR" smtClean="0"/>
              <a:t>26/05/2021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C47426A-360D-CD43-992F-F7EEDBF2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3FF2C35-6BB5-5248-B1E4-08D311776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54B66-F5B0-D74C-869D-5A71DAD3F1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2418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D936A0-F033-5A48-9916-3482C547A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63A980C-13E5-9541-AFC2-FDB538046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7A02712-F215-3240-9B32-B812E84825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22305B7-A907-E047-8CCE-5F70817DC0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D0FA7AC-F229-4441-B754-A630974FB7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4F93E14-2C33-9D4F-AB4E-102C4B40C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1565-B545-0F47-80DD-DFBC1FF455D4}" type="datetimeFigureOut">
              <a:rPr lang="fr-FR" smtClean="0"/>
              <a:t>26/05/2021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E329EEC-B22C-8143-B1AF-4D8BF11BF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5C1920D-D770-BB4E-A064-BD8FEB0C9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54B66-F5B0-D74C-869D-5A71DAD3F1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0859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4903C9-2F13-7148-8857-4D1D15A9C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7D93E19-027D-0643-BA88-E896DA836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1565-B545-0F47-80DD-DFBC1FF455D4}" type="datetimeFigureOut">
              <a:rPr lang="fr-FR" smtClean="0"/>
              <a:t>26/05/2021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63F1AA5-56B0-B64C-9081-B8D0AD065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D1BF82C-F18C-7A4B-9191-57A1CFAE6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54B66-F5B0-D74C-869D-5A71DAD3F1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6987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6D43D4D-9283-F846-983D-EEDB7462C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1565-B545-0F47-80DD-DFBC1FF455D4}" type="datetimeFigureOut">
              <a:rPr lang="fr-FR" smtClean="0"/>
              <a:t>26/05/2021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74694B5-7C0D-BA41-B37C-F676EB2EE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5C98B5F-AED5-3A49-A5AD-AC0DC8192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54B66-F5B0-D74C-869D-5A71DAD3F1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4172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24F330-3B92-7944-9148-E78A0764D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AAFDEC8-C513-7443-8393-530904A22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5476DF1-75D4-5D49-8502-5BDDFEF96D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A139807-C3DE-1D41-8831-6BD8C150B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1565-B545-0F47-80DD-DFBC1FF455D4}" type="datetimeFigureOut">
              <a:rPr lang="fr-FR" smtClean="0"/>
              <a:t>26/05/2021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9AD00B8-35B4-B946-BBB2-C36D7EE27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1CA9A08-6B39-0541-B712-C7DA80D9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54B66-F5B0-D74C-869D-5A71DAD3F1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1364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A9FD0E-5DA8-E147-99CB-487BF979D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2965863-3BD8-AF49-9A37-D4EA220762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E9B7A52-107E-FD4B-90A3-DCE1220755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8FFDC3B-8F7B-8E45-B1FB-8CD6C286C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1565-B545-0F47-80DD-DFBC1FF455D4}" type="datetimeFigureOut">
              <a:rPr lang="fr-FR" smtClean="0"/>
              <a:t>26/05/2021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E8087D6-DDD3-6749-8794-040651634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84E50D4-1D12-D343-B02B-FA1D6C7BC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54B66-F5B0-D74C-869D-5A71DAD3F1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9590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F12447D-C5AC-6C42-B2A5-98FDB90FA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BFE73DE-3999-4441-AB95-AC4731F28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19B773D-9BB0-614A-8571-59B604FD90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C1565-B545-0F47-80DD-DFBC1FF455D4}" type="datetimeFigureOut">
              <a:rPr lang="fr-FR" smtClean="0"/>
              <a:t>26/05/2021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CFF615A-F10A-A041-AA2B-6F990CB9E2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6FB5200-CA91-184F-9CF1-8B727BA16F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054B66-F5B0-D74C-869D-5A71DAD3F1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7373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E3BBC4-EFD3-3145-80FA-A1EB4E6105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Kennt ihr diese Talentshows?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32D3720-11FA-C046-A93B-EA82881ECD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Quiz</a:t>
            </a:r>
          </a:p>
        </p:txBody>
      </p:sp>
    </p:spTree>
    <p:extLst>
      <p:ext uri="{BB962C8B-B14F-4D97-AF65-F5344CB8AC3E}">
        <p14:creationId xmlns:p14="http://schemas.microsoft.com/office/powerpoint/2010/main" val="4140111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4577B0-08D3-D34A-8EDC-9D2ECDFA5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Ninja </a:t>
            </a:r>
            <a:r>
              <a:rPr lang="fr-FR" dirty="0" err="1"/>
              <a:t>Worrior</a:t>
            </a: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DD4D406-A4BC-614A-9010-E693CD5E460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273757"/>
            <a:ext cx="5181600" cy="3455074"/>
          </a:xfrm>
          <a:prstGeom prst="rect">
            <a:avLst/>
          </a:prstGeom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B519700-F520-7F4A-B16C-1F054536A14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CH" dirty="0"/>
              <a:t>In der </a:t>
            </a:r>
            <a:r>
              <a:rPr lang="fr-CH" dirty="0" err="1"/>
              <a:t>Wettkampfshow</a:t>
            </a:r>
            <a:r>
              <a:rPr lang="fr-CH" dirty="0"/>
              <a:t> </a:t>
            </a:r>
            <a:r>
              <a:rPr lang="fr-CH" dirty="0" err="1"/>
              <a:t>aus</a:t>
            </a:r>
            <a:r>
              <a:rPr lang="fr-CH" dirty="0"/>
              <a:t> </a:t>
            </a:r>
            <a:r>
              <a:rPr lang="fr-CH" dirty="0" err="1"/>
              <a:t>Japan</a:t>
            </a:r>
            <a:r>
              <a:rPr lang="fr-CH" dirty="0"/>
              <a:t> </a:t>
            </a:r>
            <a:r>
              <a:rPr lang="fr-CH" dirty="0" err="1"/>
              <a:t>versuchen</a:t>
            </a:r>
            <a:r>
              <a:rPr lang="fr-CH" dirty="0"/>
              <a:t> die </a:t>
            </a:r>
            <a:r>
              <a:rPr lang="fr-CH" dirty="0" err="1"/>
              <a:t>Kandidaten</a:t>
            </a:r>
            <a:r>
              <a:rPr lang="fr-CH" dirty="0"/>
              <a:t>, </a:t>
            </a:r>
            <a:r>
              <a:rPr lang="fr-CH" dirty="0" err="1"/>
              <a:t>vier</a:t>
            </a:r>
            <a:r>
              <a:rPr lang="fr-CH" dirty="0"/>
              <a:t> </a:t>
            </a:r>
            <a:r>
              <a:rPr lang="fr-CH" dirty="0" err="1"/>
              <a:t>Hindernis</a:t>
            </a:r>
            <a:r>
              <a:rPr lang="fr-CH" dirty="0"/>
              <a:t>-Parcours </a:t>
            </a:r>
            <a:r>
              <a:rPr lang="fr-CH" dirty="0" err="1"/>
              <a:t>zu</a:t>
            </a:r>
            <a:r>
              <a:rPr lang="fr-CH" dirty="0"/>
              <a:t> </a:t>
            </a:r>
            <a:r>
              <a:rPr lang="fr-CH" dirty="0" err="1"/>
              <a:t>überwinden</a:t>
            </a:r>
            <a:r>
              <a:rPr lang="fr-CH" dirty="0"/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5081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45625B-0E23-CC4B-8278-477317A7B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DSDS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354EECB-3F91-C643-B378-88252620E35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542867"/>
            <a:ext cx="5181600" cy="2916853"/>
          </a:xfrm>
          <a:prstGeom prst="rect">
            <a:avLst/>
          </a:prstGeom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7DA4E46-D78E-8848-8CC2-F625F01445C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CH" dirty="0"/>
              <a:t>In der </a:t>
            </a:r>
            <a:r>
              <a:rPr lang="fr-CH" dirty="0" err="1"/>
              <a:t>Castingshow</a:t>
            </a:r>
            <a:r>
              <a:rPr lang="fr-CH" dirty="0"/>
              <a:t> </a:t>
            </a:r>
            <a:r>
              <a:rPr lang="fr-CH" dirty="0" err="1"/>
              <a:t>wird</a:t>
            </a:r>
            <a:r>
              <a:rPr lang="fr-CH" dirty="0"/>
              <a:t> mit </a:t>
            </a:r>
            <a:r>
              <a:rPr lang="fr-CH" dirty="0" err="1"/>
              <a:t>einem</a:t>
            </a:r>
            <a:r>
              <a:rPr lang="fr-CH" dirty="0"/>
              <a:t> </a:t>
            </a:r>
            <a:r>
              <a:rPr lang="fr-CH" dirty="0" err="1"/>
              <a:t>Wettbewerb</a:t>
            </a:r>
            <a:r>
              <a:rPr lang="fr-CH" dirty="0"/>
              <a:t> </a:t>
            </a:r>
            <a:r>
              <a:rPr lang="fr-CH" dirty="0" err="1"/>
              <a:t>über</a:t>
            </a:r>
            <a:r>
              <a:rPr lang="fr-CH" dirty="0"/>
              <a:t> </a:t>
            </a:r>
            <a:r>
              <a:rPr lang="fr-CH" dirty="0" err="1"/>
              <a:t>viele</a:t>
            </a:r>
            <a:r>
              <a:rPr lang="fr-CH" dirty="0"/>
              <a:t> </a:t>
            </a:r>
            <a:r>
              <a:rPr lang="fr-CH" dirty="0" err="1"/>
              <a:t>Runden</a:t>
            </a:r>
            <a:r>
              <a:rPr lang="fr-CH" dirty="0"/>
              <a:t> </a:t>
            </a:r>
            <a:r>
              <a:rPr lang="fr-CH" dirty="0" err="1"/>
              <a:t>und</a:t>
            </a:r>
            <a:r>
              <a:rPr lang="fr-CH" dirty="0"/>
              <a:t> </a:t>
            </a:r>
            <a:r>
              <a:rPr lang="fr-CH" dirty="0" err="1"/>
              <a:t>Bewertung</a:t>
            </a:r>
            <a:r>
              <a:rPr lang="fr-CH" dirty="0"/>
              <a:t> </a:t>
            </a:r>
            <a:r>
              <a:rPr lang="fr-CH" dirty="0" err="1"/>
              <a:t>durch</a:t>
            </a:r>
            <a:r>
              <a:rPr lang="fr-CH" dirty="0"/>
              <a:t> </a:t>
            </a:r>
            <a:r>
              <a:rPr lang="fr-CH" dirty="0" err="1"/>
              <a:t>eine</a:t>
            </a:r>
            <a:r>
              <a:rPr lang="fr-CH" dirty="0"/>
              <a:t> Jury der/die </a:t>
            </a:r>
            <a:r>
              <a:rPr lang="fr-CH" dirty="0" err="1"/>
              <a:t>beste</a:t>
            </a:r>
            <a:r>
              <a:rPr lang="fr-CH" dirty="0"/>
              <a:t> </a:t>
            </a:r>
            <a:r>
              <a:rPr lang="fr-CH" dirty="0" err="1"/>
              <a:t>Sänger</a:t>
            </a:r>
            <a:r>
              <a:rPr lang="fr-CH" dirty="0"/>
              <a:t>/in </a:t>
            </a:r>
            <a:r>
              <a:rPr lang="fr-CH" dirty="0" err="1"/>
              <a:t>gesucht</a:t>
            </a:r>
            <a:r>
              <a:rPr lang="fr-CH" dirty="0"/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6495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46943C-64F7-124D-A98B-D989D80CC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Germany’s</a:t>
            </a:r>
            <a:r>
              <a:rPr lang="fr-FR" dirty="0"/>
              <a:t> </a:t>
            </a:r>
            <a:r>
              <a:rPr lang="fr-FR" dirty="0" err="1"/>
              <a:t>next</a:t>
            </a:r>
            <a:r>
              <a:rPr lang="fr-FR" dirty="0"/>
              <a:t> </a:t>
            </a:r>
            <a:r>
              <a:rPr lang="fr-FR" dirty="0" err="1"/>
              <a:t>Topmodel</a:t>
            </a: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A8B3D44-9D4E-7E47-BA75-95B146C1A2A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579041"/>
            <a:ext cx="5181600" cy="2918648"/>
          </a:xfrm>
          <a:prstGeom prst="rect">
            <a:avLst/>
          </a:prstGeom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DA4E90D-EC6E-B84B-A0A3-09A25CE71A5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CH" dirty="0"/>
              <a:t>In der </a:t>
            </a:r>
            <a:r>
              <a:rPr lang="fr-CH" dirty="0" err="1"/>
              <a:t>Castingshow</a:t>
            </a:r>
            <a:r>
              <a:rPr lang="fr-CH" dirty="0"/>
              <a:t> </a:t>
            </a:r>
            <a:r>
              <a:rPr lang="fr-CH" dirty="0" err="1"/>
              <a:t>wird</a:t>
            </a:r>
            <a:r>
              <a:rPr lang="fr-CH" dirty="0"/>
              <a:t> </a:t>
            </a:r>
            <a:r>
              <a:rPr lang="fr-CH" dirty="0" err="1"/>
              <a:t>das</a:t>
            </a:r>
            <a:r>
              <a:rPr lang="fr-CH" dirty="0"/>
              <a:t> </a:t>
            </a:r>
            <a:r>
              <a:rPr lang="fr-CH" dirty="0" err="1"/>
              <a:t>beste</a:t>
            </a:r>
            <a:r>
              <a:rPr lang="fr-CH" dirty="0"/>
              <a:t> Model </a:t>
            </a:r>
            <a:r>
              <a:rPr lang="fr-CH" dirty="0" err="1"/>
              <a:t>Deutschlands</a:t>
            </a:r>
            <a:r>
              <a:rPr lang="fr-CH" dirty="0"/>
              <a:t> </a:t>
            </a:r>
            <a:r>
              <a:rPr lang="fr-CH" dirty="0" err="1"/>
              <a:t>gesucht</a:t>
            </a:r>
            <a:r>
              <a:rPr lang="fr-CH" dirty="0"/>
              <a:t>. </a:t>
            </a:r>
            <a:r>
              <a:rPr lang="fr-CH" dirty="0" err="1"/>
              <a:t>Eine</a:t>
            </a:r>
            <a:r>
              <a:rPr lang="fr-CH" dirty="0"/>
              <a:t> Jury </a:t>
            </a:r>
            <a:r>
              <a:rPr lang="fr-CH" dirty="0" err="1"/>
              <a:t>beurteilt</a:t>
            </a:r>
            <a:r>
              <a:rPr lang="fr-CH" dirty="0"/>
              <a:t> die </a:t>
            </a:r>
            <a:r>
              <a:rPr lang="fr-CH" dirty="0" err="1"/>
              <a:t>Kandidatinnen</a:t>
            </a:r>
            <a:r>
              <a:rPr lang="fr-CH" dirty="0"/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7291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036A35-6136-5944-A5DC-AA23F0C71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Jugend</a:t>
            </a:r>
            <a:r>
              <a:rPr lang="fr-FR" dirty="0"/>
              <a:t> </a:t>
            </a:r>
            <a:r>
              <a:rPr lang="fr-FR" dirty="0" err="1"/>
              <a:t>musiziert</a:t>
            </a: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01D2903-3199-0946-B774-92689F99D57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822191"/>
            <a:ext cx="5181600" cy="2358205"/>
          </a:xfrm>
          <a:prstGeom prst="rect">
            <a:avLst/>
          </a:prstGeom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201CEA5-1C26-9642-9097-DDB7DFB0777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CH" dirty="0"/>
              <a:t>Dies </a:t>
            </a:r>
            <a:r>
              <a:rPr lang="fr-CH" dirty="0" err="1"/>
              <a:t>ist</a:t>
            </a:r>
            <a:r>
              <a:rPr lang="fr-CH" dirty="0"/>
              <a:t> </a:t>
            </a:r>
            <a:r>
              <a:rPr lang="fr-CH" dirty="0" err="1"/>
              <a:t>ein</a:t>
            </a:r>
            <a:r>
              <a:rPr lang="fr-CH" dirty="0"/>
              <a:t> </a:t>
            </a:r>
            <a:r>
              <a:rPr lang="fr-CH" dirty="0" err="1"/>
              <a:t>Musikwettbewerb</a:t>
            </a:r>
            <a:r>
              <a:rPr lang="fr-CH" dirty="0"/>
              <a:t> </a:t>
            </a:r>
            <a:r>
              <a:rPr lang="fr-CH" dirty="0" err="1"/>
              <a:t>für</a:t>
            </a:r>
            <a:r>
              <a:rPr lang="fr-CH" dirty="0"/>
              <a:t> </a:t>
            </a:r>
            <a:r>
              <a:rPr lang="fr-CH" dirty="0" err="1"/>
              <a:t>Kinder</a:t>
            </a:r>
            <a:r>
              <a:rPr lang="fr-CH" dirty="0"/>
              <a:t> </a:t>
            </a:r>
            <a:r>
              <a:rPr lang="fr-CH" dirty="0" err="1"/>
              <a:t>und</a:t>
            </a:r>
            <a:r>
              <a:rPr lang="fr-CH" dirty="0"/>
              <a:t> </a:t>
            </a:r>
            <a:r>
              <a:rPr lang="fr-CH" dirty="0" err="1"/>
              <a:t>Jugendliche</a:t>
            </a:r>
            <a:r>
              <a:rPr lang="fr-CH" dirty="0"/>
              <a:t> bis </a:t>
            </a:r>
            <a:r>
              <a:rPr lang="fr-CH" dirty="0" err="1"/>
              <a:t>zum</a:t>
            </a:r>
            <a:r>
              <a:rPr lang="fr-CH" dirty="0"/>
              <a:t> Alter </a:t>
            </a:r>
            <a:r>
              <a:rPr lang="fr-CH" dirty="0" err="1"/>
              <a:t>von</a:t>
            </a:r>
            <a:r>
              <a:rPr lang="fr-CH" dirty="0"/>
              <a:t> 20 </a:t>
            </a:r>
            <a:r>
              <a:rPr lang="fr-CH" dirty="0" err="1"/>
              <a:t>Jahren</a:t>
            </a:r>
            <a:r>
              <a:rPr lang="fr-CH" dirty="0"/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583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3BE04B-D638-904C-956E-C0DD0DE30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Wer</a:t>
            </a:r>
            <a:r>
              <a:rPr lang="fr-FR" dirty="0"/>
              <a:t> </a:t>
            </a:r>
            <a:r>
              <a:rPr lang="fr-FR" dirty="0" err="1"/>
              <a:t>wird</a:t>
            </a:r>
            <a:r>
              <a:rPr lang="fr-FR" dirty="0"/>
              <a:t> </a:t>
            </a:r>
            <a:r>
              <a:rPr lang="fr-FR" dirty="0" err="1"/>
              <a:t>Millionär</a:t>
            </a:r>
            <a:r>
              <a:rPr lang="fr-FR" dirty="0"/>
              <a:t>?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A47B9AB-A899-1443-970C-7736ACB0569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544652"/>
            <a:ext cx="5181600" cy="2913283"/>
          </a:xfrm>
          <a:prstGeom prst="rect">
            <a:avLst/>
          </a:prstGeom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D2085F0-93A1-3946-9E95-89BDE5B4313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CH" dirty="0"/>
              <a:t>In der </a:t>
            </a:r>
            <a:r>
              <a:rPr lang="fr-CH" dirty="0" err="1"/>
              <a:t>Quizshow</a:t>
            </a:r>
            <a:r>
              <a:rPr lang="fr-CH" dirty="0"/>
              <a:t> </a:t>
            </a:r>
            <a:r>
              <a:rPr lang="fr-CH" dirty="0" err="1"/>
              <a:t>muss</a:t>
            </a:r>
            <a:r>
              <a:rPr lang="fr-CH" dirty="0"/>
              <a:t> </a:t>
            </a:r>
            <a:r>
              <a:rPr lang="fr-CH" dirty="0" err="1"/>
              <a:t>ein</a:t>
            </a:r>
            <a:r>
              <a:rPr lang="fr-CH" dirty="0"/>
              <a:t>/e </a:t>
            </a:r>
            <a:r>
              <a:rPr lang="fr-CH" dirty="0" err="1"/>
              <a:t>Kandidat</a:t>
            </a:r>
            <a:r>
              <a:rPr lang="fr-CH" dirty="0"/>
              <a:t>/in 15 </a:t>
            </a:r>
            <a:r>
              <a:rPr lang="fr-CH" dirty="0" err="1"/>
              <a:t>Fragen</a:t>
            </a:r>
            <a:r>
              <a:rPr lang="fr-CH" dirty="0"/>
              <a:t> </a:t>
            </a:r>
            <a:r>
              <a:rPr lang="fr-CH" dirty="0" err="1"/>
              <a:t>beantworten</a:t>
            </a:r>
            <a:r>
              <a:rPr lang="fr-CH" dirty="0"/>
              <a:t>, </a:t>
            </a:r>
            <a:r>
              <a:rPr lang="fr-CH" dirty="0" err="1"/>
              <a:t>um</a:t>
            </a:r>
            <a:r>
              <a:rPr lang="fr-CH" dirty="0"/>
              <a:t> </a:t>
            </a:r>
            <a:r>
              <a:rPr lang="fr-CH" dirty="0" err="1"/>
              <a:t>eine</a:t>
            </a:r>
            <a:r>
              <a:rPr lang="fr-CH" dirty="0"/>
              <a:t> Million </a:t>
            </a:r>
            <a:r>
              <a:rPr lang="fr-CH" dirty="0" err="1"/>
              <a:t>zu</a:t>
            </a:r>
            <a:r>
              <a:rPr lang="fr-CH" dirty="0"/>
              <a:t> </a:t>
            </a:r>
            <a:r>
              <a:rPr lang="fr-CH" dirty="0" err="1"/>
              <a:t>gewinnen</a:t>
            </a:r>
            <a:r>
              <a:rPr lang="fr-CH" dirty="0"/>
              <a:t>. </a:t>
            </a:r>
            <a:r>
              <a:rPr lang="fr-CH" dirty="0" err="1"/>
              <a:t>Diese</a:t>
            </a:r>
            <a:r>
              <a:rPr lang="fr-CH" dirty="0"/>
              <a:t> Show </a:t>
            </a:r>
            <a:r>
              <a:rPr lang="fr-CH" dirty="0" err="1"/>
              <a:t>gibt</a:t>
            </a:r>
            <a:r>
              <a:rPr lang="fr-CH" dirty="0"/>
              <a:t> es in </a:t>
            </a:r>
            <a:r>
              <a:rPr lang="fr-CH" dirty="0" err="1"/>
              <a:t>vielen</a:t>
            </a:r>
            <a:r>
              <a:rPr lang="fr-CH" dirty="0"/>
              <a:t> </a:t>
            </a:r>
            <a:r>
              <a:rPr lang="fr-CH" dirty="0" err="1"/>
              <a:t>Ländern</a:t>
            </a:r>
            <a:r>
              <a:rPr lang="fr-CH" dirty="0"/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992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DB9B8B-78CC-3745-B686-5D1D4F015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Poetry</a:t>
            </a:r>
            <a:r>
              <a:rPr lang="fr-FR" dirty="0"/>
              <a:t> </a:t>
            </a:r>
            <a:r>
              <a:rPr lang="fr-FR" dirty="0" err="1"/>
              <a:t>Slam</a:t>
            </a: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6300CB1-76DF-A649-8422-20B166F596D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274094"/>
            <a:ext cx="5181600" cy="3454400"/>
          </a:xfrm>
          <a:prstGeom prst="rect">
            <a:avLst/>
          </a:prstGeom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0879983-30E9-1D45-A7E4-ADA1DF010B8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CH" dirty="0"/>
              <a:t>Bei </a:t>
            </a:r>
            <a:r>
              <a:rPr lang="fr-CH" dirty="0" err="1"/>
              <a:t>dem</a:t>
            </a:r>
            <a:r>
              <a:rPr lang="fr-CH" dirty="0"/>
              <a:t> </a:t>
            </a:r>
            <a:r>
              <a:rPr lang="fr-CH" dirty="0" err="1"/>
              <a:t>literarischen</a:t>
            </a:r>
            <a:r>
              <a:rPr lang="fr-CH" dirty="0"/>
              <a:t> </a:t>
            </a:r>
            <a:r>
              <a:rPr lang="fr-CH" dirty="0" err="1"/>
              <a:t>Wettbewerb</a:t>
            </a:r>
            <a:r>
              <a:rPr lang="fr-CH" dirty="0"/>
              <a:t> </a:t>
            </a:r>
            <a:r>
              <a:rPr lang="fr-CH" dirty="0" err="1"/>
              <a:t>werden</a:t>
            </a:r>
            <a:r>
              <a:rPr lang="fr-CH" dirty="0"/>
              <a:t> </a:t>
            </a:r>
            <a:r>
              <a:rPr lang="fr-CH" dirty="0" err="1"/>
              <a:t>selbst</a:t>
            </a:r>
            <a:r>
              <a:rPr lang="fr-CH" dirty="0"/>
              <a:t> </a:t>
            </a:r>
            <a:r>
              <a:rPr lang="fr-CH" dirty="0" err="1"/>
              <a:t>geschriebene</a:t>
            </a:r>
            <a:r>
              <a:rPr lang="fr-CH" dirty="0"/>
              <a:t> </a:t>
            </a:r>
            <a:r>
              <a:rPr lang="fr-CH" dirty="0" err="1"/>
              <a:t>Gedichte</a:t>
            </a:r>
            <a:r>
              <a:rPr lang="fr-CH" dirty="0"/>
              <a:t>/Texte in </a:t>
            </a:r>
            <a:r>
              <a:rPr lang="fr-CH" dirty="0" err="1"/>
              <a:t>einer</a:t>
            </a:r>
            <a:r>
              <a:rPr lang="fr-CH" dirty="0"/>
              <a:t> </a:t>
            </a:r>
            <a:r>
              <a:rPr lang="fr-CH" dirty="0" err="1"/>
              <a:t>bestimmten</a:t>
            </a:r>
            <a:r>
              <a:rPr lang="fr-CH" dirty="0"/>
              <a:t> </a:t>
            </a:r>
            <a:r>
              <a:rPr lang="fr-CH" dirty="0" err="1"/>
              <a:t>Zeit</a:t>
            </a:r>
            <a:r>
              <a:rPr lang="fr-CH" dirty="0"/>
              <a:t> </a:t>
            </a:r>
            <a:r>
              <a:rPr lang="fr-CH" dirty="0" err="1"/>
              <a:t>vorgetragen</a:t>
            </a:r>
            <a:r>
              <a:rPr lang="fr-CH" dirty="0"/>
              <a:t>. </a:t>
            </a:r>
            <a:r>
              <a:rPr lang="fr-CH" dirty="0" err="1"/>
              <a:t>Das</a:t>
            </a:r>
            <a:r>
              <a:rPr lang="fr-CH" dirty="0"/>
              <a:t> </a:t>
            </a:r>
            <a:r>
              <a:rPr lang="fr-CH" dirty="0" err="1"/>
              <a:t>Publikum</a:t>
            </a:r>
            <a:r>
              <a:rPr lang="fr-CH" dirty="0"/>
              <a:t> </a:t>
            </a:r>
            <a:r>
              <a:rPr lang="fr-CH" dirty="0" err="1"/>
              <a:t>wählt</a:t>
            </a:r>
            <a:r>
              <a:rPr lang="fr-CH" dirty="0"/>
              <a:t> – </a:t>
            </a:r>
            <a:r>
              <a:rPr lang="fr-CH" dirty="0" err="1"/>
              <a:t>meistens</a:t>
            </a:r>
            <a:r>
              <a:rPr lang="fr-CH" dirty="0"/>
              <a:t> </a:t>
            </a:r>
            <a:r>
              <a:rPr lang="fr-CH" dirty="0" err="1"/>
              <a:t>durch</a:t>
            </a:r>
            <a:r>
              <a:rPr lang="fr-CH" dirty="0"/>
              <a:t> </a:t>
            </a:r>
            <a:r>
              <a:rPr lang="fr-CH" dirty="0" err="1"/>
              <a:t>Applaus</a:t>
            </a:r>
            <a:r>
              <a:rPr lang="fr-CH" dirty="0"/>
              <a:t> – den/die </a:t>
            </a:r>
            <a:r>
              <a:rPr lang="fr-CH" dirty="0" err="1"/>
              <a:t>Sieger</a:t>
            </a:r>
            <a:r>
              <a:rPr lang="fr-CH" dirty="0"/>
              <a:t>/in.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6783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6F9186-C8EA-AF41-A889-CADDF691D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Jugend</a:t>
            </a:r>
            <a:r>
              <a:rPr lang="fr-FR" dirty="0"/>
              <a:t> </a:t>
            </a:r>
            <a:r>
              <a:rPr lang="fr-FR" dirty="0" err="1"/>
              <a:t>forscht</a:t>
            </a: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0D6D02A-6AEF-A848-AF09-6B2D0A1BBED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774798"/>
            <a:ext cx="5181600" cy="2452991"/>
          </a:xfrm>
          <a:prstGeom prst="rect">
            <a:avLst/>
          </a:prstGeom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45F2360-39F7-6C45-B0F3-DD40DDE3E8F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CH" dirty="0"/>
              <a:t>Dies </a:t>
            </a:r>
            <a:r>
              <a:rPr lang="fr-CH" dirty="0" err="1"/>
              <a:t>ist</a:t>
            </a:r>
            <a:r>
              <a:rPr lang="fr-CH" dirty="0"/>
              <a:t> </a:t>
            </a:r>
            <a:r>
              <a:rPr lang="fr-CH" dirty="0" err="1"/>
              <a:t>ein</a:t>
            </a:r>
            <a:r>
              <a:rPr lang="fr-CH" dirty="0"/>
              <a:t> </a:t>
            </a:r>
            <a:r>
              <a:rPr lang="fr-CH" dirty="0" err="1"/>
              <a:t>Wettbewerb</a:t>
            </a:r>
            <a:r>
              <a:rPr lang="fr-CH" dirty="0"/>
              <a:t> in </a:t>
            </a:r>
            <a:r>
              <a:rPr lang="fr-CH" dirty="0" err="1"/>
              <a:t>verschiedenen</a:t>
            </a:r>
            <a:r>
              <a:rPr lang="fr-CH" dirty="0"/>
              <a:t> </a:t>
            </a:r>
            <a:r>
              <a:rPr lang="fr-CH" dirty="0" err="1"/>
              <a:t>europäischen</a:t>
            </a:r>
            <a:r>
              <a:rPr lang="fr-CH" dirty="0"/>
              <a:t> </a:t>
            </a:r>
            <a:r>
              <a:rPr lang="fr-CH" dirty="0" err="1"/>
              <a:t>Ländern</a:t>
            </a:r>
            <a:r>
              <a:rPr lang="fr-CH" dirty="0"/>
              <a:t> </a:t>
            </a:r>
            <a:r>
              <a:rPr lang="fr-CH" dirty="0" err="1"/>
              <a:t>für</a:t>
            </a:r>
            <a:r>
              <a:rPr lang="fr-CH" dirty="0"/>
              <a:t> </a:t>
            </a:r>
            <a:r>
              <a:rPr lang="fr-CH" dirty="0" err="1"/>
              <a:t>Jugendliche</a:t>
            </a:r>
            <a:r>
              <a:rPr lang="fr-CH" dirty="0"/>
              <a:t> bis </a:t>
            </a:r>
            <a:r>
              <a:rPr lang="fr-CH" dirty="0" err="1"/>
              <a:t>zum</a:t>
            </a:r>
            <a:r>
              <a:rPr lang="fr-CH" dirty="0"/>
              <a:t> Alter </a:t>
            </a:r>
            <a:r>
              <a:rPr lang="fr-CH" dirty="0" err="1"/>
              <a:t>von</a:t>
            </a:r>
            <a:r>
              <a:rPr lang="fr-CH" dirty="0"/>
              <a:t> 21 </a:t>
            </a:r>
            <a:r>
              <a:rPr lang="fr-CH" dirty="0" err="1"/>
              <a:t>Jahren</a:t>
            </a:r>
            <a:r>
              <a:rPr lang="fr-CH" dirty="0"/>
              <a:t> </a:t>
            </a:r>
            <a:r>
              <a:rPr lang="fr-CH" dirty="0" err="1"/>
              <a:t>im</a:t>
            </a:r>
            <a:r>
              <a:rPr lang="fr-CH" dirty="0"/>
              <a:t> </a:t>
            </a:r>
            <a:r>
              <a:rPr lang="fr-CH" dirty="0" err="1"/>
              <a:t>Bereich</a:t>
            </a:r>
            <a:r>
              <a:rPr lang="fr-CH" dirty="0"/>
              <a:t> </a:t>
            </a:r>
            <a:r>
              <a:rPr lang="fr-CH" dirty="0" err="1"/>
              <a:t>Naturwissenschaft</a:t>
            </a:r>
            <a:r>
              <a:rPr lang="fr-CH" dirty="0"/>
              <a:t> </a:t>
            </a:r>
            <a:r>
              <a:rPr lang="fr-CH" dirty="0" err="1"/>
              <a:t>und</a:t>
            </a:r>
            <a:r>
              <a:rPr lang="fr-CH" dirty="0"/>
              <a:t> </a:t>
            </a:r>
            <a:r>
              <a:rPr lang="fr-CH" dirty="0" err="1"/>
              <a:t>Technik</a:t>
            </a:r>
            <a:r>
              <a:rPr lang="fr-CH" dirty="0"/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2551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3E2CCA881C5A4BB4C375D8F47C03F4" ma:contentTypeVersion="8" ma:contentTypeDescription="Crée un document." ma:contentTypeScope="" ma:versionID="298de937cc8ccd8e994205f6579afc7a">
  <xsd:schema xmlns:xsd="http://www.w3.org/2001/XMLSchema" xmlns:xs="http://www.w3.org/2001/XMLSchema" xmlns:p="http://schemas.microsoft.com/office/2006/metadata/properties" xmlns:ns2="8f07c2da-25a3-4d6c-937a-14bdf57fffca" xmlns:ns3="34cc6c09-5d28-4d69-8565-62677f6fd6fd" targetNamespace="http://schemas.microsoft.com/office/2006/metadata/properties" ma:root="true" ma:fieldsID="1fc52e7b6aaa2c4cb50e7704689fc86e" ns2:_="" ns3:_="">
    <xsd:import namespace="8f07c2da-25a3-4d6c-937a-14bdf57fffca"/>
    <xsd:import namespace="34cc6c09-5d28-4d69-8565-62677f6fd6f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07c2da-25a3-4d6c-937a-14bdf57fff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cc6c09-5d28-4d69-8565-62677f6fd6f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BD00824-51E0-48A5-81D3-4B44DCF6F0AA}"/>
</file>

<file path=customXml/itemProps2.xml><?xml version="1.0" encoding="utf-8"?>
<ds:datastoreItem xmlns:ds="http://schemas.openxmlformats.org/officeDocument/2006/customXml" ds:itemID="{B66D4141-222B-42DB-A07A-2019218DBC63}"/>
</file>

<file path=customXml/itemProps3.xml><?xml version="1.0" encoding="utf-8"?>
<ds:datastoreItem xmlns:ds="http://schemas.openxmlformats.org/officeDocument/2006/customXml" ds:itemID="{C95CEB87-13C0-48E6-A1B3-BBE6C5DEAAC8}"/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172</Words>
  <Application>Microsoft Macintosh PowerPoint</Application>
  <PresentationFormat>Grand écran</PresentationFormat>
  <Paragraphs>16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Thème Office</vt:lpstr>
      <vt:lpstr>Kennt ihr diese Talentshows?</vt:lpstr>
      <vt:lpstr>Ninja Worrior</vt:lpstr>
      <vt:lpstr>DSDS</vt:lpstr>
      <vt:lpstr>Germany’s next Topmodel</vt:lpstr>
      <vt:lpstr>Jugend musiziert</vt:lpstr>
      <vt:lpstr>Wer wird Millionär?</vt:lpstr>
      <vt:lpstr>Poetry Slam</vt:lpstr>
      <vt:lpstr>Jugend forscht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Microsoft Office User</cp:lastModifiedBy>
  <cp:revision>10</cp:revision>
  <dcterms:created xsi:type="dcterms:W3CDTF">2021-05-26T13:20:55Z</dcterms:created>
  <dcterms:modified xsi:type="dcterms:W3CDTF">2021-05-26T14:03:33Z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0x0101005D3E2CCA881C5A4BB4C375D8F47C03F4</vt:lpwstr>
  </property>
</Properties>
</file>