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71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70" r:id="rId46"/>
    <p:sldId id="294" r:id="rId47"/>
    <p:sldId id="295" r:id="rId48"/>
    <p:sldId id="296" r:id="rId49"/>
    <p:sldId id="300" r:id="rId50"/>
    <p:sldId id="297" r:id="rId51"/>
    <p:sldId id="298" r:id="rId52"/>
    <p:sldId id="299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/>
    <p:restoredTop sz="94541"/>
  </p:normalViewPr>
  <p:slideViewPr>
    <p:cSldViewPr snapToGrid="0" snapToObjects="1">
      <p:cViewPr varScale="1">
        <p:scale>
          <a:sx n="124" d="100"/>
          <a:sy n="124" d="100"/>
        </p:scale>
        <p:origin x="47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.png"/><Relationship Id="rId5" Type="http://schemas.microsoft.com/office/2007/relationships/media" Target="../media/media9.mp3"/><Relationship Id="rId10" Type="http://schemas.openxmlformats.org/officeDocument/2006/relationships/image" Target="../media/image35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410D31-C358-2243-BFBE-A3E7AC82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B5F83D-A34B-1346-9E14-FD479B1A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r>
              <a:rPr lang="fr-FR" b="1" dirty="0" err="1"/>
              <a:t>Geni@l</a:t>
            </a:r>
            <a:r>
              <a:rPr lang="fr-FR" b="1" dirty="0"/>
              <a:t> </a:t>
            </a:r>
            <a:r>
              <a:rPr lang="fr-FR" b="1" dirty="0" err="1"/>
              <a:t>Klick</a:t>
            </a:r>
            <a:r>
              <a:rPr lang="fr-FR" b="1" dirty="0"/>
              <a:t> Romandie 10e</a:t>
            </a:r>
          </a:p>
          <a:p>
            <a:pPr marL="0" indent="0" algn="ctr">
              <a:buNone/>
            </a:pPr>
            <a:r>
              <a:rPr lang="fr-FR" dirty="0" err="1"/>
              <a:t>Kapitel</a:t>
            </a:r>
            <a:r>
              <a:rPr lang="fr-FR" dirty="0"/>
              <a:t> 3</a:t>
            </a:r>
          </a:p>
          <a:p>
            <a:pPr marL="0" indent="0" algn="ctr">
              <a:buNone/>
            </a:pPr>
            <a:r>
              <a:rPr lang="fr-FR" dirty="0" err="1"/>
              <a:t>Kursbuch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0722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19FD57-9EC9-3248-88E7-FCD3FFF83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83" y="698500"/>
            <a:ext cx="1112938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4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60A740B-BD01-4C45-AA8F-AB1977AEAEE7}"/>
              </a:ext>
            </a:extLst>
          </p:cNvPr>
          <p:cNvSpPr txBox="1"/>
          <p:nvPr/>
        </p:nvSpPr>
        <p:spPr>
          <a:xfrm>
            <a:off x="941614" y="584200"/>
            <a:ext cx="1018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Minidialog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Bsp</a:t>
            </a:r>
            <a:r>
              <a:rPr lang="fr-FR" sz="2400" b="1" dirty="0">
                <a:solidFill>
                  <a:schemeClr val="accent1"/>
                </a:solidFill>
              </a:rPr>
              <a:t>. 1: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A: </a:t>
            </a:r>
            <a:r>
              <a:rPr lang="fr-FR" sz="2400" b="1" dirty="0" err="1">
                <a:solidFill>
                  <a:schemeClr val="accent1"/>
                </a:solidFill>
              </a:rPr>
              <a:t>Hallo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geht’s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B: Es </a:t>
            </a:r>
            <a:r>
              <a:rPr lang="fr-FR" sz="2400" b="1" dirty="0" err="1">
                <a:solidFill>
                  <a:schemeClr val="accent1"/>
                </a:solidFill>
              </a:rPr>
              <a:t>geht</a:t>
            </a:r>
            <a:r>
              <a:rPr lang="fr-FR" sz="2400" b="1" dirty="0">
                <a:solidFill>
                  <a:schemeClr val="accent1"/>
                </a:solidFill>
              </a:rPr>
              <a:t> mit super,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gute</a:t>
            </a:r>
            <a:r>
              <a:rPr lang="fr-FR" sz="2400" b="1" dirty="0">
                <a:solidFill>
                  <a:schemeClr val="accent1"/>
                </a:solidFill>
              </a:rPr>
              <a:t> Note in </a:t>
            </a:r>
            <a:r>
              <a:rPr lang="fr-FR" sz="2400" b="1" dirty="0" err="1">
                <a:solidFill>
                  <a:schemeClr val="accent1"/>
                </a:solidFill>
              </a:rPr>
              <a:t>Mathe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bekommen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Minidialog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Bsp</a:t>
            </a:r>
            <a:r>
              <a:rPr lang="fr-FR" sz="2400" b="1" dirty="0">
                <a:solidFill>
                  <a:schemeClr val="accent1"/>
                </a:solidFill>
              </a:rPr>
              <a:t>. 2: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A: Hey, </a:t>
            </a:r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los?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B: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schlechte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Laune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A: </a:t>
            </a:r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B: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mich</a:t>
            </a:r>
            <a:r>
              <a:rPr lang="fr-FR" sz="2400" b="1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meiner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besten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gestritten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Minidialog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Bsp</a:t>
            </a:r>
            <a:r>
              <a:rPr lang="fr-FR" sz="2400" b="1" dirty="0">
                <a:solidFill>
                  <a:schemeClr val="accent1"/>
                </a:solidFill>
              </a:rPr>
              <a:t>. 3: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lphaUcPeriod"/>
            </a:pPr>
            <a:r>
              <a:rPr lang="fr-FR" sz="2400" b="1" dirty="0">
                <a:solidFill>
                  <a:schemeClr val="accent1"/>
                </a:solidFill>
              </a:rPr>
              <a:t>Na, </a:t>
            </a:r>
            <a:r>
              <a:rPr lang="fr-FR" sz="2400" b="1" dirty="0" err="1">
                <a:solidFill>
                  <a:schemeClr val="accent1"/>
                </a:solidFill>
              </a:rPr>
              <a:t>alles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klar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  <a:endParaRPr lang="de-DE" sz="2400" b="1" dirty="0">
              <a:solidFill>
                <a:schemeClr val="accent1"/>
              </a:solidFill>
            </a:endParaRPr>
          </a:p>
          <a:p>
            <a:pPr marL="457200" indent="-457200">
              <a:buAutoNum type="alphaUcPeriod"/>
            </a:pPr>
            <a:r>
              <a:rPr lang="de-DE" sz="2400" b="1" dirty="0">
                <a:solidFill>
                  <a:schemeClr val="accent1"/>
                </a:solidFill>
              </a:rPr>
              <a:t>Ja, ich bin echt gut drauf. Ich darf am Abend ins Kino gehen. 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78547E-E5B0-0741-BDFA-BC0AC117E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23" y="706581"/>
            <a:ext cx="11935524" cy="3546763"/>
          </a:xfrm>
        </p:spPr>
      </p:pic>
    </p:spTree>
    <p:extLst>
      <p:ext uri="{BB962C8B-B14F-4D97-AF65-F5344CB8AC3E}">
        <p14:creationId xmlns:p14="http://schemas.microsoft.com/office/powerpoint/2010/main" val="403883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6C1086-FE77-D840-A2D5-DC056E57E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66" y="651164"/>
            <a:ext cx="11563034" cy="2535859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FF4E90-190B-8A4E-A7CE-DCB45B68E237}"/>
              </a:ext>
            </a:extLst>
          </p:cNvPr>
          <p:cNvSpPr txBox="1"/>
          <p:nvPr/>
        </p:nvSpPr>
        <p:spPr>
          <a:xfrm>
            <a:off x="7671955" y="2162175"/>
            <a:ext cx="862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Ende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9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8B1D3F-9C05-884D-9222-29B63E3FB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6" r="1338"/>
          <a:stretch/>
        </p:blipFill>
        <p:spPr>
          <a:xfrm>
            <a:off x="0" y="526473"/>
            <a:ext cx="12128919" cy="3140787"/>
          </a:xfrm>
        </p:spPr>
      </p:pic>
    </p:spTree>
    <p:extLst>
      <p:ext uri="{BB962C8B-B14F-4D97-AF65-F5344CB8AC3E}">
        <p14:creationId xmlns:p14="http://schemas.microsoft.com/office/powerpoint/2010/main" val="106569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959134-BC61-1B40-B7B0-97E86E8D1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233" y="484910"/>
            <a:ext cx="7259585" cy="350130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3D1BE28-E4C1-8B49-B4EA-1047AF9D84BE}"/>
              </a:ext>
            </a:extLst>
          </p:cNvPr>
          <p:cNvSpPr txBox="1"/>
          <p:nvPr/>
        </p:nvSpPr>
        <p:spPr>
          <a:xfrm>
            <a:off x="1007917" y="4157230"/>
            <a:ext cx="853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treffe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immer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Spass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46FBAE-C0E4-5C46-9730-354C14FDBCBC}"/>
              </a:ext>
            </a:extLst>
          </p:cNvPr>
          <p:cNvSpPr txBox="1"/>
          <p:nvPr/>
        </p:nvSpPr>
        <p:spPr>
          <a:xfrm>
            <a:off x="1007916" y="4618895"/>
            <a:ext cx="853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Geburtstag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feiere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Party.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F16A3AF-677A-924E-BA0F-56A27B3F6177}"/>
              </a:ext>
            </a:extLst>
          </p:cNvPr>
          <p:cNvSpPr txBox="1"/>
          <p:nvPr/>
        </p:nvSpPr>
        <p:spPr>
          <a:xfrm>
            <a:off x="1007915" y="5118362"/>
            <a:ext cx="853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Ferienjob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fahre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weg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CCCC1CB-DBD3-1243-8965-F060E88B3DAC}"/>
              </a:ext>
            </a:extLst>
          </p:cNvPr>
          <p:cNvSpPr txBox="1"/>
          <p:nvPr/>
        </p:nvSpPr>
        <p:spPr>
          <a:xfrm>
            <a:off x="1007914" y="5580027"/>
            <a:ext cx="853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5. </a:t>
            </a:r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schlechte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Noten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bekomme</a:t>
            </a:r>
            <a:r>
              <a:rPr lang="fr-FR" sz="2400" b="1" dirty="0">
                <a:solidFill>
                  <a:schemeClr val="accent1"/>
                </a:solidFill>
              </a:rPr>
              <a:t>, bin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traurig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93117C-63B9-B84A-9303-370FE02D09BB}"/>
              </a:ext>
            </a:extLst>
          </p:cNvPr>
          <p:cNvSpPr txBox="1"/>
          <p:nvPr/>
        </p:nvSpPr>
        <p:spPr>
          <a:xfrm>
            <a:off x="1007913" y="6041692"/>
            <a:ext cx="853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6. </a:t>
            </a:r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müde</a:t>
            </a:r>
            <a:r>
              <a:rPr lang="fr-FR" sz="2400" b="1" dirty="0">
                <a:solidFill>
                  <a:schemeClr val="accent1"/>
                </a:solidFill>
              </a:rPr>
              <a:t> bin, </a:t>
            </a:r>
            <a:r>
              <a:rPr lang="fr-FR" sz="2400" b="1" dirty="0" err="1">
                <a:solidFill>
                  <a:schemeClr val="accent1"/>
                </a:solidFill>
              </a:rPr>
              <a:t>gehe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ins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Bett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50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760B01A-2447-A541-80B2-2F1E8B7E6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5"/>
          <a:stretch/>
        </p:blipFill>
        <p:spPr>
          <a:xfrm>
            <a:off x="4725554" y="2576946"/>
            <a:ext cx="6426200" cy="40732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1B0135-EBC0-4947-B405-DF195BDB0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73" y="189495"/>
            <a:ext cx="6179127" cy="294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08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1F84FA8-5B2F-2446-9C67-9BB8CC646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6232" y="2133449"/>
            <a:ext cx="4152900" cy="35433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9E8064-1043-EE48-8DD2-DE50F532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6" y="434398"/>
            <a:ext cx="6565900" cy="19431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FE252CC-5392-FB45-A8FF-1575A0257EED}"/>
              </a:ext>
            </a:extLst>
          </p:cNvPr>
          <p:cNvSpPr txBox="1"/>
          <p:nvPr/>
        </p:nvSpPr>
        <p:spPr>
          <a:xfrm>
            <a:off x="981918" y="3489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Streit</a:t>
            </a:r>
            <a:r>
              <a:rPr lang="fr-FR" sz="2400" b="1" dirty="0">
                <a:solidFill>
                  <a:schemeClr val="accent1"/>
                </a:solidFill>
              </a:rPr>
              <a:t> mit Gabi, </a:t>
            </a:r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spät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kommt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760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D1D09B3-68EE-DF4A-9919-7B789CA6B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141" y="651379"/>
            <a:ext cx="6001674" cy="74792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9F63E8-44D7-3A44-9F45-B97EE858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404" y="651379"/>
            <a:ext cx="4152900" cy="35433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DDB1241-895D-234E-9FDF-4372EA1BCCD0}"/>
              </a:ext>
            </a:extLst>
          </p:cNvPr>
          <p:cNvSpPr txBox="1"/>
          <p:nvPr/>
        </p:nvSpPr>
        <p:spPr>
          <a:xfrm>
            <a:off x="931141" y="1788102"/>
            <a:ext cx="1063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Wer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D7CD95-3235-DA4F-BDAE-93E909DDDD58}"/>
              </a:ext>
            </a:extLst>
          </p:cNvPr>
          <p:cNvSpPr txBox="1"/>
          <p:nvPr/>
        </p:nvSpPr>
        <p:spPr>
          <a:xfrm>
            <a:off x="2460365" y="1788102"/>
            <a:ext cx="447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r>
              <a:rPr lang="fr-FR" sz="2400" b="1" dirty="0">
                <a:solidFill>
                  <a:schemeClr val="accent1"/>
                </a:solidFill>
              </a:rPr>
              <a:t> Lena, Ben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Manuel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040E01-D997-614F-8F05-C3B7E32DEF41}"/>
              </a:ext>
            </a:extLst>
          </p:cNvPr>
          <p:cNvSpPr txBox="1"/>
          <p:nvPr/>
        </p:nvSpPr>
        <p:spPr>
          <a:xfrm>
            <a:off x="931140" y="3179754"/>
            <a:ext cx="2061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passiert</a:t>
            </a:r>
            <a:r>
              <a:rPr lang="fr-FR" sz="2400" b="1" dirty="0">
                <a:solidFill>
                  <a:schemeClr val="accent1"/>
                </a:solidFill>
              </a:rPr>
              <a:t> ?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5727D2-D9ED-AC4E-870D-629347684539}"/>
              </a:ext>
            </a:extLst>
          </p:cNvPr>
          <p:cNvSpPr txBox="1"/>
          <p:nvPr/>
        </p:nvSpPr>
        <p:spPr>
          <a:xfrm>
            <a:off x="2460364" y="2407728"/>
            <a:ext cx="447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Schulhof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32913F0-72BB-0640-B485-3456176557BE}"/>
              </a:ext>
            </a:extLst>
          </p:cNvPr>
          <p:cNvSpPr txBox="1"/>
          <p:nvPr/>
        </p:nvSpPr>
        <p:spPr>
          <a:xfrm>
            <a:off x="931141" y="2483928"/>
            <a:ext cx="1063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92DFF65-9227-0241-AE46-CD75BA5DFBDE}"/>
              </a:ext>
            </a:extLst>
          </p:cNvPr>
          <p:cNvSpPr txBox="1"/>
          <p:nvPr/>
        </p:nvSpPr>
        <p:spPr>
          <a:xfrm>
            <a:off x="3181768" y="3179753"/>
            <a:ext cx="447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Ben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Manuel </a:t>
            </a:r>
            <a:r>
              <a:rPr lang="fr-FR" sz="2400" b="1" dirty="0" err="1">
                <a:solidFill>
                  <a:schemeClr val="accent1"/>
                </a:solidFill>
              </a:rPr>
              <a:t>haben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Streit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5A04E1-E9BA-0C41-8218-06977A5CB159}"/>
              </a:ext>
            </a:extLst>
          </p:cNvPr>
          <p:cNvSpPr txBox="1"/>
          <p:nvPr/>
        </p:nvSpPr>
        <p:spPr>
          <a:xfrm>
            <a:off x="3181768" y="3720945"/>
            <a:ext cx="447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Lena </a:t>
            </a:r>
            <a:r>
              <a:rPr lang="fr-FR" sz="2400" b="1" dirty="0" err="1">
                <a:solidFill>
                  <a:schemeClr val="accent1"/>
                </a:solidFill>
              </a:rPr>
              <a:t>möchte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vielleicht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helfen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160DF1-FB76-574F-977D-0AD6F53F1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095" y="316561"/>
            <a:ext cx="9984758" cy="275914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5FAC15C-7FF6-E248-A1DD-AE8EC7682E37}"/>
              </a:ext>
            </a:extLst>
          </p:cNvPr>
          <p:cNvSpPr txBox="1"/>
          <p:nvPr/>
        </p:nvSpPr>
        <p:spPr>
          <a:xfrm>
            <a:off x="856096" y="3346008"/>
            <a:ext cx="792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A7F61B-356F-484A-9B8D-65D68F4F4910}"/>
              </a:ext>
            </a:extLst>
          </p:cNvPr>
          <p:cNvSpPr txBox="1"/>
          <p:nvPr/>
        </p:nvSpPr>
        <p:spPr>
          <a:xfrm>
            <a:off x="2253514" y="3346008"/>
            <a:ext cx="447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Schulhof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1D07E6-9EB2-F84F-BAB6-DBC16F47D45D}"/>
              </a:ext>
            </a:extLst>
          </p:cNvPr>
          <p:cNvSpPr txBox="1"/>
          <p:nvPr/>
        </p:nvSpPr>
        <p:spPr>
          <a:xfrm>
            <a:off x="856094" y="3969462"/>
            <a:ext cx="106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17B3E0-EE49-964B-8EBC-F12E4FADF9F5}"/>
              </a:ext>
            </a:extLst>
          </p:cNvPr>
          <p:cNvSpPr txBox="1"/>
          <p:nvPr/>
        </p:nvSpPr>
        <p:spPr>
          <a:xfrm>
            <a:off x="2253514" y="3969461"/>
            <a:ext cx="5851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der Pause </a:t>
            </a:r>
            <a:r>
              <a:rPr lang="fr-FR" sz="2400" b="1" dirty="0" err="1">
                <a:solidFill>
                  <a:schemeClr val="accent1"/>
                </a:solidFill>
              </a:rPr>
              <a:t>zwischen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zwei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Schulstunden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5BDF9A-4D1D-FE4B-B340-B7C4494AE84A}"/>
              </a:ext>
            </a:extLst>
          </p:cNvPr>
          <p:cNvSpPr txBox="1"/>
          <p:nvPr/>
        </p:nvSpPr>
        <p:spPr>
          <a:xfrm>
            <a:off x="856094" y="4701426"/>
            <a:ext cx="292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Personen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5D6AFF-85E5-1447-8665-E56D79D617B3}"/>
              </a:ext>
            </a:extLst>
          </p:cNvPr>
          <p:cNvSpPr txBox="1"/>
          <p:nvPr/>
        </p:nvSpPr>
        <p:spPr>
          <a:xfrm>
            <a:off x="4151587" y="4701426"/>
            <a:ext cx="447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vier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219D16-6EBC-6F44-AE30-75D560583F4A}"/>
              </a:ext>
            </a:extLst>
          </p:cNvPr>
          <p:cNvSpPr txBox="1"/>
          <p:nvPr/>
        </p:nvSpPr>
        <p:spPr>
          <a:xfrm>
            <a:off x="4573865" y="4183117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D27F90-CE59-9247-A5E1-D4C07CE2186A}"/>
              </a:ext>
            </a:extLst>
          </p:cNvPr>
          <p:cNvSpPr txBox="1"/>
          <p:nvPr/>
        </p:nvSpPr>
        <p:spPr>
          <a:xfrm>
            <a:off x="4615905" y="5318234"/>
            <a:ext cx="27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6768437" y="441394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929C67-1EBD-4241-9A7D-5EDBA1C88AF0}"/>
              </a:ext>
            </a:extLst>
          </p:cNvPr>
          <p:cNvSpPr txBox="1"/>
          <p:nvPr/>
        </p:nvSpPr>
        <p:spPr>
          <a:xfrm>
            <a:off x="7293952" y="541584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FB1271-C34C-1149-9030-72B7E998E2C3}"/>
              </a:ext>
            </a:extLst>
          </p:cNvPr>
          <p:cNvSpPr txBox="1"/>
          <p:nvPr/>
        </p:nvSpPr>
        <p:spPr>
          <a:xfrm>
            <a:off x="9490791" y="4364126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D7B3E0D-E006-864D-8458-C653BDF35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80494" y="1371782"/>
            <a:ext cx="8031012" cy="5359885"/>
          </a:xfr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4C65378-11BE-224B-9DA5-AD77854017C0}"/>
              </a:ext>
            </a:extLst>
          </p:cNvPr>
          <p:cNvSpPr txBox="1"/>
          <p:nvPr/>
        </p:nvSpPr>
        <p:spPr>
          <a:xfrm>
            <a:off x="9605031" y="1371783"/>
            <a:ext cx="29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  <a:endParaRPr lang="de-DE" sz="2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7F502D-7CF5-294D-8D06-953A37F6401B}"/>
              </a:ext>
            </a:extLst>
          </p:cNvPr>
          <p:cNvSpPr txBox="1"/>
          <p:nvPr/>
        </p:nvSpPr>
        <p:spPr>
          <a:xfrm>
            <a:off x="4885415" y="5764757"/>
            <a:ext cx="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  <a:endParaRPr lang="de-DE" sz="2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99C4734-A973-C049-AB56-03F33D7ED637}"/>
              </a:ext>
            </a:extLst>
          </p:cNvPr>
          <p:cNvSpPr txBox="1"/>
          <p:nvPr/>
        </p:nvSpPr>
        <p:spPr>
          <a:xfrm>
            <a:off x="3797908" y="1371782"/>
            <a:ext cx="52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  <a:endParaRPr lang="de-DE" sz="2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3F11C0B-ACB6-424F-AD58-7D15DCBB9E66}"/>
              </a:ext>
            </a:extLst>
          </p:cNvPr>
          <p:cNvSpPr txBox="1"/>
          <p:nvPr/>
        </p:nvSpPr>
        <p:spPr>
          <a:xfrm>
            <a:off x="4971393" y="133491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  <a:endParaRPr lang="de-DE" sz="2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EB1DB46-69D7-DB4E-939D-27AD9D560AB8}"/>
              </a:ext>
            </a:extLst>
          </p:cNvPr>
          <p:cNvSpPr txBox="1"/>
          <p:nvPr/>
        </p:nvSpPr>
        <p:spPr>
          <a:xfrm>
            <a:off x="3404208" y="5682189"/>
            <a:ext cx="39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  <a:endParaRPr lang="de-DE" sz="2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872BC7C-636F-6D4A-8F12-5AE3A6EB5D65}"/>
              </a:ext>
            </a:extLst>
          </p:cNvPr>
          <p:cNvSpPr txBox="1"/>
          <p:nvPr/>
        </p:nvSpPr>
        <p:spPr>
          <a:xfrm>
            <a:off x="8614752" y="5920542"/>
            <a:ext cx="580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  <a:endParaRPr lang="de-DE" sz="2400" dirty="0"/>
          </a:p>
        </p:txBody>
      </p:sp>
      <p:pic>
        <p:nvPicPr>
          <p:cNvPr id="3" name="gk10_11_Bd1_KB_Track_01.14_K03_A1a" descr="gk10_11_Bd1_KB_Track_01.14_K03_A1a">
            <a:hlinkClick r:id="" action="ppaction://media"/>
            <a:extLst>
              <a:ext uri="{FF2B5EF4-FFF2-40B4-BE49-F238E27FC236}">
                <a16:creationId xmlns:a16="http://schemas.microsoft.com/office/drawing/2014/main" id="{3B08B85C-8AD6-0543-A3B2-131E600CB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4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E160EE5-6DF0-AF4B-9E06-B4745DA07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93"/>
          <a:stretch/>
        </p:blipFill>
        <p:spPr>
          <a:xfrm>
            <a:off x="396008" y="969817"/>
            <a:ext cx="10944308" cy="2327563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5DED1B0-FEF8-3545-BBFD-6C1E6F4F1785}"/>
              </a:ext>
            </a:extLst>
          </p:cNvPr>
          <p:cNvSpPr txBox="1"/>
          <p:nvPr/>
        </p:nvSpPr>
        <p:spPr>
          <a:xfrm>
            <a:off x="825500" y="2355477"/>
            <a:ext cx="1008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6078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B44EBB0-4503-A447-B77A-E533B7733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203" y="2715491"/>
            <a:ext cx="7177747" cy="699871"/>
          </a:xfrm>
        </p:spPr>
      </p:pic>
    </p:spTree>
    <p:extLst>
      <p:ext uri="{BB962C8B-B14F-4D97-AF65-F5344CB8AC3E}">
        <p14:creationId xmlns:p14="http://schemas.microsoft.com/office/powerpoint/2010/main" val="3489877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46BE7-BC03-DB4B-9B35-AA09062D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9BA065-2C47-FD4D-9C47-C52337AAD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7449"/>
            <a:ext cx="10515600" cy="2462299"/>
          </a:xfrm>
        </p:spPr>
      </p:pic>
      <p:sp>
        <p:nvSpPr>
          <p:cNvPr id="12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3798093" y="2757294"/>
            <a:ext cx="5599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2. Tu te sens bien? –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wohl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3798093" y="3198168"/>
            <a:ext cx="600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3. Je me réjouis que … -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mich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dass</a:t>
            </a:r>
            <a:r>
              <a:rPr lang="fr-FR" sz="2400" b="1" dirty="0">
                <a:solidFill>
                  <a:schemeClr val="accent1"/>
                </a:solidFill>
              </a:rPr>
              <a:t> …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3798093" y="3601926"/>
            <a:ext cx="679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4. Pourquoi te fâches-tu? – </a:t>
            </a:r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ärgerst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3798093" y="4005683"/>
            <a:ext cx="727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5. Ne t’énerve pas. – Reg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r>
              <a:rPr lang="fr-FR" sz="2400" b="1" dirty="0">
                <a:solidFill>
                  <a:schemeClr val="accent1"/>
                </a:solidFill>
              </a:rPr>
              <a:t>!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1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62F18-3AB7-C346-9954-7AD72220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E04853F-DE12-5B46-8085-E349C2518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550" y="254794"/>
            <a:ext cx="7708900" cy="2286000"/>
          </a:xfrm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838200" y="2651125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1. …,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Lena mit </a:t>
            </a:r>
            <a:r>
              <a:rPr lang="fr-FR" sz="2400" b="1" dirty="0" err="1">
                <a:solidFill>
                  <a:schemeClr val="accent1"/>
                </a:solidFill>
              </a:rPr>
              <a:t>ihm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spricht</a:t>
            </a:r>
            <a:r>
              <a:rPr lang="fr-FR" sz="2400" b="1" dirty="0">
                <a:solidFill>
                  <a:schemeClr val="accent1"/>
                </a:solidFill>
              </a:rPr>
              <a:t>. / …,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Lena </a:t>
            </a:r>
            <a:r>
              <a:rPr lang="fr-FR" sz="2400" b="1" dirty="0" err="1">
                <a:solidFill>
                  <a:schemeClr val="accent1"/>
                </a:solidFill>
              </a:rPr>
              <a:t>nett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838200" y="3112790"/>
            <a:ext cx="996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2. …,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Ben «Idiot» </a:t>
            </a:r>
            <a:r>
              <a:rPr lang="fr-FR" sz="2400" b="1" dirty="0" err="1">
                <a:solidFill>
                  <a:schemeClr val="accent1"/>
                </a:solidFill>
              </a:rPr>
              <a:t>gesagt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. / …,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Lena mit Manuel </a:t>
            </a:r>
            <a:r>
              <a:rPr lang="fr-FR" sz="2400" b="1" dirty="0" err="1">
                <a:solidFill>
                  <a:schemeClr val="accent1"/>
                </a:solidFill>
              </a:rPr>
              <a:t>redet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838200" y="3492458"/>
            <a:ext cx="8652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3. …,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Lena mit Manuel </a:t>
            </a:r>
            <a:r>
              <a:rPr lang="fr-FR" sz="2400" b="1" dirty="0" err="1">
                <a:solidFill>
                  <a:schemeClr val="accent1"/>
                </a:solidFill>
              </a:rPr>
              <a:t>redet</a:t>
            </a:r>
            <a:r>
              <a:rPr lang="fr-FR" sz="2400" b="1" dirty="0">
                <a:solidFill>
                  <a:schemeClr val="accent1"/>
                </a:solidFill>
              </a:rPr>
              <a:t>. / …,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Lena Manuel </a:t>
            </a:r>
            <a:r>
              <a:rPr lang="fr-FR" sz="2400" b="1" dirty="0" err="1">
                <a:solidFill>
                  <a:schemeClr val="accent1"/>
                </a:solidFill>
              </a:rPr>
              <a:t>hilft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838200" y="3872126"/>
            <a:ext cx="911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4. …,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Ben </a:t>
            </a:r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entschuldigt</a:t>
            </a:r>
            <a:r>
              <a:rPr lang="fr-FR" sz="2400" b="1" dirty="0">
                <a:solidFill>
                  <a:schemeClr val="accent1"/>
                </a:solidFill>
              </a:rPr>
              <a:t>. / …,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Ben «Idiot» </a:t>
            </a:r>
            <a:r>
              <a:rPr lang="fr-FR" sz="2400" b="1" dirty="0" err="1">
                <a:solidFill>
                  <a:schemeClr val="accent1"/>
                </a:solidFill>
              </a:rPr>
              <a:t>gesagt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8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43611C-6314-1842-951F-0869C770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47B631D-7115-304F-9478-418DE90C6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876" y="245159"/>
            <a:ext cx="7162800" cy="5334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2128262" y="1027906"/>
            <a:ext cx="610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erinnern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2128262" y="1489571"/>
            <a:ext cx="2674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wohl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2128262" y="1951236"/>
            <a:ext cx="341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2128262" y="2412901"/>
            <a:ext cx="350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ärgern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2128262" y="2874566"/>
            <a:ext cx="35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verabreden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2128262" y="3336231"/>
            <a:ext cx="341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aufregen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2138772" y="3797896"/>
            <a:ext cx="322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entschuldigen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12" name="Espace réservé du contenu 4">
            <a:extLst>
              <a:ext uri="{FF2B5EF4-FFF2-40B4-BE49-F238E27FC236}">
                <a16:creationId xmlns:a16="http://schemas.microsoft.com/office/drawing/2014/main" id="{7A8F7DB7-1F76-4942-9CEE-FC11A3755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26" y="4894645"/>
            <a:ext cx="72517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2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51046-EB61-604C-A7FC-DAEDA8DE4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BB6F1F6-0AF2-5A42-8CB9-3F3284E53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0" y="1863725"/>
            <a:ext cx="8750300" cy="1955800"/>
          </a:xfrm>
        </p:spPr>
      </p:pic>
    </p:spTree>
    <p:extLst>
      <p:ext uri="{BB962C8B-B14F-4D97-AF65-F5344CB8AC3E}">
        <p14:creationId xmlns:p14="http://schemas.microsoft.com/office/powerpoint/2010/main" val="2283728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9EB21-2805-0F4C-A981-7FFC14C8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21E327-6FEB-B548-92E6-355FBEE88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18444"/>
            <a:ext cx="8229600" cy="28575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C36DC2-8BD2-FB4E-9E3C-5C4CDF75E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665663"/>
            <a:ext cx="80264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98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65B2B5-3E6E-7B41-B705-7CFCA3330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C2A0C93-E36A-3C4A-A79D-70093C1B6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4914900" cy="9906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838200" y="1627337"/>
            <a:ext cx="1007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Simon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genervt</a:t>
            </a:r>
            <a:r>
              <a:rPr lang="fr-FR" sz="2400" b="1" dirty="0">
                <a:solidFill>
                  <a:schemeClr val="accent1"/>
                </a:solidFill>
              </a:rPr>
              <a:t>. Es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der </a:t>
            </a:r>
            <a:r>
              <a:rPr lang="fr-FR" sz="2400" b="1" dirty="0" err="1">
                <a:solidFill>
                  <a:schemeClr val="accent1"/>
                </a:solidFill>
              </a:rPr>
              <a:t>erste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Schultag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r>
              <a:rPr lang="fr-FR" sz="2400" b="1" dirty="0">
                <a:solidFill>
                  <a:schemeClr val="accent1"/>
                </a:solidFill>
              </a:rPr>
              <a:t> den Ferien, er </a:t>
            </a:r>
            <a:r>
              <a:rPr lang="fr-FR" sz="2400" b="1" dirty="0" err="1">
                <a:solidFill>
                  <a:schemeClr val="accent1"/>
                </a:solidFill>
              </a:rPr>
              <a:t>muss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wieder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früh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aufstehen</a:t>
            </a:r>
            <a:r>
              <a:rPr lang="fr-FR" sz="2400" b="1" dirty="0">
                <a:solidFill>
                  <a:schemeClr val="accent1"/>
                </a:solidFill>
              </a:rPr>
              <a:t>. Seine </a:t>
            </a:r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sauer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sein Zimmer </a:t>
            </a:r>
            <a:r>
              <a:rPr lang="fr-FR" sz="2400" b="1" dirty="0" err="1">
                <a:solidFill>
                  <a:schemeClr val="accent1"/>
                </a:solidFill>
              </a:rPr>
              <a:t>unordentlich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3" name="gk10_11_Bd1_KB_Track_01.19_K03_A12a_Szene1" descr="gk10_11_Bd1_KB_Track_01.19_K03_A12a_Szene1">
            <a:hlinkClick r:id="" action="ppaction://media"/>
            <a:extLst>
              <a:ext uri="{FF2B5EF4-FFF2-40B4-BE49-F238E27FC236}">
                <a16:creationId xmlns:a16="http://schemas.microsoft.com/office/drawing/2014/main" id="{096E587F-757F-3944-8CE6-DAB78E52E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644" y="31680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B6771-065A-4F43-9543-737EED0D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3FACB96-9EF5-B340-ABEC-111A2863C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838200" y="365125"/>
            <a:ext cx="8039100" cy="16764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1651000" y="2041524"/>
            <a:ext cx="334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>
                <a:solidFill>
                  <a:schemeClr val="accent1"/>
                </a:solidFill>
              </a:rPr>
              <a:t>falsch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1651000" y="3052916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1651000" y="409948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1651000" y="5008183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3" name="gk10_11_Bd1_KB_Track_01.20_K03_A12b_c_Szene2" descr="gk10_11_Bd1_KB_Track_01.20_K03_A12b_c_Szene2">
            <a:hlinkClick r:id="" action="ppaction://media"/>
            <a:extLst>
              <a:ext uri="{FF2B5EF4-FFF2-40B4-BE49-F238E27FC236}">
                <a16:creationId xmlns:a16="http://schemas.microsoft.com/office/drawing/2014/main" id="{85652F2B-C925-5040-8333-0E3A52472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9400" y="1866044"/>
            <a:ext cx="812800" cy="812800"/>
          </a:xfrm>
          <a:prstGeom prst="rect">
            <a:avLst/>
          </a:prstGeom>
        </p:spPr>
      </p:pic>
      <p:pic>
        <p:nvPicPr>
          <p:cNvPr id="9" name="gk10_11_Bd1_KB_Track_01.21_K03_A12b_c_Szene3" descr="gk10_11_Bd1_KB_Track_01.21_K03_A12b_c_Szene3">
            <a:hlinkClick r:id="" action="ppaction://media"/>
            <a:extLst>
              <a:ext uri="{FF2B5EF4-FFF2-40B4-BE49-F238E27FC236}">
                <a16:creationId xmlns:a16="http://schemas.microsoft.com/office/drawing/2014/main" id="{FD57ADC5-9349-854C-BCE0-6305CEF150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9400" y="2825023"/>
            <a:ext cx="812800" cy="812800"/>
          </a:xfrm>
          <a:prstGeom prst="rect">
            <a:avLst/>
          </a:prstGeom>
        </p:spPr>
      </p:pic>
      <p:pic>
        <p:nvPicPr>
          <p:cNvPr id="10" name="gk10_11_Bd1_KB_Track_01.22_K03_A12b_c_Szene4" descr="gk10_11_Bd1_KB_Track_01.22_K03_A12b_c_Szene4">
            <a:hlinkClick r:id="" action="ppaction://media"/>
            <a:extLst>
              <a:ext uri="{FF2B5EF4-FFF2-40B4-BE49-F238E27FC236}">
                <a16:creationId xmlns:a16="http://schemas.microsoft.com/office/drawing/2014/main" id="{143B1C18-8C77-4548-AC03-EDAB8DDBDF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950" y="3923919"/>
            <a:ext cx="812800" cy="812800"/>
          </a:xfrm>
          <a:prstGeom prst="rect">
            <a:avLst/>
          </a:prstGeom>
        </p:spPr>
      </p:pic>
      <p:pic>
        <p:nvPicPr>
          <p:cNvPr id="11" name="gk10_11_Bd1_KB_Track_01.23_K03_A12b_c_Szene5" descr="gk10_11_Bd1_KB_Track_01.23_K03_A12b_c_Szene5">
            <a:hlinkClick r:id="" action="ppaction://media"/>
            <a:extLst>
              <a:ext uri="{FF2B5EF4-FFF2-40B4-BE49-F238E27FC236}">
                <a16:creationId xmlns:a16="http://schemas.microsoft.com/office/drawing/2014/main" id="{22D6D7AF-DB98-2F4D-A4F9-F5C8C71315F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9400" y="4915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8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94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AF611-251D-B546-A2D3-04B37A5D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3F1F7B-D022-644F-B20E-657EE348A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8013700" cy="2286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1321593" y="281716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2A79E4-C5BA-C041-9F28-D4774C521FB4}"/>
              </a:ext>
            </a:extLst>
          </p:cNvPr>
          <p:cNvSpPr txBox="1"/>
          <p:nvPr/>
        </p:nvSpPr>
        <p:spPr>
          <a:xfrm>
            <a:off x="1820266" y="281716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B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7F0BFE-2354-094A-B827-B3E2DAB80F10}"/>
              </a:ext>
            </a:extLst>
          </p:cNvPr>
          <p:cNvSpPr txBox="1"/>
          <p:nvPr/>
        </p:nvSpPr>
        <p:spPr>
          <a:xfrm>
            <a:off x="2762646" y="281716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F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DF252F-F460-2047-8771-F32AD34D8107}"/>
              </a:ext>
            </a:extLst>
          </p:cNvPr>
          <p:cNvSpPr txBox="1"/>
          <p:nvPr/>
        </p:nvSpPr>
        <p:spPr>
          <a:xfrm>
            <a:off x="2318939" y="281716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A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7996AB-C4B1-1B4F-B90A-BAB84F0DDB5A}"/>
              </a:ext>
            </a:extLst>
          </p:cNvPr>
          <p:cNvSpPr txBox="1"/>
          <p:nvPr/>
        </p:nvSpPr>
        <p:spPr>
          <a:xfrm>
            <a:off x="3206353" y="281716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CB2283-4608-5841-9869-B7578A1C2D8F}"/>
              </a:ext>
            </a:extLst>
          </p:cNvPr>
          <p:cNvSpPr txBox="1"/>
          <p:nvPr/>
        </p:nvSpPr>
        <p:spPr>
          <a:xfrm>
            <a:off x="3666926" y="281716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6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C9622D-EC9E-334F-8134-9104CC2F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0494194-0907-9744-B752-04B2FD9FE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 err="1">
                <a:solidFill>
                  <a:schemeClr val="accent1"/>
                </a:solidFill>
              </a:rPr>
              <a:t>Mögliche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Antworten</a:t>
            </a:r>
            <a:r>
              <a:rPr lang="fr-FR" sz="2400" b="1" dirty="0">
                <a:solidFill>
                  <a:schemeClr val="accent1"/>
                </a:solidFill>
              </a:rPr>
              <a:t>:</a:t>
            </a:r>
          </a:p>
          <a:p>
            <a:pPr marL="0" indent="0">
              <a:buNone/>
            </a:pP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Foto</a:t>
            </a:r>
            <a:r>
              <a:rPr lang="fr-FR" sz="2400" b="1" dirty="0">
                <a:solidFill>
                  <a:schemeClr val="accent1"/>
                </a:solidFill>
              </a:rPr>
              <a:t> A: cool, </a:t>
            </a:r>
            <a:r>
              <a:rPr lang="fr-FR" sz="2400" b="1" dirty="0" err="1">
                <a:solidFill>
                  <a:schemeClr val="accent1"/>
                </a:solidFill>
              </a:rPr>
              <a:t>fantastisch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spannend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furchtbar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Foto</a:t>
            </a:r>
            <a:r>
              <a:rPr lang="fr-FR" sz="2400" b="1" dirty="0">
                <a:solidFill>
                  <a:schemeClr val="accent1"/>
                </a:solidFill>
              </a:rPr>
              <a:t> B: </a:t>
            </a:r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toll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schön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süss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Foto</a:t>
            </a:r>
            <a:r>
              <a:rPr lang="fr-FR" sz="2400" b="1" dirty="0">
                <a:solidFill>
                  <a:schemeClr val="accent1"/>
                </a:solidFill>
              </a:rPr>
              <a:t> C: cool, </a:t>
            </a:r>
            <a:r>
              <a:rPr lang="fr-FR" sz="2400" b="1" dirty="0" err="1">
                <a:solidFill>
                  <a:schemeClr val="accent1"/>
                </a:solidFill>
              </a:rPr>
              <a:t>fantastisch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toll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Foto</a:t>
            </a:r>
            <a:r>
              <a:rPr lang="fr-FR" sz="2400" b="1" dirty="0">
                <a:solidFill>
                  <a:schemeClr val="accent1"/>
                </a:solidFill>
              </a:rPr>
              <a:t> D: </a:t>
            </a:r>
            <a:r>
              <a:rPr lang="fr-FR" sz="2400" b="1" dirty="0" err="1">
                <a:solidFill>
                  <a:schemeClr val="accent1"/>
                </a:solidFill>
              </a:rPr>
              <a:t>altmodisch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süss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interessant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Foto</a:t>
            </a:r>
            <a:r>
              <a:rPr lang="fr-FR" sz="2400" b="1" dirty="0">
                <a:solidFill>
                  <a:schemeClr val="accent1"/>
                </a:solidFill>
              </a:rPr>
              <a:t> E: cool, </a:t>
            </a:r>
            <a:r>
              <a:rPr lang="fr-FR" sz="2400" b="1" dirty="0" err="1">
                <a:solidFill>
                  <a:schemeClr val="accent1"/>
                </a:solidFill>
              </a:rPr>
              <a:t>toll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ruhig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romantisch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schön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Foto</a:t>
            </a:r>
            <a:r>
              <a:rPr lang="fr-FR" sz="2400" b="1" dirty="0">
                <a:solidFill>
                  <a:schemeClr val="accent1"/>
                </a:solidFill>
              </a:rPr>
              <a:t> F: cool, </a:t>
            </a:r>
            <a:r>
              <a:rPr lang="fr-FR" sz="2400" b="1" dirty="0" err="1">
                <a:solidFill>
                  <a:schemeClr val="accent1"/>
                </a:solidFill>
              </a:rPr>
              <a:t>spannend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fantastisch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b="1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30E5DF1-06B8-2C44-9C4C-500B19BF4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443706"/>
            <a:ext cx="93218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9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2D2D3-B4C7-4948-9E4A-1C14EA20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CF474DA-7673-5147-9348-70A3D0DF5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900" y="433388"/>
            <a:ext cx="3594100" cy="1257300"/>
          </a:xfrm>
        </p:spPr>
      </p:pic>
    </p:spTree>
    <p:extLst>
      <p:ext uri="{BB962C8B-B14F-4D97-AF65-F5344CB8AC3E}">
        <p14:creationId xmlns:p14="http://schemas.microsoft.com/office/powerpoint/2010/main" val="3846474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3FA5BD-2F5C-A945-982D-0FE2864E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E99C411-65F8-FB4F-B12D-E14B446A0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7047804" cy="4351338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7989093" y="1229023"/>
            <a:ext cx="116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1F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7989092" y="1597968"/>
            <a:ext cx="116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2D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7989091" y="1966913"/>
            <a:ext cx="116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3H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7989091" y="2335858"/>
            <a:ext cx="116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4E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7989091" y="2741910"/>
            <a:ext cx="116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5B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7989091" y="3110855"/>
            <a:ext cx="116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6C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7989091" y="3510965"/>
            <a:ext cx="116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7A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7989090" y="3879910"/>
            <a:ext cx="116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8G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FED63-4F8C-1447-BA2C-520B9699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F16C02-8CDB-194F-BBF5-65E863A6E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09"/>
          <a:stretch/>
        </p:blipFill>
        <p:spPr>
          <a:xfrm>
            <a:off x="838200" y="365125"/>
            <a:ext cx="5753100" cy="8128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1308893" y="1533176"/>
            <a:ext cx="2234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accent1"/>
                </a:solidFill>
              </a:rPr>
              <a:t>widersprechen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3543300" y="1533177"/>
            <a:ext cx="47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B,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4013993" y="1533177"/>
            <a:ext cx="428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E,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4442618" y="1533176"/>
            <a:ext cx="39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F,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4835525" y="1533176"/>
            <a:ext cx="35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1308893" y="1994841"/>
            <a:ext cx="260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entschuldigen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3911600" y="1994840"/>
            <a:ext cx="456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A,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4304507" y="1994840"/>
            <a:ext cx="44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C,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4658521" y="1994840"/>
            <a:ext cx="46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D,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5040315" y="1994839"/>
            <a:ext cx="34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</a:rPr>
              <a:t>H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97924C-4D31-D94C-925C-FB7D236A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69E2841-52FF-DA45-BBAE-CF31ED820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950" y="762794"/>
            <a:ext cx="4356100" cy="787400"/>
          </a:xfrm>
        </p:spPr>
      </p:pic>
    </p:spTree>
    <p:extLst>
      <p:ext uri="{BB962C8B-B14F-4D97-AF65-F5344CB8AC3E}">
        <p14:creationId xmlns:p14="http://schemas.microsoft.com/office/powerpoint/2010/main" val="23571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39F6C-BB1B-0049-8529-F681478954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E3993B-C59C-CC45-8455-248A4AA3A9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217BA0-9B1E-FB49-ACE3-5775992E0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172"/>
          <a:stretch/>
        </p:blipFill>
        <p:spPr>
          <a:xfrm>
            <a:off x="566415" y="1247162"/>
            <a:ext cx="9697454" cy="28438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01B88B8-D30A-0847-AAC1-22E60755E9BF}"/>
              </a:ext>
            </a:extLst>
          </p:cNvPr>
          <p:cNvSpPr txBox="1"/>
          <p:nvPr/>
        </p:nvSpPr>
        <p:spPr>
          <a:xfrm>
            <a:off x="5740927" y="2546822"/>
            <a:ext cx="49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9973AE-F66B-CF41-99D0-DD8C14925DAF}"/>
              </a:ext>
            </a:extLst>
          </p:cNvPr>
          <p:cNvSpPr txBox="1"/>
          <p:nvPr/>
        </p:nvSpPr>
        <p:spPr>
          <a:xfrm>
            <a:off x="5495211" y="2899368"/>
            <a:ext cx="49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FC69A68-C637-7E4E-907B-7B44CC3858BB}"/>
              </a:ext>
            </a:extLst>
          </p:cNvPr>
          <p:cNvSpPr txBox="1"/>
          <p:nvPr/>
        </p:nvSpPr>
        <p:spPr>
          <a:xfrm>
            <a:off x="5415142" y="3222275"/>
            <a:ext cx="49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DDEA0D8-49C4-F34F-B11C-447ED09A93C0}"/>
              </a:ext>
            </a:extLst>
          </p:cNvPr>
          <p:cNvSpPr txBox="1"/>
          <p:nvPr/>
        </p:nvSpPr>
        <p:spPr>
          <a:xfrm>
            <a:off x="9712137" y="2566092"/>
            <a:ext cx="49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C5BC0C-2698-114F-B3B0-F071B4217DE9}"/>
              </a:ext>
            </a:extLst>
          </p:cNvPr>
          <p:cNvSpPr txBox="1"/>
          <p:nvPr/>
        </p:nvSpPr>
        <p:spPr>
          <a:xfrm>
            <a:off x="8636527" y="2909759"/>
            <a:ext cx="49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BBE2E35-CC90-3540-BB82-12501CD9DB4B}"/>
              </a:ext>
            </a:extLst>
          </p:cNvPr>
          <p:cNvSpPr txBox="1"/>
          <p:nvPr/>
        </p:nvSpPr>
        <p:spPr>
          <a:xfrm>
            <a:off x="9150269" y="3232666"/>
            <a:ext cx="49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639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DCAF6-185F-F246-9F02-D891B3A0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02EC020-E9BA-2343-B4D6-87C6054CE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4454" y="1690688"/>
            <a:ext cx="8013700" cy="1371600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C33229A-54B8-1946-9A05-A2899AA954D8}"/>
              </a:ext>
            </a:extLst>
          </p:cNvPr>
          <p:cNvSpPr txBox="1"/>
          <p:nvPr/>
        </p:nvSpPr>
        <p:spPr>
          <a:xfrm>
            <a:off x="1958975" y="3062288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Lehrerin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sagt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pünktlich</a:t>
            </a:r>
            <a:r>
              <a:rPr lang="fr-FR" sz="2400" b="1" dirty="0">
                <a:solidFill>
                  <a:schemeClr val="accent1"/>
                </a:solidFill>
              </a:rPr>
              <a:t> sein.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926F976-7AF0-6946-9E0D-47CD8E40302F}"/>
              </a:ext>
            </a:extLst>
          </p:cNvPr>
          <p:cNvSpPr txBox="1"/>
          <p:nvPr/>
        </p:nvSpPr>
        <p:spPr>
          <a:xfrm>
            <a:off x="1958975" y="3523953"/>
            <a:ext cx="628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2. Mein Vater </a:t>
            </a:r>
            <a:r>
              <a:rPr lang="fr-FR" sz="2400" b="1" dirty="0" err="1">
                <a:solidFill>
                  <a:schemeClr val="accent1"/>
                </a:solidFill>
              </a:rPr>
              <a:t>sagt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mehr</a:t>
            </a:r>
            <a:r>
              <a:rPr lang="fr-FR" sz="2400" b="1" dirty="0">
                <a:solidFill>
                  <a:schemeClr val="accent1"/>
                </a:solidFill>
              </a:rPr>
              <a:t> Sport </a:t>
            </a:r>
            <a:r>
              <a:rPr lang="fr-FR" sz="2400" b="1" dirty="0" err="1">
                <a:solidFill>
                  <a:schemeClr val="accent1"/>
                </a:solidFill>
              </a:rPr>
              <a:t>machen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AEAE14-C1C0-374B-8B23-25BA20D07941}"/>
              </a:ext>
            </a:extLst>
          </p:cNvPr>
          <p:cNvSpPr txBox="1"/>
          <p:nvPr/>
        </p:nvSpPr>
        <p:spPr>
          <a:xfrm>
            <a:off x="1958975" y="3950643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sage Johannes, er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ärgern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8E70B0-7895-2445-9A39-69699F30FA56}"/>
              </a:ext>
            </a:extLst>
          </p:cNvPr>
          <p:cNvSpPr txBox="1"/>
          <p:nvPr/>
        </p:nvSpPr>
        <p:spPr>
          <a:xfrm>
            <a:off x="1958974" y="4387851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sagt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mein</a:t>
            </a:r>
            <a:r>
              <a:rPr lang="fr-FR" sz="2400" b="1" dirty="0">
                <a:solidFill>
                  <a:schemeClr val="accent1"/>
                </a:solidFill>
              </a:rPr>
              <a:t> Zimmer </a:t>
            </a:r>
            <a:r>
              <a:rPr lang="fr-FR" sz="2400" b="1" dirty="0" err="1">
                <a:solidFill>
                  <a:schemeClr val="accent1"/>
                </a:solidFill>
              </a:rPr>
              <a:t>aufräumen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0B406E-7C86-6B4F-A69D-A15960902102}"/>
              </a:ext>
            </a:extLst>
          </p:cNvPr>
          <p:cNvSpPr txBox="1"/>
          <p:nvPr/>
        </p:nvSpPr>
        <p:spPr>
          <a:xfrm>
            <a:off x="1958974" y="4838998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5. Lara </a:t>
            </a:r>
            <a:r>
              <a:rPr lang="fr-FR" sz="2400" b="1" dirty="0" err="1">
                <a:solidFill>
                  <a:schemeClr val="accent1"/>
                </a:solidFill>
              </a:rPr>
              <a:t>sagt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ihrer</a:t>
            </a:r>
            <a:r>
              <a:rPr lang="fr-FR" sz="2400" b="1" dirty="0">
                <a:solidFill>
                  <a:schemeClr val="accent1"/>
                </a:solidFill>
              </a:rPr>
              <a:t> Party </a:t>
            </a:r>
            <a:r>
              <a:rPr lang="fr-FR" sz="2400" b="1" dirty="0" err="1">
                <a:solidFill>
                  <a:schemeClr val="accent1"/>
                </a:solidFill>
              </a:rPr>
              <a:t>kommen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A4A8C2-4366-9543-8F4C-398BEDBE769B}"/>
              </a:ext>
            </a:extLst>
          </p:cNvPr>
          <p:cNvSpPr txBox="1"/>
          <p:nvPr/>
        </p:nvSpPr>
        <p:spPr>
          <a:xfrm>
            <a:off x="1958973" y="5311181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6. Johannes </a:t>
            </a:r>
            <a:r>
              <a:rPr lang="fr-FR" sz="2400" b="1" dirty="0" err="1">
                <a:solidFill>
                  <a:schemeClr val="accent1"/>
                </a:solidFill>
              </a:rPr>
              <a:t>sagt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ihn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anrufen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994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CFD44-8A12-6244-91E4-5816EE60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61040D7-42A4-4D4E-BB4C-E31617DA3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600" y="1912144"/>
            <a:ext cx="6019800" cy="5969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BAE8F3-0604-B84F-BAD6-D47A5E49A425}"/>
              </a:ext>
            </a:extLst>
          </p:cNvPr>
          <p:cNvSpPr txBox="1"/>
          <p:nvPr/>
        </p:nvSpPr>
        <p:spPr>
          <a:xfrm>
            <a:off x="1958975" y="3062288"/>
            <a:ext cx="8747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« </a:t>
            </a:r>
            <a:r>
              <a:rPr lang="fr-FR" sz="2400" b="1" dirty="0" err="1">
                <a:solidFill>
                  <a:schemeClr val="accent1"/>
                </a:solidFill>
              </a:rPr>
              <a:t>sollen</a:t>
            </a:r>
            <a:r>
              <a:rPr lang="fr-FR" sz="2400" b="1" dirty="0">
                <a:solidFill>
                  <a:schemeClr val="accent1"/>
                </a:solidFill>
              </a:rPr>
              <a:t> » 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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Jemand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anderer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möchte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dass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man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etwas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macht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. 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Es </a:t>
            </a:r>
            <a:r>
              <a:rPr lang="fr-FR" sz="2400" b="1" dirty="0" err="1">
                <a:solidFill>
                  <a:schemeClr val="accent1"/>
                </a:solidFill>
              </a:rPr>
              <a:t>gibt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  <a:r>
              <a:rPr lang="fr-FR" sz="2400" b="1" dirty="0" err="1">
                <a:solidFill>
                  <a:schemeClr val="accent1"/>
                </a:solidFill>
              </a:rPr>
              <a:t>keine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übereinstimmende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französische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Übersetzung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7792A1-5A97-734D-BAD2-A48F8ABE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CA22F42-6573-AB42-86D2-A137815E8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867" y="358046"/>
            <a:ext cx="6422700" cy="2415702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B804BBC-13A5-974B-BD2C-C3B1734F090D}"/>
              </a:ext>
            </a:extLst>
          </p:cNvPr>
          <p:cNvSpPr txBox="1"/>
          <p:nvPr/>
        </p:nvSpPr>
        <p:spPr>
          <a:xfrm>
            <a:off x="1935217" y="2795912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lang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schlafen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5A9A25-FC4D-9E49-A058-EAF3B6CB3D97}"/>
              </a:ext>
            </a:extLst>
          </p:cNvPr>
          <p:cNvSpPr txBox="1"/>
          <p:nvPr/>
        </p:nvSpPr>
        <p:spPr>
          <a:xfrm>
            <a:off x="1935211" y="3140887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Grosseltern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besuchen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F48261-ECB8-0C4C-A6DC-2CA08CEC8847}"/>
              </a:ext>
            </a:extLst>
          </p:cNvPr>
          <p:cNvSpPr txBox="1"/>
          <p:nvPr/>
        </p:nvSpPr>
        <p:spPr>
          <a:xfrm>
            <a:off x="1935217" y="3513089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</a:t>
            </a:r>
            <a:r>
              <a:rPr lang="fr-FR" sz="2400" b="1" dirty="0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Handy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spielen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4F6C80-F1CA-D349-934C-615921B85BC9}"/>
              </a:ext>
            </a:extLst>
          </p:cNvPr>
          <p:cNvSpPr txBox="1"/>
          <p:nvPr/>
        </p:nvSpPr>
        <p:spPr>
          <a:xfrm>
            <a:off x="1935217" y="3885287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r>
              <a:rPr lang="fr-FR" sz="2400" b="1" dirty="0">
                <a:solidFill>
                  <a:schemeClr val="accent1"/>
                </a:solidFill>
              </a:rPr>
              <a:t> Filme </a:t>
            </a:r>
            <a:r>
              <a:rPr lang="fr-FR" sz="2400" b="1" dirty="0" err="1">
                <a:solidFill>
                  <a:schemeClr val="accent1"/>
                </a:solidFill>
              </a:rPr>
              <a:t>schauen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7F5801-6652-F44A-A222-C9D4D61CE0B2}"/>
              </a:ext>
            </a:extLst>
          </p:cNvPr>
          <p:cNvSpPr txBox="1"/>
          <p:nvPr/>
        </p:nvSpPr>
        <p:spPr>
          <a:xfrm>
            <a:off x="1935216" y="4254575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mal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Buch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lesen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E64052-8B9B-4F48-94A7-5EA4AC1E04EB}"/>
              </a:ext>
            </a:extLst>
          </p:cNvPr>
          <p:cNvSpPr txBox="1"/>
          <p:nvPr/>
        </p:nvSpPr>
        <p:spPr>
          <a:xfrm>
            <a:off x="1935215" y="4618547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Klavier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spielen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Tante Line </a:t>
            </a:r>
            <a:r>
              <a:rPr lang="fr-FR" sz="2400" b="1" dirty="0" err="1">
                <a:solidFill>
                  <a:schemeClr val="accent1"/>
                </a:solidFill>
              </a:rPr>
              <a:t>kommt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52C896B-CC8F-2146-A431-8AB6F661A690}"/>
              </a:ext>
            </a:extLst>
          </p:cNvPr>
          <p:cNvSpPr txBox="1"/>
          <p:nvPr/>
        </p:nvSpPr>
        <p:spPr>
          <a:xfrm>
            <a:off x="1935214" y="5017791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spielen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31AC8D-E92B-B742-9BBA-383A9F9ADD51}"/>
              </a:ext>
            </a:extLst>
          </p:cNvPr>
          <p:cNvSpPr txBox="1"/>
          <p:nvPr/>
        </p:nvSpPr>
        <p:spPr>
          <a:xfrm>
            <a:off x="1935213" y="5352867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endlich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Garten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helfen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4B5315C-BCAF-BB44-9AFF-7641792AAE32}"/>
              </a:ext>
            </a:extLst>
          </p:cNvPr>
          <p:cNvSpPr txBox="1"/>
          <p:nvPr/>
        </p:nvSpPr>
        <p:spPr>
          <a:xfrm>
            <a:off x="1935211" y="5733888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Schüleraustausch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machen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42F269-162E-2B4F-937E-8E914A6A7947}"/>
              </a:ext>
            </a:extLst>
          </p:cNvPr>
          <p:cNvSpPr txBox="1"/>
          <p:nvPr/>
        </p:nvSpPr>
        <p:spPr>
          <a:xfrm>
            <a:off x="1935212" y="6116083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Schokolade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essen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2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4DFBA9-2032-1C4F-81D8-0EF109F0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6913FD1-897B-E24D-8C45-3FF97E4F7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816" y="1690688"/>
            <a:ext cx="4305300" cy="8509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500692E-8911-1B41-BE7C-AF26FD3065CC}"/>
              </a:ext>
            </a:extLst>
          </p:cNvPr>
          <p:cNvSpPr txBox="1"/>
          <p:nvPr/>
        </p:nvSpPr>
        <p:spPr>
          <a:xfrm>
            <a:off x="1953153" y="2698869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sagt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2BAB6E-8EEC-E04B-8277-B579F0066BB1}"/>
              </a:ext>
            </a:extLst>
          </p:cNvPr>
          <p:cNvSpPr txBox="1"/>
          <p:nvPr/>
        </p:nvSpPr>
        <p:spPr>
          <a:xfrm>
            <a:off x="1953153" y="3317815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Mein Lehrer </a:t>
            </a:r>
            <a:r>
              <a:rPr lang="fr-FR" sz="2400" b="1" dirty="0" err="1">
                <a:solidFill>
                  <a:schemeClr val="accent1"/>
                </a:solidFill>
              </a:rPr>
              <a:t>sagt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C8FECD8-0485-094D-AC7C-15FD5D6E51B4}"/>
              </a:ext>
            </a:extLst>
          </p:cNvPr>
          <p:cNvSpPr txBox="1"/>
          <p:nvPr/>
        </p:nvSpPr>
        <p:spPr>
          <a:xfrm>
            <a:off x="1953153" y="3873030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sagen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0550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1988FA-90E0-9643-A833-9E233C46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4ED9EA-8BFF-0048-BF00-6DD339FE2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150" y="934244"/>
            <a:ext cx="9029700" cy="10541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A08EBB5-13A0-924B-8B8A-0DF3865079A0}"/>
              </a:ext>
            </a:extLst>
          </p:cNvPr>
          <p:cNvSpPr txBox="1"/>
          <p:nvPr/>
        </p:nvSpPr>
        <p:spPr>
          <a:xfrm>
            <a:off x="1456443" y="2557463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… </a:t>
            </a:r>
            <a:r>
              <a:rPr lang="fr-FR" sz="2400" b="1" i="1" dirty="0" err="1">
                <a:solidFill>
                  <a:schemeClr val="accent1"/>
                </a:solidFill>
              </a:rPr>
              <a:t>Verb</a:t>
            </a:r>
            <a:r>
              <a:rPr lang="fr-FR" sz="2400" b="1" dirty="0">
                <a:solidFill>
                  <a:schemeClr val="accent1"/>
                </a:solidFill>
              </a:rPr>
              <a:t>, (</a:t>
            </a:r>
            <a:r>
              <a:rPr lang="fr-FR" sz="2400" b="1" dirty="0" err="1">
                <a:solidFill>
                  <a:schemeClr val="accent1"/>
                </a:solidFill>
              </a:rPr>
              <a:t>dann</a:t>
            </a:r>
            <a:r>
              <a:rPr lang="fr-FR" sz="2400" b="1" dirty="0">
                <a:solidFill>
                  <a:schemeClr val="accent1"/>
                </a:solidFill>
              </a:rPr>
              <a:t> ) </a:t>
            </a:r>
            <a:r>
              <a:rPr lang="fr-FR" sz="2400" b="1" i="1" dirty="0" err="1">
                <a:solidFill>
                  <a:schemeClr val="accent1"/>
                </a:solidFill>
              </a:rPr>
              <a:t>Verb</a:t>
            </a:r>
            <a:r>
              <a:rPr lang="fr-FR" sz="2400" b="1" dirty="0">
                <a:solidFill>
                  <a:schemeClr val="accent1"/>
                </a:solidFill>
              </a:rPr>
              <a:t> 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82CB28-42DC-D047-BE49-02D8023DEA18}"/>
              </a:ext>
            </a:extLst>
          </p:cNvPr>
          <p:cNvSpPr txBox="1"/>
          <p:nvPr/>
        </p:nvSpPr>
        <p:spPr>
          <a:xfrm>
            <a:off x="1456443" y="3019128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… </a:t>
            </a:r>
            <a:r>
              <a:rPr lang="fr-FR" sz="2400" b="1" i="1" dirty="0" err="1">
                <a:solidFill>
                  <a:schemeClr val="accent1"/>
                </a:solidFill>
              </a:rPr>
              <a:t>Verb</a:t>
            </a:r>
            <a:r>
              <a:rPr lang="fr-FR" sz="2400" b="1" dirty="0">
                <a:solidFill>
                  <a:schemeClr val="accent1"/>
                </a:solidFill>
              </a:rPr>
              <a:t> …, </a:t>
            </a:r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… </a:t>
            </a:r>
            <a:r>
              <a:rPr lang="fr-FR" sz="2400" b="1" i="1" dirty="0" err="1">
                <a:solidFill>
                  <a:schemeClr val="accent1"/>
                </a:solidFill>
              </a:rPr>
              <a:t>Verb</a:t>
            </a:r>
            <a:endParaRPr lang="fr-FR" sz="2400" b="1" i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67F47C-C6FB-2E40-966C-D3449F73C9F3}"/>
              </a:ext>
            </a:extLst>
          </p:cNvPr>
          <p:cNvSpPr txBox="1"/>
          <p:nvPr/>
        </p:nvSpPr>
        <p:spPr>
          <a:xfrm>
            <a:off x="1456443" y="3564699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höre</a:t>
            </a:r>
            <a:r>
              <a:rPr lang="fr-FR" sz="2400" b="1" dirty="0">
                <a:solidFill>
                  <a:schemeClr val="accent1"/>
                </a:solidFill>
              </a:rPr>
              <a:t> … (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) </a:t>
            </a:r>
            <a:r>
              <a:rPr lang="fr-FR" sz="2400" b="1" dirty="0" err="1">
                <a:solidFill>
                  <a:schemeClr val="accent1"/>
                </a:solidFill>
              </a:rPr>
              <a:t>gern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… </a:t>
            </a:r>
            <a:r>
              <a:rPr lang="fr-FR" sz="2400" b="1" i="1" dirty="0" err="1">
                <a:solidFill>
                  <a:schemeClr val="accent1"/>
                </a:solidFill>
              </a:rPr>
              <a:t>Verb</a:t>
            </a:r>
            <a:endParaRPr lang="fr-FR" sz="2400" b="1" i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D7BDEF-849D-D74F-B71B-1446597372AC}"/>
              </a:ext>
            </a:extLst>
          </p:cNvPr>
          <p:cNvSpPr txBox="1"/>
          <p:nvPr/>
        </p:nvSpPr>
        <p:spPr>
          <a:xfrm>
            <a:off x="1456443" y="4110270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mag</a:t>
            </a:r>
            <a:r>
              <a:rPr lang="fr-FR" sz="2400" b="1" dirty="0">
                <a:solidFill>
                  <a:schemeClr val="accent1"/>
                </a:solidFill>
              </a:rPr>
              <a:t> … (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),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… </a:t>
            </a:r>
            <a:r>
              <a:rPr lang="fr-FR" sz="2400" b="1" i="1" dirty="0" err="1">
                <a:solidFill>
                  <a:schemeClr val="accent1"/>
                </a:solidFill>
              </a:rPr>
              <a:t>Verb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582BD9-8EB4-9B4E-8D2A-DA486CE4CFDF}"/>
              </a:ext>
            </a:extLst>
          </p:cNvPr>
          <p:cNvSpPr txBox="1"/>
          <p:nvPr/>
        </p:nvSpPr>
        <p:spPr>
          <a:xfrm>
            <a:off x="1456443" y="4594624"/>
            <a:ext cx="787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Bei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Lied …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gute</a:t>
            </a:r>
            <a:r>
              <a:rPr lang="fr-FR" sz="2400" b="1" dirty="0">
                <a:solidFill>
                  <a:schemeClr val="accent1"/>
                </a:solidFill>
              </a:rPr>
              <a:t> / </a:t>
            </a:r>
            <a:r>
              <a:rPr lang="fr-FR" sz="2400" b="1" dirty="0" err="1">
                <a:solidFill>
                  <a:schemeClr val="accent1"/>
                </a:solidFill>
              </a:rPr>
              <a:t>schlechte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Laune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… </a:t>
            </a:r>
            <a:r>
              <a:rPr lang="fr-FR" sz="2400" b="1" i="1" dirty="0" err="1">
                <a:solidFill>
                  <a:schemeClr val="accent1"/>
                </a:solidFill>
              </a:rPr>
              <a:t>Verb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8F037-2115-8F42-8031-25AE2501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59563EA-383E-BA48-A92A-D0359BCEB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262" y="365125"/>
            <a:ext cx="11403475" cy="2505076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0F3BA52-7700-714D-85A4-577B2CDF5FE2}"/>
              </a:ext>
            </a:extLst>
          </p:cNvPr>
          <p:cNvSpPr txBox="1"/>
          <p:nvPr/>
        </p:nvSpPr>
        <p:spPr>
          <a:xfrm>
            <a:off x="838200" y="35560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1. Ah! – Oh! – </a:t>
            </a:r>
            <a:r>
              <a:rPr lang="fr-FR" sz="2400" b="1" dirty="0" err="1">
                <a:solidFill>
                  <a:schemeClr val="accent1"/>
                </a:solidFill>
              </a:rPr>
              <a:t>Hmhm</a:t>
            </a:r>
            <a:r>
              <a:rPr lang="fr-FR" sz="2400" b="1" dirty="0">
                <a:solidFill>
                  <a:schemeClr val="accent1"/>
                </a:solidFill>
              </a:rPr>
              <a:t>! – </a:t>
            </a:r>
            <a:r>
              <a:rPr lang="fr-FR" sz="2400" b="1" dirty="0" err="1">
                <a:solidFill>
                  <a:schemeClr val="accent1"/>
                </a:solidFill>
              </a:rPr>
              <a:t>Wahnsinn</a:t>
            </a:r>
            <a:r>
              <a:rPr lang="fr-FR" sz="2400" b="1" dirty="0">
                <a:solidFill>
                  <a:schemeClr val="accent1"/>
                </a:solidFill>
              </a:rPr>
              <a:t>! – Wow! 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2. Hm. – Na </a:t>
            </a:r>
            <a:r>
              <a:rPr lang="fr-FR" sz="2400" b="1" dirty="0" err="1">
                <a:solidFill>
                  <a:schemeClr val="accent1"/>
                </a:solidFill>
              </a:rPr>
              <a:t>ja</a:t>
            </a:r>
            <a:r>
              <a:rPr lang="fr-FR" sz="2400" b="1" dirty="0">
                <a:solidFill>
                  <a:schemeClr val="accent1"/>
                </a:solidFill>
              </a:rPr>
              <a:t>. – </a:t>
            </a:r>
            <a:r>
              <a:rPr lang="fr-FR" sz="2400" b="1" dirty="0" err="1">
                <a:solidFill>
                  <a:schemeClr val="accent1"/>
                </a:solidFill>
              </a:rPr>
              <a:t>Aha</a:t>
            </a:r>
            <a:r>
              <a:rPr lang="fr-FR" sz="2400" b="1" dirty="0">
                <a:solidFill>
                  <a:schemeClr val="accent1"/>
                </a:solidFill>
              </a:rPr>
              <a:t>. – So lala. – </a:t>
            </a:r>
            <a:r>
              <a:rPr lang="fr-FR" sz="2400" b="1" dirty="0" err="1">
                <a:solidFill>
                  <a:schemeClr val="accent1"/>
                </a:solidFill>
              </a:rPr>
              <a:t>Ja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ja</a:t>
            </a:r>
            <a:r>
              <a:rPr lang="fr-FR" sz="2400" b="1" dirty="0">
                <a:solidFill>
                  <a:schemeClr val="accent1"/>
                </a:solidFill>
              </a:rPr>
              <a:t>!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Nein</a:t>
            </a:r>
            <a:r>
              <a:rPr lang="fr-FR" sz="2400" b="1" dirty="0">
                <a:solidFill>
                  <a:schemeClr val="accent1"/>
                </a:solidFill>
              </a:rPr>
              <a:t>, bitte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! – Oh </a:t>
            </a:r>
            <a:r>
              <a:rPr lang="fr-FR" sz="2400" b="1" dirty="0" err="1">
                <a:solidFill>
                  <a:schemeClr val="accent1"/>
                </a:solidFill>
              </a:rPr>
              <a:t>nein</a:t>
            </a:r>
            <a:r>
              <a:rPr lang="fr-FR" sz="2400" b="1" dirty="0">
                <a:solidFill>
                  <a:schemeClr val="accent1"/>
                </a:solidFill>
              </a:rPr>
              <a:t>! – </a:t>
            </a:r>
            <a:r>
              <a:rPr lang="fr-FR" sz="2400" b="1" dirty="0" err="1">
                <a:solidFill>
                  <a:schemeClr val="accent1"/>
                </a:solidFill>
              </a:rPr>
              <a:t>Ach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nein</a:t>
            </a:r>
            <a:r>
              <a:rPr lang="fr-FR" sz="2400" b="1" dirty="0">
                <a:solidFill>
                  <a:schemeClr val="accent1"/>
                </a:solidFill>
              </a:rPr>
              <a:t>! – Oh je!</a:t>
            </a:r>
          </a:p>
        </p:txBody>
      </p:sp>
      <p:pic>
        <p:nvPicPr>
          <p:cNvPr id="3" name="gk10_11_Bd1_KB_Track_01.15_K03_A1c" descr="gk10_11_Bd1_KB_Track_01.15_K03_A1c">
            <a:hlinkClick r:id="" action="ppaction://media"/>
            <a:extLst>
              <a:ext uri="{FF2B5EF4-FFF2-40B4-BE49-F238E27FC236}">
                <a16:creationId xmlns:a16="http://schemas.microsoft.com/office/drawing/2014/main" id="{33E48993-8109-E04F-BB1D-9AB72B19A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152" y="51575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6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6868C-AFEB-BC4F-B303-3D74D008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8BF188-21E7-4044-A854-CD737BB17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60273" y="1744487"/>
            <a:ext cx="6616700" cy="6985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59667E-713A-7D45-A2EE-2ED323AFA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2851150"/>
            <a:ext cx="10934700" cy="1155700"/>
          </a:xfrm>
          <a:prstGeom prst="rect">
            <a:avLst/>
          </a:prstGeom>
        </p:spPr>
      </p:pic>
      <p:pic>
        <p:nvPicPr>
          <p:cNvPr id="3" name="gk10_11_Bd1_KB_Track_01.24_K03_A15b_d" descr="gk10_11_Bd1_KB_Track_01.24_K03_A15b_d">
            <a:hlinkClick r:id="" action="ppaction://media"/>
            <a:extLst>
              <a:ext uri="{FF2B5EF4-FFF2-40B4-BE49-F238E27FC236}">
                <a16:creationId xmlns:a16="http://schemas.microsoft.com/office/drawing/2014/main" id="{BFB35B39-E94F-6C4A-BAB5-1B8DABBB3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217" y="46261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5E66AE-EA29-E24D-8B4B-3391C493A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E0720EF-4B48-354C-BD64-A6DA8C4A8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417" y="2096294"/>
            <a:ext cx="5575300" cy="355600"/>
          </a:xfrm>
        </p:spPr>
      </p:pic>
    </p:spTree>
    <p:extLst>
      <p:ext uri="{BB962C8B-B14F-4D97-AF65-F5344CB8AC3E}">
        <p14:creationId xmlns:p14="http://schemas.microsoft.com/office/powerpoint/2010/main" val="1335353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49F950-EFEE-CE4B-A8A8-2E03E7DE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01756B-04E1-9248-9E0F-2438BC716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9617" y="1849349"/>
            <a:ext cx="5524500" cy="5334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F63152-B70D-334E-940B-0CBA7474B7D2}"/>
              </a:ext>
            </a:extLst>
          </p:cNvPr>
          <p:cNvSpPr txBox="1"/>
          <p:nvPr/>
        </p:nvSpPr>
        <p:spPr>
          <a:xfrm>
            <a:off x="2449866" y="2771951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« Die </a:t>
            </a:r>
            <a:r>
              <a:rPr lang="fr-FR" sz="2400" b="1" dirty="0" err="1">
                <a:solidFill>
                  <a:schemeClr val="accent1"/>
                </a:solidFill>
              </a:rPr>
              <a:t>immer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lacht</a:t>
            </a:r>
            <a:r>
              <a:rPr lang="fr-FR" sz="2400" b="1" dirty="0">
                <a:solidFill>
                  <a:schemeClr val="accent1"/>
                </a:solidFill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8613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64CAB-3ED8-3942-B2B2-7AA24B3D3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5E5433-61B6-5349-974B-67B9171A0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328" y="1690688"/>
            <a:ext cx="7912100" cy="10795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02F87EC-34D9-124E-B39A-38842036B69C}"/>
              </a:ext>
            </a:extLst>
          </p:cNvPr>
          <p:cNvSpPr txBox="1"/>
          <p:nvPr/>
        </p:nvSpPr>
        <p:spPr>
          <a:xfrm>
            <a:off x="1569332" y="3133196"/>
            <a:ext cx="754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lacht</a:t>
            </a:r>
            <a:r>
              <a:rPr lang="fr-FR" sz="2400" b="1" dirty="0">
                <a:solidFill>
                  <a:schemeClr val="accent1"/>
                </a:solidFill>
              </a:rPr>
              <a:t>. Aber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weint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wenn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alleine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glaube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dass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glücklich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125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04AAEF-1916-1D4A-AFA7-D401208B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9A5612-8442-3A4C-ADD3-34E6152F8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367" y="2124516"/>
            <a:ext cx="7340600" cy="6604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988842B-B9EC-034A-8565-8DAE801EFAC7}"/>
              </a:ext>
            </a:extLst>
          </p:cNvPr>
          <p:cNvSpPr txBox="1"/>
          <p:nvPr/>
        </p:nvSpPr>
        <p:spPr>
          <a:xfrm>
            <a:off x="1738665" y="3133196"/>
            <a:ext cx="754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Satz</a:t>
            </a:r>
            <a:r>
              <a:rPr lang="fr-FR" sz="2400" b="1" dirty="0">
                <a:solidFill>
                  <a:schemeClr val="accent1"/>
                </a:solidFill>
              </a:rPr>
              <a:t> B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04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E8E43-98D6-BB40-A627-ADF4E7EF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50A7DBB-6460-6E43-969A-EC432E588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817" y="1990461"/>
            <a:ext cx="8420100" cy="1041400"/>
          </a:xfrm>
        </p:spPr>
      </p:pic>
    </p:spTree>
    <p:extLst>
      <p:ext uri="{BB962C8B-B14F-4D97-AF65-F5344CB8AC3E}">
        <p14:creationId xmlns:p14="http://schemas.microsoft.com/office/powerpoint/2010/main" val="351661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2B008DB-4614-A643-82C6-9070726EE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696" y="398255"/>
            <a:ext cx="10146043" cy="538114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911D01-A424-3447-BD4F-7E183325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926" y="5713139"/>
            <a:ext cx="3316080" cy="1111695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94960B0-AE62-3F4C-905E-F10B17CBA7D4}"/>
              </a:ext>
            </a:extLst>
          </p:cNvPr>
          <p:cNvSpPr/>
          <p:nvPr/>
        </p:nvSpPr>
        <p:spPr>
          <a:xfrm>
            <a:off x="2676938" y="1722782"/>
            <a:ext cx="1709531" cy="3843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168E984-2B0F-A648-AB7B-DDAF9817C941}"/>
              </a:ext>
            </a:extLst>
          </p:cNvPr>
          <p:cNvSpPr/>
          <p:nvPr/>
        </p:nvSpPr>
        <p:spPr>
          <a:xfrm>
            <a:off x="4270681" y="1722781"/>
            <a:ext cx="2517577" cy="38431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E0218B2-704F-A14B-9BCB-DD5968C3A78A}"/>
              </a:ext>
            </a:extLst>
          </p:cNvPr>
          <p:cNvSpPr/>
          <p:nvPr/>
        </p:nvSpPr>
        <p:spPr>
          <a:xfrm>
            <a:off x="3185799" y="2572606"/>
            <a:ext cx="2052628" cy="43406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3F0E06C-D9C9-914D-9A74-0C37B5ABF4F4}"/>
              </a:ext>
            </a:extLst>
          </p:cNvPr>
          <p:cNvSpPr/>
          <p:nvPr/>
        </p:nvSpPr>
        <p:spPr>
          <a:xfrm>
            <a:off x="6832621" y="2572606"/>
            <a:ext cx="2264884" cy="43406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AC6F37F-7E6E-2C42-BDDB-A2C8D16F2152}"/>
              </a:ext>
            </a:extLst>
          </p:cNvPr>
          <p:cNvSpPr/>
          <p:nvPr/>
        </p:nvSpPr>
        <p:spPr>
          <a:xfrm>
            <a:off x="3357347" y="3431621"/>
            <a:ext cx="1617609" cy="3843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F1DD24B-2EE9-044B-B9C5-108CF954AA48}"/>
              </a:ext>
            </a:extLst>
          </p:cNvPr>
          <p:cNvSpPr/>
          <p:nvPr/>
        </p:nvSpPr>
        <p:spPr>
          <a:xfrm>
            <a:off x="4974956" y="3438561"/>
            <a:ext cx="1813302" cy="37737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2DF0205-D17A-1A43-9403-ECA7750257FC}"/>
              </a:ext>
            </a:extLst>
          </p:cNvPr>
          <p:cNvSpPr/>
          <p:nvPr/>
        </p:nvSpPr>
        <p:spPr>
          <a:xfrm>
            <a:off x="1171020" y="4556388"/>
            <a:ext cx="1709531" cy="3843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832B0BB-4ED3-814F-9C27-716D545CBCF6}"/>
              </a:ext>
            </a:extLst>
          </p:cNvPr>
          <p:cNvSpPr/>
          <p:nvPr/>
        </p:nvSpPr>
        <p:spPr>
          <a:xfrm>
            <a:off x="2747578" y="4523604"/>
            <a:ext cx="1824422" cy="41709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B28C626-FF68-A049-896F-10774F429590}"/>
              </a:ext>
            </a:extLst>
          </p:cNvPr>
          <p:cNvSpPr/>
          <p:nvPr/>
        </p:nvSpPr>
        <p:spPr>
          <a:xfrm>
            <a:off x="1171020" y="5395086"/>
            <a:ext cx="2014779" cy="41709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BEFAD9C-674B-7440-9E37-C036B49B59EB}"/>
              </a:ext>
            </a:extLst>
          </p:cNvPr>
          <p:cNvSpPr/>
          <p:nvPr/>
        </p:nvSpPr>
        <p:spPr>
          <a:xfrm>
            <a:off x="4673951" y="5395086"/>
            <a:ext cx="1850835" cy="41709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58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C3DB5-ECB6-964D-B6C1-71942941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FA9164-91DE-C34D-8CF5-1CD13FCD4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51" y="2236598"/>
            <a:ext cx="11930897" cy="3297197"/>
          </a:xfrm>
        </p:spPr>
      </p:pic>
    </p:spTree>
    <p:extLst>
      <p:ext uri="{BB962C8B-B14F-4D97-AF65-F5344CB8AC3E}">
        <p14:creationId xmlns:p14="http://schemas.microsoft.com/office/powerpoint/2010/main" val="3725247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F302FC-D4E9-1B4A-A22C-538926BD0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731" y="217414"/>
            <a:ext cx="10251543" cy="6640586"/>
          </a:xfrm>
        </p:spPr>
      </p:pic>
    </p:spTree>
    <p:extLst>
      <p:ext uri="{BB962C8B-B14F-4D97-AF65-F5344CB8AC3E}">
        <p14:creationId xmlns:p14="http://schemas.microsoft.com/office/powerpoint/2010/main" val="1296216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14502-43E3-CE4F-921A-2F984725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accent1"/>
                </a:solidFill>
              </a:rPr>
              <a:t>Das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kann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nach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Kapitel</a:t>
            </a:r>
            <a:r>
              <a:rPr lang="fr-FR" b="1" dirty="0">
                <a:solidFill>
                  <a:schemeClr val="accent1"/>
                </a:solidFill>
              </a:rPr>
              <a:t> 3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CE32A10-6720-5647-A6B4-95672BB2E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300" y="2086749"/>
            <a:ext cx="8763000" cy="41021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819870-219A-1D4C-B156-5F2937830107}"/>
              </a:ext>
            </a:extLst>
          </p:cNvPr>
          <p:cNvSpPr/>
          <p:nvPr/>
        </p:nvSpPr>
        <p:spPr>
          <a:xfrm>
            <a:off x="1892300" y="3506331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Entschuldige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mein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Handy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war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kaputt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16785D-74BE-9E4D-9ED9-41E36AB80314}"/>
              </a:ext>
            </a:extLst>
          </p:cNvPr>
          <p:cNvSpPr/>
          <p:nvPr/>
        </p:nvSpPr>
        <p:spPr>
          <a:xfrm>
            <a:off x="1981200" y="4396859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Tut mir </a:t>
            </a:r>
            <a:r>
              <a:rPr lang="fr-FR" sz="2400" b="1" dirty="0" err="1">
                <a:solidFill>
                  <a:schemeClr val="accent1"/>
                </a:solidFill>
              </a:rPr>
              <a:t>echt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leid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Beim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nächsten</a:t>
            </a:r>
            <a:r>
              <a:rPr lang="fr-FR" sz="2400" b="1" dirty="0">
                <a:solidFill>
                  <a:schemeClr val="accent1"/>
                </a:solidFill>
              </a:rPr>
              <a:t> Mal bin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pünktlich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9B4BF3-231C-E84A-AC51-BA92723CEB42}"/>
              </a:ext>
            </a:extLst>
          </p:cNvPr>
          <p:cNvSpPr/>
          <p:nvPr/>
        </p:nvSpPr>
        <p:spPr>
          <a:xfrm>
            <a:off x="1981200" y="5422384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stimmt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! Es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doch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ordentlich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27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1C892-1172-B246-9CF6-DAF7D00A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B90111B-CD87-554F-9F5C-B7D2C22E1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492" y="365124"/>
            <a:ext cx="11458808" cy="269868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4A3B8AA-180E-714D-AD12-9DA88C633414}"/>
              </a:ext>
            </a:extLst>
          </p:cNvPr>
          <p:cNvSpPr txBox="1"/>
          <p:nvPr/>
        </p:nvSpPr>
        <p:spPr>
          <a:xfrm>
            <a:off x="339492" y="3276600"/>
            <a:ext cx="1125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Mögliche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Antworten</a:t>
            </a:r>
            <a:r>
              <a:rPr lang="fr-FR" sz="2400" b="1" dirty="0">
                <a:solidFill>
                  <a:schemeClr val="accent1"/>
                </a:solidFill>
              </a:rPr>
              <a:t>: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Stunden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Autofahren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langweilig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blöd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furchtbar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nervig</a:t>
            </a:r>
            <a:r>
              <a:rPr lang="fr-FR" sz="2400" b="1" i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Film </a:t>
            </a:r>
            <a:r>
              <a:rPr lang="fr-FR" sz="2400" b="1" dirty="0" err="1">
                <a:solidFill>
                  <a:schemeClr val="accent1"/>
                </a:solidFill>
              </a:rPr>
              <a:t>ohne</a:t>
            </a:r>
            <a:r>
              <a:rPr lang="fr-FR" sz="2400" b="1" dirty="0">
                <a:solidFill>
                  <a:schemeClr val="accent1"/>
                </a:solidFill>
              </a:rPr>
              <a:t> Happy End </a:t>
            </a:r>
            <a:r>
              <a:rPr lang="fr-FR" sz="2400" b="1" i="1" dirty="0" err="1">
                <a:solidFill>
                  <a:schemeClr val="accent1"/>
                </a:solidFill>
              </a:rPr>
              <a:t>blöd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nervig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furchtbar</a:t>
            </a:r>
            <a:r>
              <a:rPr lang="fr-FR" sz="2400" b="1" i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Fussballspiel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Stadion </a:t>
            </a:r>
            <a:r>
              <a:rPr lang="fr-FR" sz="2400" b="1" i="1" dirty="0">
                <a:solidFill>
                  <a:schemeClr val="accent1"/>
                </a:solidFill>
              </a:rPr>
              <a:t>cool / </a:t>
            </a:r>
            <a:r>
              <a:rPr lang="fr-FR" sz="2400" b="1" i="1" dirty="0" err="1">
                <a:solidFill>
                  <a:schemeClr val="accent1"/>
                </a:solidFill>
              </a:rPr>
              <a:t>fantastisch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spannend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klasse</a:t>
            </a:r>
            <a:r>
              <a:rPr lang="fr-FR" sz="2400" b="1" i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Klettertour</a:t>
            </a:r>
            <a:r>
              <a:rPr lang="fr-FR" sz="2400" b="1" dirty="0">
                <a:solidFill>
                  <a:schemeClr val="accent1"/>
                </a:solidFill>
              </a:rPr>
              <a:t> in den </a:t>
            </a:r>
            <a:r>
              <a:rPr lang="fr-FR" sz="2400" b="1" dirty="0" err="1">
                <a:solidFill>
                  <a:schemeClr val="accent1"/>
                </a:solidFill>
              </a:rPr>
              <a:t>Alpen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toll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spannend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langweilig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furchtbar</a:t>
            </a:r>
            <a:r>
              <a:rPr lang="fr-FR" sz="2400" b="1" i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Schuljahr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Ausland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i="1" dirty="0">
                <a:solidFill>
                  <a:schemeClr val="accent1"/>
                </a:solidFill>
              </a:rPr>
              <a:t>cool / </a:t>
            </a:r>
            <a:r>
              <a:rPr lang="fr-FR" sz="2400" b="1" i="1" dirty="0" err="1">
                <a:solidFill>
                  <a:schemeClr val="accent1"/>
                </a:solidFill>
              </a:rPr>
              <a:t>toll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klasse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interessant</a:t>
            </a:r>
            <a:r>
              <a:rPr lang="fr-FR" sz="2400" b="1" i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zwei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Wochen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alte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Katzenbabys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süss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schön</a:t>
            </a:r>
            <a:r>
              <a:rPr lang="fr-FR" sz="2400" b="1" i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Mondnacht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toll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romantisch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schön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75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CEA842-EB1C-644E-AD62-78401553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0"/>
            <a:ext cx="10515600" cy="1325563"/>
          </a:xfrm>
        </p:spPr>
        <p:txBody>
          <a:bodyPr/>
          <a:lstStyle/>
          <a:p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01242E-3D41-D349-A45A-39377B39A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mag</a:t>
            </a:r>
            <a:r>
              <a:rPr lang="fr-FR" b="1" dirty="0">
                <a:solidFill>
                  <a:schemeClr val="accent1"/>
                </a:solidFill>
              </a:rPr>
              <a:t> es, </a:t>
            </a:r>
            <a:r>
              <a:rPr lang="fr-FR" b="1" dirty="0" err="1">
                <a:solidFill>
                  <a:schemeClr val="accent1"/>
                </a:solidFill>
              </a:rPr>
              <a:t>wenn</a:t>
            </a:r>
            <a:r>
              <a:rPr lang="fr-FR" b="1" dirty="0">
                <a:solidFill>
                  <a:schemeClr val="accent1"/>
                </a:solidFill>
              </a:rPr>
              <a:t> die Sonne </a:t>
            </a:r>
            <a:r>
              <a:rPr lang="fr-FR" b="1" dirty="0" err="1">
                <a:solidFill>
                  <a:schemeClr val="accent1"/>
                </a:solidFill>
              </a:rPr>
              <a:t>scheint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b="1" dirty="0">
                <a:solidFill>
                  <a:schemeClr val="accent1"/>
                </a:solidFill>
              </a:rPr>
              <a:t>Es </a:t>
            </a:r>
            <a:r>
              <a:rPr lang="fr-FR" b="1" dirty="0" err="1">
                <a:solidFill>
                  <a:schemeClr val="accent1"/>
                </a:solidFill>
              </a:rPr>
              <a:t>stört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mich</a:t>
            </a:r>
            <a:r>
              <a:rPr lang="fr-FR" b="1" dirty="0">
                <a:solidFill>
                  <a:schemeClr val="accent1"/>
                </a:solidFill>
              </a:rPr>
              <a:t>, </a:t>
            </a:r>
            <a:r>
              <a:rPr lang="fr-FR" b="1" dirty="0" err="1">
                <a:solidFill>
                  <a:schemeClr val="accent1"/>
                </a:solidFill>
              </a:rPr>
              <a:t>wenn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keine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Zeit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habe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b="1" dirty="0" err="1">
                <a:solidFill>
                  <a:schemeClr val="accent1"/>
                </a:solidFill>
              </a:rPr>
              <a:t>Wenn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müde</a:t>
            </a:r>
            <a:r>
              <a:rPr lang="fr-FR" b="1" dirty="0">
                <a:solidFill>
                  <a:schemeClr val="accent1"/>
                </a:solidFill>
              </a:rPr>
              <a:t> bin, </a:t>
            </a:r>
            <a:r>
              <a:rPr lang="fr-FR" b="1" dirty="0" err="1">
                <a:solidFill>
                  <a:schemeClr val="accent1"/>
                </a:solidFill>
              </a:rPr>
              <a:t>gehe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ins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Bett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b="1" dirty="0" err="1">
                <a:solidFill>
                  <a:schemeClr val="accent1"/>
                </a:solidFill>
              </a:rPr>
              <a:t>Wenn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Ferien </a:t>
            </a:r>
            <a:r>
              <a:rPr lang="fr-FR" b="1" dirty="0" err="1">
                <a:solidFill>
                  <a:schemeClr val="accent1"/>
                </a:solidFill>
              </a:rPr>
              <a:t>habe</a:t>
            </a:r>
            <a:r>
              <a:rPr lang="fr-FR" b="1" dirty="0">
                <a:solidFill>
                  <a:schemeClr val="accent1"/>
                </a:solidFill>
              </a:rPr>
              <a:t>, </a:t>
            </a:r>
            <a:r>
              <a:rPr lang="fr-FR" b="1" dirty="0" err="1">
                <a:solidFill>
                  <a:schemeClr val="accent1"/>
                </a:solidFill>
              </a:rPr>
              <a:t>gehe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ins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Schwimmbad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4D2D11-013C-9E4A-9A69-7D7E5D195B03}"/>
              </a:ext>
            </a:extLst>
          </p:cNvPr>
          <p:cNvSpPr txBox="1"/>
          <p:nvPr/>
        </p:nvSpPr>
        <p:spPr>
          <a:xfrm>
            <a:off x="685800" y="1131282"/>
            <a:ext cx="567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Sätze</a:t>
            </a:r>
            <a:r>
              <a:rPr lang="fr-FR" sz="2800" b="1" dirty="0">
                <a:solidFill>
                  <a:schemeClr val="accent1"/>
                </a:solidFill>
              </a:rPr>
              <a:t> mit </a:t>
            </a:r>
            <a:r>
              <a:rPr lang="fr-FR" sz="2800" b="1" dirty="0" err="1">
                <a:solidFill>
                  <a:schemeClr val="accent1"/>
                </a:solidFill>
              </a:rPr>
              <a:t>wenn</a:t>
            </a:r>
            <a:endParaRPr lang="fr-F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2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4696B33-EDD9-7442-8098-B076338B7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680" y="3412991"/>
            <a:ext cx="5181600" cy="3102838"/>
          </a:xfrm>
        </p:spPr>
        <p:txBody>
          <a:bodyPr/>
          <a:lstStyle/>
          <a:p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freue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mich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>
                <a:solidFill>
                  <a:schemeClr val="accent1"/>
                </a:solidFill>
              </a:rPr>
              <a:t>du </a:t>
            </a:r>
            <a:r>
              <a:rPr lang="fr-FR" b="1" dirty="0" err="1">
                <a:solidFill>
                  <a:schemeClr val="accent1"/>
                </a:solidFill>
              </a:rPr>
              <a:t>freust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dich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>
                <a:solidFill>
                  <a:schemeClr val="accent1"/>
                </a:solidFill>
              </a:rPr>
              <a:t>er/</a:t>
            </a:r>
            <a:r>
              <a:rPr lang="fr-FR" b="1" dirty="0" err="1">
                <a:solidFill>
                  <a:schemeClr val="accent1"/>
                </a:solidFill>
              </a:rPr>
              <a:t>sie</a:t>
            </a:r>
            <a:r>
              <a:rPr lang="fr-FR" b="1" dirty="0">
                <a:solidFill>
                  <a:schemeClr val="accent1"/>
                </a:solidFill>
              </a:rPr>
              <a:t>/es </a:t>
            </a:r>
            <a:r>
              <a:rPr lang="fr-FR" b="1" dirty="0" err="1">
                <a:solidFill>
                  <a:schemeClr val="accent1"/>
                </a:solidFill>
              </a:rPr>
              <a:t>freut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sich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 err="1">
                <a:solidFill>
                  <a:schemeClr val="accent1"/>
                </a:solidFill>
              </a:rPr>
              <a:t>wir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freuen</a:t>
            </a:r>
            <a:r>
              <a:rPr lang="fr-FR" b="1" dirty="0">
                <a:solidFill>
                  <a:schemeClr val="accent1"/>
                </a:solidFill>
              </a:rPr>
              <a:t> uns</a:t>
            </a:r>
          </a:p>
          <a:p>
            <a:r>
              <a:rPr lang="fr-FR" b="1" dirty="0" err="1">
                <a:solidFill>
                  <a:schemeClr val="accent1"/>
                </a:solidFill>
              </a:rPr>
              <a:t>ihr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freut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euch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 err="1">
                <a:solidFill>
                  <a:schemeClr val="accent1"/>
                </a:solidFill>
              </a:rPr>
              <a:t>sie</a:t>
            </a:r>
            <a:r>
              <a:rPr lang="fr-FR" b="1" dirty="0">
                <a:solidFill>
                  <a:schemeClr val="accent1"/>
                </a:solidFill>
              </a:rPr>
              <a:t>/</a:t>
            </a:r>
            <a:r>
              <a:rPr lang="fr-FR" b="1" dirty="0" err="1">
                <a:solidFill>
                  <a:schemeClr val="accent1"/>
                </a:solidFill>
              </a:rPr>
              <a:t>Sie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freuen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sich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E698E2F-FC54-834B-850A-74ABA7992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9280" y="3412991"/>
            <a:ext cx="5181600" cy="3304314"/>
          </a:xfrm>
        </p:spPr>
        <p:txBody>
          <a:bodyPr/>
          <a:lstStyle/>
          <a:p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entschuldige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mich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>
                <a:solidFill>
                  <a:schemeClr val="accent1"/>
                </a:solidFill>
              </a:rPr>
              <a:t>du </a:t>
            </a:r>
            <a:r>
              <a:rPr lang="fr-FR" b="1" dirty="0" err="1">
                <a:solidFill>
                  <a:schemeClr val="accent1"/>
                </a:solidFill>
              </a:rPr>
              <a:t>entschuldigst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dich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>
                <a:solidFill>
                  <a:schemeClr val="accent1"/>
                </a:solidFill>
              </a:rPr>
              <a:t>er/</a:t>
            </a:r>
            <a:r>
              <a:rPr lang="fr-FR" b="1" dirty="0" err="1">
                <a:solidFill>
                  <a:schemeClr val="accent1"/>
                </a:solidFill>
              </a:rPr>
              <a:t>sie</a:t>
            </a:r>
            <a:r>
              <a:rPr lang="fr-FR" b="1" dirty="0">
                <a:solidFill>
                  <a:schemeClr val="accent1"/>
                </a:solidFill>
              </a:rPr>
              <a:t>/es </a:t>
            </a:r>
            <a:r>
              <a:rPr lang="fr-FR" b="1" dirty="0" err="1">
                <a:solidFill>
                  <a:schemeClr val="accent1"/>
                </a:solidFill>
              </a:rPr>
              <a:t>entschuldigt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sich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 err="1">
                <a:solidFill>
                  <a:schemeClr val="accent1"/>
                </a:solidFill>
              </a:rPr>
              <a:t>wir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entschuldigen</a:t>
            </a:r>
            <a:r>
              <a:rPr lang="fr-FR" b="1" dirty="0">
                <a:solidFill>
                  <a:schemeClr val="accent1"/>
                </a:solidFill>
              </a:rPr>
              <a:t> uns</a:t>
            </a:r>
          </a:p>
          <a:p>
            <a:r>
              <a:rPr lang="fr-FR" b="1" dirty="0" err="1">
                <a:solidFill>
                  <a:schemeClr val="accent1"/>
                </a:solidFill>
              </a:rPr>
              <a:t>ihr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entschuldigt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euch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 err="1">
                <a:solidFill>
                  <a:schemeClr val="accent1"/>
                </a:solidFill>
              </a:rPr>
              <a:t>sie</a:t>
            </a:r>
            <a:r>
              <a:rPr lang="fr-FR" b="1" dirty="0">
                <a:solidFill>
                  <a:schemeClr val="accent1"/>
                </a:solidFill>
              </a:rPr>
              <a:t>/</a:t>
            </a:r>
            <a:r>
              <a:rPr lang="fr-FR" b="1" dirty="0" err="1">
                <a:solidFill>
                  <a:schemeClr val="accent1"/>
                </a:solidFill>
              </a:rPr>
              <a:t>Sie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entschuldigen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sich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771852-B03A-884E-9F8E-F3FA8715C3C7}"/>
              </a:ext>
            </a:extLst>
          </p:cNvPr>
          <p:cNvSpPr/>
          <p:nvPr/>
        </p:nvSpPr>
        <p:spPr>
          <a:xfrm>
            <a:off x="627680" y="1348444"/>
            <a:ext cx="7268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etwas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nicht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vergessen</a:t>
            </a:r>
            <a:r>
              <a:rPr lang="fr-FR" sz="2800" b="1" dirty="0">
                <a:solidFill>
                  <a:schemeClr val="accent1"/>
                </a:solidFill>
              </a:rPr>
              <a:t> = </a:t>
            </a:r>
            <a:r>
              <a:rPr lang="fr-FR" sz="2800" b="1" dirty="0" err="1">
                <a:solidFill>
                  <a:schemeClr val="accent1"/>
                </a:solidFill>
              </a:rPr>
              <a:t>sich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erinnern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99A72-08CC-8648-97BF-0E2229A7C324}"/>
              </a:ext>
            </a:extLst>
          </p:cNvPr>
          <p:cNvSpPr txBox="1"/>
          <p:nvPr/>
        </p:nvSpPr>
        <p:spPr>
          <a:xfrm>
            <a:off x="901700" y="533400"/>
            <a:ext cx="661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Reflexive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Verben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452397-A678-324A-8645-01C0D2F7CD5A}"/>
              </a:ext>
            </a:extLst>
          </p:cNvPr>
          <p:cNvSpPr txBox="1"/>
          <p:nvPr/>
        </p:nvSpPr>
        <p:spPr>
          <a:xfrm>
            <a:off x="627680" y="1797728"/>
            <a:ext cx="5849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einen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Konflikt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haben</a:t>
            </a:r>
            <a:r>
              <a:rPr lang="fr-FR" sz="2800" b="1" dirty="0">
                <a:solidFill>
                  <a:schemeClr val="accent1"/>
                </a:solidFill>
              </a:rPr>
              <a:t> = </a:t>
            </a:r>
            <a:r>
              <a:rPr lang="fr-FR" sz="2800" b="1" dirty="0" err="1">
                <a:solidFill>
                  <a:schemeClr val="accent1"/>
                </a:solidFill>
              </a:rPr>
              <a:t>sich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streiten</a:t>
            </a:r>
            <a:endParaRPr lang="fr-FR" sz="2800" b="1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5DE06-1C90-DE4B-A964-840DB484DBC5}"/>
              </a:ext>
            </a:extLst>
          </p:cNvPr>
          <p:cNvSpPr/>
          <p:nvPr/>
        </p:nvSpPr>
        <p:spPr>
          <a:xfrm>
            <a:off x="627680" y="2320948"/>
            <a:ext cx="5341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wütend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werden</a:t>
            </a:r>
            <a:r>
              <a:rPr lang="fr-FR" sz="2800" b="1" dirty="0">
                <a:solidFill>
                  <a:schemeClr val="accent1"/>
                </a:solidFill>
              </a:rPr>
              <a:t> = </a:t>
            </a:r>
            <a:r>
              <a:rPr lang="fr-FR" sz="2800" b="1" dirty="0" err="1">
                <a:solidFill>
                  <a:schemeClr val="accent1"/>
                </a:solidFill>
              </a:rPr>
              <a:t>sich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ärgern</a:t>
            </a:r>
            <a:endParaRPr lang="fr-F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7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  <p:bldP spid="7" grpId="0"/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A9505-7F81-8144-839B-70AA9841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  <a:latin typeface="+mn-lt"/>
              </a:rPr>
              <a:t>Wer</a:t>
            </a:r>
            <a:r>
              <a:rPr lang="fr-FR" sz="28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  <a:latin typeface="+mn-lt"/>
              </a:rPr>
              <a:t>soll</a:t>
            </a:r>
            <a:r>
              <a:rPr lang="fr-FR" sz="28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  <a:latin typeface="+mn-lt"/>
              </a:rPr>
              <a:t>was</a:t>
            </a:r>
            <a:r>
              <a:rPr lang="fr-FR" sz="28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  <a:latin typeface="+mn-lt"/>
              </a:rPr>
              <a:t>tun</a:t>
            </a:r>
            <a:r>
              <a:rPr lang="fr-FR" sz="2800" b="1" dirty="0">
                <a:solidFill>
                  <a:schemeClr val="accent1"/>
                </a:solidFill>
                <a:latin typeface="+mn-lt"/>
              </a:rPr>
              <a:t>?</a:t>
            </a:r>
            <a:br>
              <a:rPr lang="fr-FR" sz="2800" b="1" dirty="0">
                <a:latin typeface="+mn-lt"/>
              </a:rPr>
            </a:br>
            <a:endParaRPr lang="fr-FR" sz="2800" b="1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B34B75-E500-0742-BBF9-DA7C68EFE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accent1"/>
                </a:solidFill>
              </a:rPr>
              <a:t>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soll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im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Garten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helfen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b="1" dirty="0" err="1">
                <a:solidFill>
                  <a:schemeClr val="accent1"/>
                </a:solidFill>
              </a:rPr>
              <a:t>Meine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Eltern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sollen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nicht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so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streng</a:t>
            </a:r>
            <a:r>
              <a:rPr lang="fr-FR" b="1" dirty="0">
                <a:solidFill>
                  <a:schemeClr val="accent1"/>
                </a:solidFill>
              </a:rPr>
              <a:t> sein.</a:t>
            </a:r>
          </a:p>
          <a:p>
            <a:r>
              <a:rPr lang="fr-FR" b="1" dirty="0">
                <a:solidFill>
                  <a:schemeClr val="accent1"/>
                </a:solidFill>
              </a:rPr>
              <a:t>Du </a:t>
            </a:r>
            <a:r>
              <a:rPr lang="fr-FR" b="1" dirty="0" err="1">
                <a:solidFill>
                  <a:schemeClr val="accent1"/>
                </a:solidFill>
              </a:rPr>
              <a:t>sollst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mich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am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Wochenende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anrufen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2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E4D5E54-9353-FE4A-B027-95FC981BFE3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308161" y="263524"/>
            <a:ext cx="10198039" cy="4956175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7F9A597-7981-2F43-9EC6-1AAE1579A0EC}"/>
              </a:ext>
            </a:extLst>
          </p:cNvPr>
          <p:cNvSpPr txBox="1"/>
          <p:nvPr/>
        </p:nvSpPr>
        <p:spPr>
          <a:xfrm>
            <a:off x="1308161" y="5444671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1: </a:t>
            </a:r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		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2: </a:t>
            </a:r>
            <a:r>
              <a:rPr lang="fr-FR" sz="2400" b="1" dirty="0" err="1">
                <a:solidFill>
                  <a:schemeClr val="accent1"/>
                </a:solidFill>
              </a:rPr>
              <a:t>schlecht</a:t>
            </a:r>
            <a:r>
              <a:rPr lang="fr-FR" sz="2400" b="1" dirty="0">
                <a:solidFill>
                  <a:schemeClr val="accent1"/>
                </a:solidFill>
              </a:rPr>
              <a:t>		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3: </a:t>
            </a:r>
            <a:r>
              <a:rPr lang="fr-FR" sz="2400" b="1" dirty="0" err="1">
                <a:solidFill>
                  <a:schemeClr val="accent1"/>
                </a:solidFill>
              </a:rPr>
              <a:t>schlecht</a:t>
            </a:r>
            <a:endParaRPr lang="de-DE" sz="2400" dirty="0"/>
          </a:p>
        </p:txBody>
      </p:sp>
      <p:pic>
        <p:nvPicPr>
          <p:cNvPr id="2" name="gk10_11_Bd1_KB_Track_01.16_K03_A3a" descr="gk10_11_Bd1_KB_Track_01.16_K03_A3a">
            <a:hlinkClick r:id="" action="ppaction://media"/>
            <a:extLst>
              <a:ext uri="{FF2B5EF4-FFF2-40B4-BE49-F238E27FC236}">
                <a16:creationId xmlns:a16="http://schemas.microsoft.com/office/drawing/2014/main" id="{F4D856EB-98E5-2A41-9FC6-887913144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3193" y="54446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A8F4D-01DF-0D48-A42A-7D9BE63A3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5111B4E-D868-8348-8953-D3600BCFA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92379" y="534261"/>
            <a:ext cx="6607241" cy="987289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D7912CB-F7D2-454C-AE87-445E267A17E8}"/>
              </a:ext>
            </a:extLst>
          </p:cNvPr>
          <p:cNvSpPr txBox="1"/>
          <p:nvPr/>
        </p:nvSpPr>
        <p:spPr>
          <a:xfrm>
            <a:off x="838200" y="2540000"/>
            <a:ext cx="1051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Mona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glücklich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Ihre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r>
              <a:rPr lang="fr-FR" sz="2400" b="1" dirty="0">
                <a:solidFill>
                  <a:schemeClr val="accent1"/>
                </a:solidFill>
              </a:rPr>
              <a:t> (9b)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Fussballturnier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gegen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r>
              <a:rPr lang="fr-FR" sz="2400" b="1" dirty="0">
                <a:solidFill>
                  <a:schemeClr val="accent1"/>
                </a:solidFill>
              </a:rPr>
              <a:t> 9a) </a:t>
            </a:r>
            <a:r>
              <a:rPr lang="fr-FR" sz="2400" b="1" dirty="0" err="1">
                <a:solidFill>
                  <a:schemeClr val="accent1"/>
                </a:solidFill>
              </a:rPr>
              <a:t>gewonnen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Ergebnis</a:t>
            </a:r>
            <a:r>
              <a:rPr lang="fr-FR" sz="2400" b="1" dirty="0">
                <a:solidFill>
                  <a:schemeClr val="accent1"/>
                </a:solidFill>
              </a:rPr>
              <a:t> 4:0.</a:t>
            </a:r>
          </a:p>
          <a:p>
            <a:pPr marL="457200" indent="-457200">
              <a:buFont typeface="+mj-lt"/>
              <a:buAutoNum type="arabicPeriod"/>
            </a:pP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Tom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Panik</a:t>
            </a:r>
            <a:r>
              <a:rPr lang="fr-FR" sz="2400" b="1" dirty="0">
                <a:solidFill>
                  <a:schemeClr val="accent1"/>
                </a:solidFill>
              </a:rPr>
              <a:t>. Er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Hausaufgaben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für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Physik</a:t>
            </a:r>
            <a:r>
              <a:rPr lang="fr-FR" sz="2400" b="1" dirty="0">
                <a:solidFill>
                  <a:schemeClr val="accent1"/>
                </a:solidFill>
              </a:rPr>
              <a:t>). Er </a:t>
            </a:r>
            <a:r>
              <a:rPr lang="fr-FR" sz="2400" b="1" dirty="0" err="1">
                <a:solidFill>
                  <a:schemeClr val="accent1"/>
                </a:solidFill>
              </a:rPr>
              <a:t>glaubt</a:t>
            </a:r>
            <a:r>
              <a:rPr lang="fr-FR" sz="2400" b="1" dirty="0">
                <a:solidFill>
                  <a:schemeClr val="accent1"/>
                </a:solidFill>
              </a:rPr>
              <a:t>, er </a:t>
            </a:r>
            <a:r>
              <a:rPr lang="fr-FR" sz="2400" b="1" dirty="0" err="1">
                <a:solidFill>
                  <a:schemeClr val="accent1"/>
                </a:solidFill>
              </a:rPr>
              <a:t>kommt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dran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Clarissa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schlechte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Laune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Inna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war</a:t>
            </a:r>
            <a:r>
              <a:rPr lang="fr-FR" sz="2400" b="1" dirty="0">
                <a:solidFill>
                  <a:schemeClr val="accent1"/>
                </a:solidFill>
              </a:rPr>
              <a:t> mit Timo,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Freund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Clarissa,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Kino.</a:t>
            </a:r>
            <a:endParaRPr lang="de-DE" sz="2400" dirty="0"/>
          </a:p>
        </p:txBody>
      </p:sp>
      <p:pic>
        <p:nvPicPr>
          <p:cNvPr id="3" name="gk10_11_Bd1_KB_Track_01.17_K03_A3b" descr="gk10_11_Bd1_KB_Track_01.17_K03_A3b">
            <a:hlinkClick r:id="" action="ppaction://media"/>
            <a:extLst>
              <a:ext uri="{FF2B5EF4-FFF2-40B4-BE49-F238E27FC236}">
                <a16:creationId xmlns:a16="http://schemas.microsoft.com/office/drawing/2014/main" id="{C863E269-6B85-4849-A61A-374324CA2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0125" y="54756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80C89-ED8E-AA4D-BD15-AF975D943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A2F3D6B-F110-3246-8E91-9768C3D71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3247" y="365125"/>
            <a:ext cx="11005506" cy="3046412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02D86F4-ED17-034B-A561-EB11FBA26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950" y="3730902"/>
            <a:ext cx="469900" cy="4064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1D32957-61BE-9B4E-ADCD-CBC55DC9B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550" y="3730902"/>
            <a:ext cx="469900" cy="431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F2C97AD-0C2E-B345-A139-90E16EC73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5400" y="3730902"/>
            <a:ext cx="457200" cy="4572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3B2EC59-CF1C-2D47-834C-56FD8CD08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9650" y="3726138"/>
            <a:ext cx="419100" cy="406400"/>
          </a:xfrm>
          <a:prstGeom prst="rect">
            <a:avLst/>
          </a:prstGeom>
        </p:spPr>
      </p:pic>
      <p:pic>
        <p:nvPicPr>
          <p:cNvPr id="3" name="gk10_11_Bd1_KB_Track_01.18_K03_A4a_b" descr="gk10_11_Bd1_KB_Track_01.18_K03_A4a_b">
            <a:hlinkClick r:id="" action="ppaction://media"/>
            <a:extLst>
              <a:ext uri="{FF2B5EF4-FFF2-40B4-BE49-F238E27FC236}">
                <a16:creationId xmlns:a16="http://schemas.microsoft.com/office/drawing/2014/main" id="{11194FF4-0B52-2A40-80D7-A879E3694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" y="47744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8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43E9A79-6790-5A49-A3EF-D9A1191B51C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4773" y="973138"/>
            <a:ext cx="12147227" cy="2963862"/>
          </a:xfrm>
        </p:spPr>
      </p:pic>
    </p:spTree>
    <p:extLst>
      <p:ext uri="{BB962C8B-B14F-4D97-AF65-F5344CB8AC3E}">
        <p14:creationId xmlns:p14="http://schemas.microsoft.com/office/powerpoint/2010/main" val="40492974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1181</Words>
  <Application>Microsoft Macintosh PowerPoint</Application>
  <PresentationFormat>Grand écran</PresentationFormat>
  <Paragraphs>190</Paragraphs>
  <Slides>52</Slides>
  <Notes>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Das kann ich nach Kapitel 3</vt:lpstr>
      <vt:lpstr>Présentation PowerPoint</vt:lpstr>
      <vt:lpstr>Présentation PowerPoint</vt:lpstr>
      <vt:lpstr>Wer soll was tun?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Microsoft Office User</cp:lastModifiedBy>
  <cp:revision>103</cp:revision>
  <dcterms:created xsi:type="dcterms:W3CDTF">2018-08-20T18:37:47Z</dcterms:created>
  <dcterms:modified xsi:type="dcterms:W3CDTF">2020-10-10T12:17:41Z</dcterms:modified>
</cp:coreProperties>
</file>