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0"/>
  </p:normalViewPr>
  <p:slideViewPr>
    <p:cSldViewPr snapToGrid="0" snapToObjects="1">
      <p:cViewPr varScale="1">
        <p:scale>
          <a:sx n="111" d="100"/>
          <a:sy n="111" d="100"/>
        </p:scale>
        <p:origin x="480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EBB32-7E9B-FF42-BCA1-1CDDF17E713C}" type="datetimeFigureOut">
              <a:rPr lang="fr-FR" smtClean="0"/>
              <a:t>30/06/2020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FB733-8733-3248-BBCA-B810841BE0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1987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EBB32-7E9B-FF42-BCA1-1CDDF17E713C}" type="datetimeFigureOut">
              <a:rPr lang="fr-FR" smtClean="0"/>
              <a:t>30/06/2020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FB733-8733-3248-BBCA-B810841BE0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2171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EBB32-7E9B-FF42-BCA1-1CDDF17E713C}" type="datetimeFigureOut">
              <a:rPr lang="fr-FR" smtClean="0"/>
              <a:t>30/06/2020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FB733-8733-3248-BBCA-B810841BE0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1623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EBB32-7E9B-FF42-BCA1-1CDDF17E713C}" type="datetimeFigureOut">
              <a:rPr lang="fr-FR" smtClean="0"/>
              <a:t>30/06/2020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FB733-8733-3248-BBCA-B810841BE0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5653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EBB32-7E9B-FF42-BCA1-1CDDF17E713C}" type="datetimeFigureOut">
              <a:rPr lang="fr-FR" smtClean="0"/>
              <a:t>30/06/2020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FB733-8733-3248-BBCA-B810841BE0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6053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EBB32-7E9B-FF42-BCA1-1CDDF17E713C}" type="datetimeFigureOut">
              <a:rPr lang="fr-FR" smtClean="0"/>
              <a:t>30/06/2020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FB733-8733-3248-BBCA-B810841BE0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7979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EBB32-7E9B-FF42-BCA1-1CDDF17E713C}" type="datetimeFigureOut">
              <a:rPr lang="fr-FR" smtClean="0"/>
              <a:t>30/06/2020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FB733-8733-3248-BBCA-B810841BE0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1667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EBB32-7E9B-FF42-BCA1-1CDDF17E713C}" type="datetimeFigureOut">
              <a:rPr lang="fr-FR" smtClean="0"/>
              <a:t>30/06/2020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FB733-8733-3248-BBCA-B810841BE0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2545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EBB32-7E9B-FF42-BCA1-1CDDF17E713C}" type="datetimeFigureOut">
              <a:rPr lang="fr-FR" smtClean="0"/>
              <a:t>30/06/2020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FB733-8733-3248-BBCA-B810841BE0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0981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EBB32-7E9B-FF42-BCA1-1CDDF17E713C}" type="datetimeFigureOut">
              <a:rPr lang="fr-FR" smtClean="0"/>
              <a:t>30/06/2020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FB733-8733-3248-BBCA-B810841BE0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9998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EBB32-7E9B-FF42-BCA1-1CDDF17E713C}" type="datetimeFigureOut">
              <a:rPr lang="fr-FR" smtClean="0"/>
              <a:t>30/06/2020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FB733-8733-3248-BBCA-B810841BE0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6686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EBB32-7E9B-FF42-BCA1-1CDDF17E713C}" type="datetimeFigureOut">
              <a:rPr lang="fr-FR" smtClean="0"/>
              <a:t>30/06/2020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FB733-8733-3248-BBCA-B810841BE0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3911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6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5" Type="http://schemas.microsoft.com/office/2007/relationships/media" Target="../media/media7.mp3"/><Relationship Id="rId4" Type="http://schemas.openxmlformats.org/officeDocument/2006/relationships/audio" Target="../media/media6.mp3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3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p3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486805" y="119603"/>
            <a:ext cx="3820584" cy="1470025"/>
          </a:xfrm>
        </p:spPr>
        <p:txBody>
          <a:bodyPr/>
          <a:lstStyle/>
          <a:p>
            <a:r>
              <a:rPr lang="fr-FR" dirty="0" err="1"/>
              <a:t>Kapitel</a:t>
            </a:r>
            <a:r>
              <a:rPr lang="fr-FR" dirty="0"/>
              <a:t> 4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 descr="Capture d’écran 2018-10-08 à 10.27.0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0"/>
          <a:stretch/>
        </p:blipFill>
        <p:spPr>
          <a:xfrm>
            <a:off x="2928553" y="850993"/>
            <a:ext cx="5314738" cy="478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7188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Capture d’écran 2018-10-08 à 11.08.29.png"/>
          <p:cNvPicPr>
            <a:picLocks noGrp="1" noChangeAspect="1"/>
          </p:cNvPicPr>
          <p:nvPr>
            <p:ph idx="1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110" b="4191"/>
          <a:stretch/>
        </p:blipFill>
        <p:spPr>
          <a:xfrm>
            <a:off x="46598" y="-262465"/>
            <a:ext cx="7401434" cy="3310466"/>
          </a:xfrm>
        </p:spPr>
      </p:pic>
      <p:sp>
        <p:nvSpPr>
          <p:cNvPr id="5" name="Rectangle 4"/>
          <p:cNvSpPr/>
          <p:nvPr/>
        </p:nvSpPr>
        <p:spPr>
          <a:xfrm>
            <a:off x="2009949" y="187245"/>
            <a:ext cx="5564717" cy="32808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5944363" y="187245"/>
            <a:ext cx="3199637" cy="2234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400" b="1" dirty="0"/>
              <a:t>b)</a:t>
            </a:r>
          </a:p>
          <a:p>
            <a:pPr>
              <a:lnSpc>
                <a:spcPct val="120000"/>
              </a:lnSpc>
            </a:pPr>
            <a:r>
              <a:rPr lang="fr-FR" sz="2400" b="1" i="1" dirty="0">
                <a:solidFill>
                  <a:srgbClr val="376092"/>
                </a:solidFill>
              </a:rPr>
              <a:t>1: Beat </a:t>
            </a:r>
            <a:r>
              <a:rPr lang="fr-FR" sz="2400" b="1" i="1" dirty="0" err="1">
                <a:solidFill>
                  <a:srgbClr val="376092"/>
                </a:solidFill>
              </a:rPr>
              <a:t>und</a:t>
            </a:r>
            <a:r>
              <a:rPr lang="fr-FR" sz="2400" b="1" i="1" dirty="0">
                <a:solidFill>
                  <a:srgbClr val="376092"/>
                </a:solidFill>
              </a:rPr>
              <a:t> Anja</a:t>
            </a:r>
          </a:p>
          <a:p>
            <a:pPr>
              <a:lnSpc>
                <a:spcPct val="120000"/>
              </a:lnSpc>
            </a:pPr>
            <a:r>
              <a:rPr lang="fr-FR" sz="2400" b="1" i="1" dirty="0">
                <a:solidFill>
                  <a:srgbClr val="376092"/>
                </a:solidFill>
              </a:rPr>
              <a:t>2: </a:t>
            </a:r>
            <a:r>
              <a:rPr lang="fr-FR" sz="2400" b="1" i="1" dirty="0" err="1">
                <a:solidFill>
                  <a:srgbClr val="376092"/>
                </a:solidFill>
              </a:rPr>
              <a:t>Grossmutter</a:t>
            </a:r>
            <a:r>
              <a:rPr lang="fr-FR" sz="2400" b="1" i="1" dirty="0">
                <a:solidFill>
                  <a:srgbClr val="376092"/>
                </a:solidFill>
              </a:rPr>
              <a:t> </a:t>
            </a:r>
            <a:r>
              <a:rPr lang="fr-FR" sz="2400" b="1" i="1" dirty="0" err="1">
                <a:solidFill>
                  <a:srgbClr val="376092"/>
                </a:solidFill>
              </a:rPr>
              <a:t>und</a:t>
            </a:r>
            <a:r>
              <a:rPr lang="fr-FR" sz="2400" b="1" i="1" dirty="0">
                <a:solidFill>
                  <a:srgbClr val="376092"/>
                </a:solidFill>
              </a:rPr>
              <a:t> Eva</a:t>
            </a:r>
          </a:p>
          <a:p>
            <a:pPr>
              <a:lnSpc>
                <a:spcPct val="120000"/>
              </a:lnSpc>
            </a:pPr>
            <a:r>
              <a:rPr lang="fr-FR" sz="2400" b="1" i="1" dirty="0">
                <a:solidFill>
                  <a:srgbClr val="376092"/>
                </a:solidFill>
              </a:rPr>
              <a:t>3: Lilli </a:t>
            </a:r>
            <a:r>
              <a:rPr lang="fr-FR" sz="2400" b="1" i="1" dirty="0" err="1">
                <a:solidFill>
                  <a:srgbClr val="376092"/>
                </a:solidFill>
              </a:rPr>
              <a:t>und</a:t>
            </a:r>
            <a:r>
              <a:rPr lang="fr-FR" sz="2400" b="1" i="1" dirty="0">
                <a:solidFill>
                  <a:srgbClr val="376092"/>
                </a:solidFill>
              </a:rPr>
              <a:t> Felix </a:t>
            </a:r>
          </a:p>
          <a:p>
            <a:endParaRPr lang="fr-FR" sz="2400" b="1" i="1" dirty="0">
              <a:solidFill>
                <a:srgbClr val="376092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90795" y="3128730"/>
            <a:ext cx="7657146" cy="318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400" b="1" dirty="0"/>
              <a:t>c) </a:t>
            </a: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fr-FR" sz="2400" b="1" i="1" dirty="0">
                <a:solidFill>
                  <a:srgbClr val="376092"/>
                </a:solidFill>
              </a:rPr>
              <a:t>R</a:t>
            </a: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fr-FR" sz="2400" b="1" i="1" dirty="0">
                <a:solidFill>
                  <a:srgbClr val="376092"/>
                </a:solidFill>
              </a:rPr>
              <a:t>F (</a:t>
            </a:r>
            <a:r>
              <a:rPr lang="fr-FR" sz="2400" b="1" i="1" dirty="0" err="1">
                <a:solidFill>
                  <a:srgbClr val="376092"/>
                </a:solidFill>
              </a:rPr>
              <a:t>auf</a:t>
            </a:r>
            <a:r>
              <a:rPr lang="fr-FR" sz="2400" b="1" i="1" dirty="0">
                <a:solidFill>
                  <a:srgbClr val="376092"/>
                </a:solidFill>
              </a:rPr>
              <a:t> </a:t>
            </a:r>
            <a:r>
              <a:rPr lang="fr-FR" sz="2400" b="1" i="1" dirty="0" err="1">
                <a:solidFill>
                  <a:srgbClr val="376092"/>
                </a:solidFill>
              </a:rPr>
              <a:t>einem</a:t>
            </a:r>
            <a:r>
              <a:rPr lang="fr-FR" sz="2400" b="1" i="1" dirty="0">
                <a:solidFill>
                  <a:srgbClr val="376092"/>
                </a:solidFill>
              </a:rPr>
              <a:t> </a:t>
            </a:r>
            <a:r>
              <a:rPr lang="fr-FR" sz="2400" b="1" i="1" dirty="0" err="1">
                <a:solidFill>
                  <a:srgbClr val="376092"/>
                </a:solidFill>
              </a:rPr>
              <a:t>Campingplatz</a:t>
            </a:r>
            <a:r>
              <a:rPr lang="fr-FR" sz="2400" b="1" i="1" dirty="0">
                <a:solidFill>
                  <a:srgbClr val="376092"/>
                </a:solidFill>
              </a:rPr>
              <a:t>)</a:t>
            </a: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fr-FR" sz="2400" b="1" i="1" dirty="0">
                <a:solidFill>
                  <a:srgbClr val="376092"/>
                </a:solidFill>
              </a:rPr>
              <a:t>F (</a:t>
            </a:r>
            <a:r>
              <a:rPr lang="fr-FR" sz="2400" b="1" i="1" dirty="0" err="1">
                <a:solidFill>
                  <a:srgbClr val="376092"/>
                </a:solidFill>
              </a:rPr>
              <a:t>schlecht</a:t>
            </a:r>
            <a:r>
              <a:rPr lang="fr-FR" sz="2400" b="1" i="1" dirty="0">
                <a:solidFill>
                  <a:srgbClr val="376092"/>
                </a:solidFill>
              </a:rPr>
              <a:t>: </a:t>
            </a:r>
            <a:r>
              <a:rPr lang="fr-FR" sz="2400" b="1" i="1" dirty="0" err="1">
                <a:solidFill>
                  <a:srgbClr val="376092"/>
                </a:solidFill>
              </a:rPr>
              <a:t>Regen</a:t>
            </a:r>
            <a:r>
              <a:rPr lang="fr-FR" sz="2400" b="1" i="1" dirty="0">
                <a:solidFill>
                  <a:srgbClr val="376092"/>
                </a:solidFill>
              </a:rPr>
              <a:t>, Donner </a:t>
            </a:r>
            <a:r>
              <a:rPr lang="fr-FR" sz="2400" b="1" i="1" dirty="0" err="1">
                <a:solidFill>
                  <a:srgbClr val="376092"/>
                </a:solidFill>
              </a:rPr>
              <a:t>und</a:t>
            </a:r>
            <a:r>
              <a:rPr lang="fr-FR" sz="2400" b="1" i="1" dirty="0">
                <a:solidFill>
                  <a:srgbClr val="376092"/>
                </a:solidFill>
              </a:rPr>
              <a:t> Blitz den </a:t>
            </a:r>
            <a:r>
              <a:rPr lang="fr-FR" sz="2400" b="1" i="1" dirty="0" err="1">
                <a:solidFill>
                  <a:srgbClr val="376092"/>
                </a:solidFill>
              </a:rPr>
              <a:t>ganzen</a:t>
            </a:r>
            <a:r>
              <a:rPr lang="fr-FR" sz="2400" b="1" i="1" dirty="0">
                <a:solidFill>
                  <a:srgbClr val="376092"/>
                </a:solidFill>
              </a:rPr>
              <a:t> Tag)</a:t>
            </a: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fr-FR" sz="2400" b="1" i="1" dirty="0">
                <a:solidFill>
                  <a:srgbClr val="376092"/>
                </a:solidFill>
              </a:rPr>
              <a:t>R</a:t>
            </a: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fr-FR" sz="2400" b="1" i="1" dirty="0">
                <a:solidFill>
                  <a:srgbClr val="376092"/>
                </a:solidFill>
              </a:rPr>
              <a:t>F (Felix)</a:t>
            </a: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fr-FR" sz="2400" b="1" i="1" dirty="0">
                <a:solidFill>
                  <a:srgbClr val="376092"/>
                </a:solidFill>
              </a:rPr>
              <a:t>R</a:t>
            </a:r>
          </a:p>
        </p:txBody>
      </p:sp>
      <p:pic>
        <p:nvPicPr>
          <p:cNvPr id="2" name="gk9_KB_Track_01.28_K04_A6b_c_1.mp3" descr="gk9_KB_Track_01.28_K04_A6b_c_1.mp3">
            <a:hlinkClick r:id="" action="ppaction://media"/>
            <a:extLst>
              <a:ext uri="{FF2B5EF4-FFF2-40B4-BE49-F238E27FC236}">
                <a16:creationId xmlns:a16="http://schemas.microsoft.com/office/drawing/2014/main" id="{85051808-E190-3044-95D9-BE81B9FC01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9952" y="1011500"/>
            <a:ext cx="565552" cy="565552"/>
          </a:xfrm>
          <a:prstGeom prst="rect">
            <a:avLst/>
          </a:prstGeom>
        </p:spPr>
      </p:pic>
      <p:pic>
        <p:nvPicPr>
          <p:cNvPr id="3" name="gk9_KB_Track_01.29_K04_A6b_c_2.mp3" descr="gk9_KB_Track_01.29_K04_A6b_c_2.mp3">
            <a:hlinkClick r:id="" action="ppaction://media"/>
            <a:extLst>
              <a:ext uri="{FF2B5EF4-FFF2-40B4-BE49-F238E27FC236}">
                <a16:creationId xmlns:a16="http://schemas.microsoft.com/office/drawing/2014/main" id="{F4DC24E0-1524-D743-975F-A0B56447EE1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419" y="1657781"/>
            <a:ext cx="487423" cy="487423"/>
          </a:xfrm>
          <a:prstGeom prst="rect">
            <a:avLst/>
          </a:prstGeom>
        </p:spPr>
      </p:pic>
      <p:pic>
        <p:nvPicPr>
          <p:cNvPr id="7" name="gk9_KB_Track_01.30_K04_A6b_c_3.mp3" descr="gk9_KB_Track_01.30_K04_A6b_c_3.mp3">
            <a:hlinkClick r:id="" action="ppaction://media"/>
            <a:extLst>
              <a:ext uri="{FF2B5EF4-FFF2-40B4-BE49-F238E27FC236}">
                <a16:creationId xmlns:a16="http://schemas.microsoft.com/office/drawing/2014/main" id="{3D906D88-B9A9-324D-9E16-CD1C9549F3A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0205" y="2223948"/>
            <a:ext cx="565552" cy="56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73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Capture d’écran 2018-10-08 à 11.11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249"/>
            <a:ext cx="9398000" cy="363008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15945" y="2772829"/>
            <a:ext cx="192405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 err="1">
                <a:solidFill>
                  <a:srgbClr val="376092"/>
                </a:solidFill>
              </a:rPr>
              <a:t>Konzert</a:t>
            </a:r>
            <a:r>
              <a:rPr lang="fr-FR" sz="2400" b="1" i="1" dirty="0">
                <a:solidFill>
                  <a:srgbClr val="376092"/>
                </a:solidFill>
              </a:rPr>
              <a:t> </a:t>
            </a:r>
            <a:r>
              <a:rPr lang="fr-FR" sz="2400" b="1" i="1" dirty="0" err="1">
                <a:solidFill>
                  <a:srgbClr val="376092"/>
                </a:solidFill>
              </a:rPr>
              <a:t>von</a:t>
            </a:r>
            <a:r>
              <a:rPr lang="fr-FR" sz="2400" b="1" i="1" dirty="0">
                <a:solidFill>
                  <a:srgbClr val="376092"/>
                </a:solidFill>
              </a:rPr>
              <a:t> 77 Bombay Street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878672" y="1417638"/>
            <a:ext cx="1672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 err="1">
                <a:solidFill>
                  <a:srgbClr val="376092"/>
                </a:solidFill>
              </a:rPr>
              <a:t>im</a:t>
            </a:r>
            <a:r>
              <a:rPr lang="fr-FR" sz="2400" b="1" i="1" dirty="0">
                <a:solidFill>
                  <a:srgbClr val="376092"/>
                </a:solidFill>
              </a:rPr>
              <a:t> August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069417" y="1417638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 err="1">
                <a:solidFill>
                  <a:srgbClr val="376092"/>
                </a:solidFill>
              </a:rPr>
              <a:t>gestern</a:t>
            </a:r>
            <a:endParaRPr lang="fr-FR" sz="2400" b="1" i="1" dirty="0">
              <a:solidFill>
                <a:srgbClr val="376092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371162" y="2963337"/>
            <a:ext cx="2474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 err="1">
                <a:solidFill>
                  <a:srgbClr val="376092"/>
                </a:solidFill>
              </a:rPr>
              <a:t>Geburtstagsparty</a:t>
            </a:r>
            <a:endParaRPr lang="fr-FR" sz="2400" b="1" i="1" dirty="0">
              <a:solidFill>
                <a:srgbClr val="376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35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e d’écran 2018-10-08 à 11.16.07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44"/>
          <a:stretch/>
        </p:blipFill>
        <p:spPr>
          <a:xfrm>
            <a:off x="264584" y="116418"/>
            <a:ext cx="6127749" cy="249673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69378" y="2918428"/>
            <a:ext cx="7217501" cy="2296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fr-FR" sz="2400" b="1" i="1" dirty="0" err="1">
                <a:solidFill>
                  <a:srgbClr val="376092"/>
                </a:solidFill>
              </a:rPr>
              <a:t>Hallo</a:t>
            </a:r>
            <a:r>
              <a:rPr lang="fr-FR" sz="2400" b="1" i="1" dirty="0">
                <a:solidFill>
                  <a:srgbClr val="376092"/>
                </a:solidFill>
              </a:rPr>
              <a:t> Paul, </a:t>
            </a:r>
            <a:r>
              <a:rPr lang="fr-FR" sz="2400" b="1" i="1" dirty="0" err="1">
                <a:solidFill>
                  <a:srgbClr val="376092"/>
                </a:solidFill>
              </a:rPr>
              <a:t>wo</a:t>
            </a:r>
            <a:r>
              <a:rPr lang="fr-FR" sz="2400" b="1" i="1" dirty="0">
                <a:solidFill>
                  <a:srgbClr val="376092"/>
                </a:solidFill>
              </a:rPr>
              <a:t> </a:t>
            </a:r>
            <a:r>
              <a:rPr lang="fr-FR" sz="2400" b="1" i="1" dirty="0" err="1">
                <a:solidFill>
                  <a:srgbClr val="376092"/>
                </a:solidFill>
              </a:rPr>
              <a:t>warst</a:t>
            </a:r>
            <a:r>
              <a:rPr lang="fr-FR" sz="2400" b="1" i="1" dirty="0">
                <a:solidFill>
                  <a:srgbClr val="376092"/>
                </a:solidFill>
              </a:rPr>
              <a:t> du </a:t>
            </a:r>
            <a:r>
              <a:rPr lang="fr-FR" sz="2400" b="1" i="1" dirty="0" err="1">
                <a:solidFill>
                  <a:srgbClr val="376092"/>
                </a:solidFill>
              </a:rPr>
              <a:t>gestern</a:t>
            </a:r>
            <a:r>
              <a:rPr lang="fr-FR" sz="2400" b="1" i="1" dirty="0">
                <a:solidFill>
                  <a:srgbClr val="376092"/>
                </a:solidFill>
              </a:rPr>
              <a:t> ?</a:t>
            </a:r>
          </a:p>
          <a:p>
            <a:pPr marL="285750" indent="-285750">
              <a:lnSpc>
                <a:spcPct val="120000"/>
              </a:lnSpc>
              <a:buFont typeface="Courier New"/>
              <a:buChar char="o"/>
            </a:pPr>
            <a:r>
              <a:rPr lang="fr-FR" sz="2400" b="1" i="1" dirty="0">
                <a:solidFill>
                  <a:srgbClr val="376092"/>
                </a:solidFill>
              </a:rPr>
              <a:t>Im </a:t>
            </a:r>
            <a:r>
              <a:rPr lang="fr-FR" sz="2400" b="1" i="1" dirty="0" err="1">
                <a:solidFill>
                  <a:srgbClr val="376092"/>
                </a:solidFill>
              </a:rPr>
              <a:t>Bett</a:t>
            </a:r>
            <a:r>
              <a:rPr lang="fr-FR" sz="2400" b="1" i="1" dirty="0">
                <a:solidFill>
                  <a:srgbClr val="376092"/>
                </a:solidFill>
              </a:rPr>
              <a:t>. </a:t>
            </a:r>
            <a:r>
              <a:rPr lang="fr-FR" sz="2400" b="1" i="1" dirty="0" err="1">
                <a:solidFill>
                  <a:srgbClr val="376092"/>
                </a:solidFill>
              </a:rPr>
              <a:t>Ich</a:t>
            </a:r>
            <a:r>
              <a:rPr lang="fr-FR" sz="2400" b="1" i="1" dirty="0">
                <a:solidFill>
                  <a:srgbClr val="376092"/>
                </a:solidFill>
              </a:rPr>
              <a:t> </a:t>
            </a:r>
            <a:r>
              <a:rPr lang="fr-FR" sz="2400" b="1" i="1" dirty="0" err="1">
                <a:solidFill>
                  <a:srgbClr val="376092"/>
                </a:solidFill>
              </a:rPr>
              <a:t>war</a:t>
            </a:r>
            <a:r>
              <a:rPr lang="fr-FR" sz="2400" b="1" i="1" dirty="0">
                <a:solidFill>
                  <a:srgbClr val="376092"/>
                </a:solidFill>
              </a:rPr>
              <a:t> </a:t>
            </a:r>
            <a:r>
              <a:rPr lang="fr-FR" sz="2400" b="1" i="1" dirty="0" err="1">
                <a:solidFill>
                  <a:srgbClr val="376092"/>
                </a:solidFill>
              </a:rPr>
              <a:t>krank</a:t>
            </a:r>
            <a:r>
              <a:rPr lang="fr-FR" sz="2400" b="1" i="1" dirty="0">
                <a:solidFill>
                  <a:srgbClr val="376092"/>
                </a:solidFill>
              </a:rPr>
              <a:t>. </a:t>
            </a:r>
            <a:r>
              <a:rPr lang="fr-FR" sz="2400" b="1" i="1" dirty="0" err="1">
                <a:solidFill>
                  <a:srgbClr val="376092"/>
                </a:solidFill>
              </a:rPr>
              <a:t>Ich</a:t>
            </a:r>
            <a:r>
              <a:rPr lang="fr-FR" sz="2400" b="1" i="1" dirty="0">
                <a:solidFill>
                  <a:srgbClr val="376092"/>
                </a:solidFill>
              </a:rPr>
              <a:t> </a:t>
            </a:r>
            <a:r>
              <a:rPr lang="fr-FR" sz="2400" b="1" i="1" dirty="0" err="1">
                <a:solidFill>
                  <a:srgbClr val="376092"/>
                </a:solidFill>
              </a:rPr>
              <a:t>hatte</a:t>
            </a:r>
            <a:r>
              <a:rPr lang="fr-FR" sz="2400" b="1" i="1" dirty="0">
                <a:solidFill>
                  <a:srgbClr val="376092"/>
                </a:solidFill>
              </a:rPr>
              <a:t> </a:t>
            </a:r>
            <a:r>
              <a:rPr lang="fr-FR" sz="2400" b="1" i="1" dirty="0" err="1">
                <a:solidFill>
                  <a:srgbClr val="376092"/>
                </a:solidFill>
              </a:rPr>
              <a:t>Fieber</a:t>
            </a:r>
            <a:r>
              <a:rPr lang="fr-FR" sz="2400" b="1" i="1" dirty="0">
                <a:solidFill>
                  <a:srgbClr val="376092"/>
                </a:solidFill>
              </a:rPr>
              <a:t>.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fr-FR" sz="2400" b="1" i="1" dirty="0" err="1">
                <a:solidFill>
                  <a:srgbClr val="376092"/>
                </a:solidFill>
              </a:rPr>
              <a:t>Bist</a:t>
            </a:r>
            <a:r>
              <a:rPr lang="fr-FR" sz="2400" b="1" i="1" dirty="0">
                <a:solidFill>
                  <a:srgbClr val="376092"/>
                </a:solidFill>
              </a:rPr>
              <a:t> du </a:t>
            </a:r>
            <a:r>
              <a:rPr lang="fr-FR" sz="2400" b="1" i="1" dirty="0" err="1">
                <a:solidFill>
                  <a:srgbClr val="376092"/>
                </a:solidFill>
              </a:rPr>
              <a:t>jetzt</a:t>
            </a:r>
            <a:r>
              <a:rPr lang="fr-FR" sz="2400" b="1" i="1" dirty="0">
                <a:solidFill>
                  <a:srgbClr val="376092"/>
                </a:solidFill>
              </a:rPr>
              <a:t> </a:t>
            </a:r>
            <a:r>
              <a:rPr lang="fr-FR" sz="2400" b="1" i="1" dirty="0" err="1">
                <a:solidFill>
                  <a:srgbClr val="376092"/>
                </a:solidFill>
              </a:rPr>
              <a:t>wieder</a:t>
            </a:r>
            <a:r>
              <a:rPr lang="fr-FR" sz="2400" b="1" i="1" dirty="0">
                <a:solidFill>
                  <a:srgbClr val="376092"/>
                </a:solidFill>
              </a:rPr>
              <a:t> o.k. ?</a:t>
            </a:r>
          </a:p>
          <a:p>
            <a:pPr marL="285750" indent="-285750">
              <a:lnSpc>
                <a:spcPct val="120000"/>
              </a:lnSpc>
              <a:buFont typeface="Courier New"/>
              <a:buChar char="o"/>
            </a:pPr>
            <a:r>
              <a:rPr lang="fr-FR" sz="2400" b="1" i="1" dirty="0" err="1">
                <a:solidFill>
                  <a:srgbClr val="376092"/>
                </a:solidFill>
              </a:rPr>
              <a:t>Ja</a:t>
            </a:r>
            <a:r>
              <a:rPr lang="fr-FR" sz="2400" b="1" i="1" dirty="0">
                <a:solidFill>
                  <a:srgbClr val="376092"/>
                </a:solidFill>
              </a:rPr>
              <a:t>, </a:t>
            </a:r>
            <a:r>
              <a:rPr lang="fr-FR" sz="2400" b="1" i="1" dirty="0" err="1">
                <a:solidFill>
                  <a:srgbClr val="376092"/>
                </a:solidFill>
              </a:rPr>
              <a:t>danke</a:t>
            </a:r>
            <a:r>
              <a:rPr lang="fr-FR" sz="2400" b="1" i="1" dirty="0">
                <a:solidFill>
                  <a:srgbClr val="376092"/>
                </a:solidFill>
              </a:rPr>
              <a:t>, es </a:t>
            </a:r>
            <a:r>
              <a:rPr lang="fr-FR" sz="2400" b="1" i="1" dirty="0" err="1">
                <a:solidFill>
                  <a:srgbClr val="376092"/>
                </a:solidFill>
              </a:rPr>
              <a:t>geht</a:t>
            </a:r>
            <a:r>
              <a:rPr lang="fr-FR" sz="2400" b="1" i="1" dirty="0">
                <a:solidFill>
                  <a:srgbClr val="376092"/>
                </a:solidFill>
              </a:rPr>
              <a:t> mir </a:t>
            </a:r>
            <a:r>
              <a:rPr lang="fr-FR" sz="2400" b="1" i="1" dirty="0" err="1">
                <a:solidFill>
                  <a:srgbClr val="376092"/>
                </a:solidFill>
              </a:rPr>
              <a:t>besser</a:t>
            </a:r>
            <a:r>
              <a:rPr lang="fr-FR" sz="2400" b="1" i="1" dirty="0">
                <a:solidFill>
                  <a:srgbClr val="376092"/>
                </a:solidFill>
              </a:rPr>
              <a:t> ! </a:t>
            </a:r>
            <a:r>
              <a:rPr lang="fr-FR" sz="2400" b="1" i="1" dirty="0" err="1">
                <a:solidFill>
                  <a:srgbClr val="376092"/>
                </a:solidFill>
              </a:rPr>
              <a:t>Wie</a:t>
            </a:r>
            <a:r>
              <a:rPr lang="fr-FR" sz="2400" b="1" i="1" dirty="0">
                <a:solidFill>
                  <a:srgbClr val="376092"/>
                </a:solidFill>
              </a:rPr>
              <a:t> </a:t>
            </a:r>
            <a:r>
              <a:rPr lang="fr-FR" sz="2400" b="1" i="1" dirty="0" err="1">
                <a:solidFill>
                  <a:srgbClr val="376092"/>
                </a:solidFill>
              </a:rPr>
              <a:t>war</a:t>
            </a:r>
            <a:r>
              <a:rPr lang="fr-FR" sz="2400" b="1" i="1" dirty="0">
                <a:solidFill>
                  <a:srgbClr val="376092"/>
                </a:solidFill>
              </a:rPr>
              <a:t> die Party ?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fr-FR" sz="2400" b="1" i="1" dirty="0">
                <a:solidFill>
                  <a:srgbClr val="376092"/>
                </a:solidFill>
              </a:rPr>
              <a:t>Es </a:t>
            </a:r>
            <a:r>
              <a:rPr lang="fr-FR" sz="2400" b="1" i="1" dirty="0" err="1">
                <a:solidFill>
                  <a:srgbClr val="376092"/>
                </a:solidFill>
              </a:rPr>
              <a:t>war</a:t>
            </a:r>
            <a:r>
              <a:rPr lang="fr-FR" sz="2400" b="1" i="1" dirty="0">
                <a:solidFill>
                  <a:srgbClr val="376092"/>
                </a:solidFill>
              </a:rPr>
              <a:t> </a:t>
            </a:r>
            <a:r>
              <a:rPr lang="fr-FR" sz="2400" b="1" i="1" dirty="0" err="1">
                <a:solidFill>
                  <a:srgbClr val="376092"/>
                </a:solidFill>
              </a:rPr>
              <a:t>sehr</a:t>
            </a:r>
            <a:r>
              <a:rPr lang="fr-FR" sz="2400" b="1" i="1" dirty="0">
                <a:solidFill>
                  <a:srgbClr val="376092"/>
                </a:solidFill>
              </a:rPr>
              <a:t> </a:t>
            </a:r>
            <a:r>
              <a:rPr lang="fr-FR" sz="2400" b="1" i="1" dirty="0" err="1">
                <a:solidFill>
                  <a:srgbClr val="376092"/>
                </a:solidFill>
              </a:rPr>
              <a:t>schön</a:t>
            </a:r>
            <a:r>
              <a:rPr lang="fr-FR" sz="2400" b="1" i="1" dirty="0">
                <a:solidFill>
                  <a:srgbClr val="376092"/>
                </a:solidFill>
              </a:rPr>
              <a:t> ! Die </a:t>
            </a:r>
            <a:r>
              <a:rPr lang="fr-FR" sz="2400" b="1" i="1" dirty="0" err="1">
                <a:solidFill>
                  <a:srgbClr val="376092"/>
                </a:solidFill>
              </a:rPr>
              <a:t>Musik</a:t>
            </a:r>
            <a:r>
              <a:rPr lang="fr-FR" sz="2400" b="1" i="1" dirty="0">
                <a:solidFill>
                  <a:srgbClr val="376092"/>
                </a:solidFill>
              </a:rPr>
              <a:t> </a:t>
            </a:r>
            <a:r>
              <a:rPr lang="fr-FR" sz="2400" b="1" i="1" dirty="0" err="1">
                <a:solidFill>
                  <a:srgbClr val="376092"/>
                </a:solidFill>
              </a:rPr>
              <a:t>war</a:t>
            </a:r>
            <a:r>
              <a:rPr lang="fr-FR" sz="2400" b="1" i="1" dirty="0">
                <a:solidFill>
                  <a:srgbClr val="376092"/>
                </a:solidFill>
              </a:rPr>
              <a:t> super !</a:t>
            </a:r>
          </a:p>
        </p:txBody>
      </p:sp>
      <p:pic>
        <p:nvPicPr>
          <p:cNvPr id="2" name="gk9_KB_Track_01.32_K04_A8a.mp3" descr="gk9_KB_Track_01.32_K04_A8a.mp3">
            <a:hlinkClick r:id="" action="ppaction://media"/>
            <a:extLst>
              <a:ext uri="{FF2B5EF4-FFF2-40B4-BE49-F238E27FC236}">
                <a16:creationId xmlns:a16="http://schemas.microsoft.com/office/drawing/2014/main" id="{69963ECB-DE1B-1742-A119-1DA85337C7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8895" y="1330399"/>
            <a:ext cx="626319" cy="62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6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Capture d’écran 2018-10-08 à 11.17.4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32" r="-4432"/>
          <a:stretch>
            <a:fillRect/>
          </a:stretch>
        </p:blipFill>
        <p:spPr>
          <a:xfrm>
            <a:off x="234950" y="86783"/>
            <a:ext cx="8229600" cy="4525963"/>
          </a:xfrm>
        </p:spPr>
      </p:pic>
      <p:sp>
        <p:nvSpPr>
          <p:cNvPr id="5" name="Rectangle 4"/>
          <p:cNvSpPr/>
          <p:nvPr/>
        </p:nvSpPr>
        <p:spPr>
          <a:xfrm>
            <a:off x="804333" y="254000"/>
            <a:ext cx="296334" cy="138641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476251" y="2741083"/>
            <a:ext cx="1016000" cy="195791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804333" y="4699000"/>
            <a:ext cx="7353519" cy="96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400" b="1" i="1" dirty="0">
                <a:solidFill>
                  <a:srgbClr val="376092"/>
                </a:solidFill>
              </a:rPr>
              <a:t>1. </a:t>
            </a:r>
            <a:r>
              <a:rPr lang="fr-FR" sz="2400" b="1" i="1" dirty="0" err="1">
                <a:solidFill>
                  <a:srgbClr val="376092"/>
                </a:solidFill>
              </a:rPr>
              <a:t>einladen</a:t>
            </a:r>
            <a:r>
              <a:rPr lang="fr-FR" sz="2400" b="1" i="1" dirty="0">
                <a:solidFill>
                  <a:srgbClr val="376092"/>
                </a:solidFill>
              </a:rPr>
              <a:t> – 2. </a:t>
            </a:r>
            <a:r>
              <a:rPr lang="fr-FR" sz="2400" b="1" i="1" dirty="0" err="1">
                <a:solidFill>
                  <a:srgbClr val="376092"/>
                </a:solidFill>
              </a:rPr>
              <a:t>sehen</a:t>
            </a:r>
            <a:r>
              <a:rPr lang="fr-FR" sz="2400" b="1" i="1" dirty="0">
                <a:solidFill>
                  <a:srgbClr val="376092"/>
                </a:solidFill>
              </a:rPr>
              <a:t> – 3. </a:t>
            </a:r>
            <a:r>
              <a:rPr lang="fr-FR" sz="2400" b="1" i="1" dirty="0" err="1">
                <a:solidFill>
                  <a:srgbClr val="376092"/>
                </a:solidFill>
              </a:rPr>
              <a:t>helfen</a:t>
            </a:r>
            <a:r>
              <a:rPr lang="fr-FR" sz="2400" b="1" i="1" dirty="0">
                <a:solidFill>
                  <a:srgbClr val="376092"/>
                </a:solidFill>
              </a:rPr>
              <a:t> – 4. </a:t>
            </a:r>
            <a:r>
              <a:rPr lang="fr-FR" sz="2400" b="1" i="1" dirty="0" err="1">
                <a:solidFill>
                  <a:srgbClr val="376092"/>
                </a:solidFill>
              </a:rPr>
              <a:t>essen</a:t>
            </a:r>
            <a:r>
              <a:rPr lang="fr-FR" sz="2400" b="1" i="1" dirty="0">
                <a:solidFill>
                  <a:srgbClr val="376092"/>
                </a:solidFill>
              </a:rPr>
              <a:t> – 5. Computer </a:t>
            </a:r>
            <a:r>
              <a:rPr lang="fr-FR" sz="2400" b="1" i="1" dirty="0" err="1">
                <a:solidFill>
                  <a:srgbClr val="376092"/>
                </a:solidFill>
              </a:rPr>
              <a:t>spielen</a:t>
            </a:r>
            <a:r>
              <a:rPr lang="fr-FR" sz="2400" b="1" i="1" dirty="0">
                <a:solidFill>
                  <a:srgbClr val="376092"/>
                </a:solidFill>
              </a:rPr>
              <a:t> – 6. </a:t>
            </a:r>
            <a:r>
              <a:rPr lang="fr-FR" sz="2400" b="1" i="1" dirty="0" err="1">
                <a:solidFill>
                  <a:srgbClr val="376092"/>
                </a:solidFill>
              </a:rPr>
              <a:t>hören</a:t>
            </a:r>
            <a:r>
              <a:rPr lang="fr-FR" sz="2400" b="1" i="1" dirty="0">
                <a:solidFill>
                  <a:srgbClr val="376092"/>
                </a:solidFill>
              </a:rPr>
              <a:t> – 7. </a:t>
            </a:r>
            <a:r>
              <a:rPr lang="fr-FR" sz="2400" b="1" i="1" dirty="0" err="1">
                <a:solidFill>
                  <a:srgbClr val="376092"/>
                </a:solidFill>
              </a:rPr>
              <a:t>ins</a:t>
            </a:r>
            <a:r>
              <a:rPr lang="fr-FR" sz="2400" b="1" i="1" dirty="0">
                <a:solidFill>
                  <a:srgbClr val="376092"/>
                </a:solidFill>
              </a:rPr>
              <a:t> </a:t>
            </a:r>
            <a:r>
              <a:rPr lang="fr-FR" sz="2400" b="1" i="1" dirty="0" err="1">
                <a:solidFill>
                  <a:srgbClr val="376092"/>
                </a:solidFill>
              </a:rPr>
              <a:t>Bett</a:t>
            </a:r>
            <a:r>
              <a:rPr lang="fr-FR" sz="2400" b="1" i="1" dirty="0">
                <a:solidFill>
                  <a:srgbClr val="376092"/>
                </a:solidFill>
              </a:rPr>
              <a:t> </a:t>
            </a:r>
            <a:r>
              <a:rPr lang="fr-FR" sz="2400" b="1" i="1" dirty="0" err="1">
                <a:solidFill>
                  <a:srgbClr val="376092"/>
                </a:solidFill>
              </a:rPr>
              <a:t>gehen</a:t>
            </a:r>
            <a:r>
              <a:rPr lang="fr-FR" sz="2400" b="1" i="1" dirty="0">
                <a:solidFill>
                  <a:srgbClr val="376092"/>
                </a:solidFill>
              </a:rPr>
              <a:t> – 8. </a:t>
            </a:r>
            <a:r>
              <a:rPr lang="fr-FR" sz="2400" b="1" i="1" dirty="0" err="1">
                <a:solidFill>
                  <a:srgbClr val="376092"/>
                </a:solidFill>
              </a:rPr>
              <a:t>nett</a:t>
            </a:r>
            <a:endParaRPr lang="fr-FR" sz="2400" b="1" i="1" dirty="0">
              <a:solidFill>
                <a:srgbClr val="376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9572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Capture d’écran 2018-10-09 à 08.41.24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" r="4301"/>
          <a:stretch/>
        </p:blipFill>
        <p:spPr>
          <a:xfrm>
            <a:off x="332599" y="259595"/>
            <a:ext cx="5608481" cy="5596731"/>
          </a:xfrm>
        </p:spPr>
      </p:pic>
      <p:sp>
        <p:nvSpPr>
          <p:cNvPr id="5" name="ZoneTexte 4"/>
          <p:cNvSpPr txBox="1"/>
          <p:nvPr/>
        </p:nvSpPr>
        <p:spPr>
          <a:xfrm>
            <a:off x="6389958" y="2026008"/>
            <a:ext cx="20157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>
                <a:solidFill>
                  <a:schemeClr val="accent1">
                    <a:lumMod val="75000"/>
                  </a:schemeClr>
                </a:solidFill>
              </a:rPr>
              <a:t>11b)</a:t>
            </a:r>
          </a:p>
          <a:p>
            <a:endParaRPr lang="fr-FR" sz="2400" b="1" i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FR" sz="2400" b="1" i="1" dirty="0" err="1">
                <a:solidFill>
                  <a:schemeClr val="accent1">
                    <a:lumMod val="75000"/>
                  </a:schemeClr>
                </a:solidFill>
              </a:rPr>
              <a:t>Geburtstag</a:t>
            </a:r>
            <a:r>
              <a:rPr lang="fr-FR" sz="2400" b="1" i="1" dirty="0">
                <a:solidFill>
                  <a:schemeClr val="accent1">
                    <a:lumMod val="75000"/>
                  </a:schemeClr>
                </a:solidFill>
              </a:rPr>
              <a:t> : </a:t>
            </a:r>
          </a:p>
          <a:p>
            <a:r>
              <a:rPr lang="fr-FR" sz="2400" b="1" i="1" dirty="0">
                <a:solidFill>
                  <a:schemeClr val="accent1">
                    <a:lumMod val="75000"/>
                  </a:schemeClr>
                </a:solidFill>
              </a:rPr>
              <a:t>1 –  4 – 6</a:t>
            </a:r>
          </a:p>
          <a:p>
            <a:endParaRPr lang="fr-FR" sz="2400" b="1" i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FR" sz="2400" b="1" i="1" dirty="0" err="1">
                <a:solidFill>
                  <a:schemeClr val="accent1">
                    <a:lumMod val="75000"/>
                  </a:schemeClr>
                </a:solidFill>
              </a:rPr>
              <a:t>Schultag</a:t>
            </a:r>
            <a:r>
              <a:rPr lang="fr-FR" sz="2400" b="1" i="1" dirty="0">
                <a:solidFill>
                  <a:schemeClr val="accent1">
                    <a:lumMod val="75000"/>
                  </a:schemeClr>
                </a:solidFill>
              </a:rPr>
              <a:t> : </a:t>
            </a:r>
          </a:p>
          <a:p>
            <a:r>
              <a:rPr lang="fr-FR" sz="2400" b="1" i="1" dirty="0">
                <a:solidFill>
                  <a:schemeClr val="accent1">
                    <a:lumMod val="75000"/>
                  </a:schemeClr>
                </a:solidFill>
              </a:rPr>
              <a:t>2 – 3 – 5 </a:t>
            </a:r>
          </a:p>
        </p:txBody>
      </p:sp>
      <p:sp>
        <p:nvSpPr>
          <p:cNvPr id="6" name="Rectangle 5"/>
          <p:cNvSpPr/>
          <p:nvPr/>
        </p:nvSpPr>
        <p:spPr>
          <a:xfrm>
            <a:off x="4495149" y="120957"/>
            <a:ext cx="1542058" cy="34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340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Capture d’écran 2018-10-09 à 08.47.11.png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" r="7986"/>
          <a:stretch/>
        </p:blipFill>
        <p:spPr>
          <a:xfrm>
            <a:off x="301950" y="503987"/>
            <a:ext cx="5592342" cy="4876275"/>
          </a:xfrm>
        </p:spPr>
      </p:pic>
      <p:sp>
        <p:nvSpPr>
          <p:cNvPr id="5" name="Rectangle 4"/>
          <p:cNvSpPr/>
          <p:nvPr/>
        </p:nvSpPr>
        <p:spPr>
          <a:xfrm>
            <a:off x="4515307" y="503987"/>
            <a:ext cx="433389" cy="129020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4515307" y="2429216"/>
            <a:ext cx="362837" cy="79629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4394361" y="4213329"/>
            <a:ext cx="1088511" cy="129020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6057365" y="3225515"/>
            <a:ext cx="285230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>
                <a:solidFill>
                  <a:srgbClr val="376092"/>
                </a:solidFill>
              </a:rPr>
              <a:t>12a)</a:t>
            </a:r>
          </a:p>
          <a:p>
            <a:endParaRPr lang="fr-FR" sz="2400" b="1" i="1" dirty="0">
              <a:solidFill>
                <a:srgbClr val="376092"/>
              </a:solidFill>
            </a:endParaRPr>
          </a:p>
          <a:p>
            <a:r>
              <a:rPr lang="fr-FR" sz="2400" b="1" i="1" dirty="0">
                <a:solidFill>
                  <a:srgbClr val="376092"/>
                </a:solidFill>
              </a:rPr>
              <a:t>Chantal : </a:t>
            </a:r>
          </a:p>
          <a:p>
            <a:r>
              <a:rPr lang="fr-FR" sz="2400" b="1" i="1" dirty="0">
                <a:solidFill>
                  <a:srgbClr val="376092"/>
                </a:solidFill>
              </a:rPr>
              <a:t>3, 5, 6</a:t>
            </a:r>
          </a:p>
          <a:p>
            <a:endParaRPr lang="fr-FR" sz="2400" b="1" i="1" dirty="0">
              <a:solidFill>
                <a:srgbClr val="376092"/>
              </a:solidFill>
            </a:endParaRPr>
          </a:p>
          <a:p>
            <a:r>
              <a:rPr lang="fr-FR" sz="2400" b="1" i="1" dirty="0">
                <a:solidFill>
                  <a:srgbClr val="376092"/>
                </a:solidFill>
              </a:rPr>
              <a:t>Tobias :</a:t>
            </a:r>
          </a:p>
          <a:p>
            <a:r>
              <a:rPr lang="fr-FR" sz="2400" b="1" i="1" dirty="0">
                <a:solidFill>
                  <a:srgbClr val="376092"/>
                </a:solidFill>
              </a:rPr>
              <a:t>4, 1, 2</a:t>
            </a:r>
          </a:p>
        </p:txBody>
      </p:sp>
      <p:pic>
        <p:nvPicPr>
          <p:cNvPr id="2" name="gk9_KB_Track_01.34_K04_A12a_b_1.mp3" descr="gk9_KB_Track_01.34_K04_A12a_b_1.mp3">
            <a:hlinkClick r:id="" action="ppaction://media"/>
            <a:extLst>
              <a:ext uri="{FF2B5EF4-FFF2-40B4-BE49-F238E27FC236}">
                <a16:creationId xmlns:a16="http://schemas.microsoft.com/office/drawing/2014/main" id="{D21776E4-195A-2241-ACD2-8D72123E5C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671332"/>
            <a:ext cx="513464" cy="513464"/>
          </a:xfrm>
          <a:prstGeom prst="rect">
            <a:avLst/>
          </a:prstGeom>
        </p:spPr>
      </p:pic>
      <p:pic>
        <p:nvPicPr>
          <p:cNvPr id="3" name="gk9_KB_Track_01.35_K04_A12a_b_2.mp3" descr="gk9_KB_Track_01.35_K04_A12a_b_2.mp3">
            <a:hlinkClick r:id="" action="ppaction://media"/>
            <a:extLst>
              <a:ext uri="{FF2B5EF4-FFF2-40B4-BE49-F238E27FC236}">
                <a16:creationId xmlns:a16="http://schemas.microsoft.com/office/drawing/2014/main" id="{92E4271D-B938-EA43-832C-4E93FC3E9D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53432" y="601882"/>
            <a:ext cx="601884" cy="60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24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141103" y="272153"/>
            <a:ext cx="42498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/>
              <a:t>Das</a:t>
            </a:r>
            <a:r>
              <a:rPr lang="fr-FR" sz="2800" b="1" dirty="0"/>
              <a:t> </a:t>
            </a:r>
            <a:r>
              <a:rPr lang="fr-FR" sz="2800" b="1" dirty="0" err="1"/>
              <a:t>kann</a:t>
            </a:r>
            <a:r>
              <a:rPr lang="fr-FR" sz="2800" b="1" dirty="0"/>
              <a:t> </a:t>
            </a:r>
            <a:r>
              <a:rPr lang="fr-FR" sz="2800" b="1" dirty="0" err="1"/>
              <a:t>ich</a:t>
            </a:r>
            <a:r>
              <a:rPr lang="fr-FR" sz="2800" b="1" dirty="0"/>
              <a:t> </a:t>
            </a:r>
            <a:r>
              <a:rPr lang="fr-FR" sz="2800" b="1" dirty="0" err="1"/>
              <a:t>nach</a:t>
            </a:r>
            <a:r>
              <a:rPr lang="fr-FR" sz="2800" b="1" dirty="0"/>
              <a:t> </a:t>
            </a:r>
            <a:r>
              <a:rPr lang="fr-FR" sz="2800" b="1" dirty="0" err="1"/>
              <a:t>Kapitel</a:t>
            </a:r>
            <a:r>
              <a:rPr lang="fr-FR" sz="2800" b="1" dirty="0"/>
              <a:t> 4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300781" y="934937"/>
            <a:ext cx="6260524" cy="2296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400" b="1" dirty="0" err="1"/>
              <a:t>Ergänzt</a:t>
            </a:r>
            <a:r>
              <a:rPr lang="fr-FR" sz="2400" b="1" dirty="0"/>
              <a:t> die </a:t>
            </a:r>
            <a:r>
              <a:rPr lang="fr-FR" sz="2400" b="1" dirty="0" err="1"/>
              <a:t>Monatsnamen</a:t>
            </a:r>
            <a:r>
              <a:rPr lang="fr-FR" sz="2400" b="1" dirty="0"/>
              <a:t> :</a:t>
            </a:r>
          </a:p>
          <a:p>
            <a:pPr>
              <a:lnSpc>
                <a:spcPct val="120000"/>
              </a:lnSpc>
            </a:pPr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</a:rPr>
              <a:t>Frühling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 : </a:t>
            </a:r>
            <a:r>
              <a:rPr lang="fr-FR" sz="2400" b="1" i="1" dirty="0" err="1">
                <a:solidFill>
                  <a:schemeClr val="accent1">
                    <a:lumMod val="75000"/>
                  </a:schemeClr>
                </a:solidFill>
              </a:rPr>
              <a:t>März</a:t>
            </a:r>
            <a:r>
              <a:rPr lang="fr-FR" sz="2400" b="1" i="1" dirty="0">
                <a:solidFill>
                  <a:schemeClr val="accent1">
                    <a:lumMod val="75000"/>
                  </a:schemeClr>
                </a:solidFill>
              </a:rPr>
              <a:t>, April, Mai</a:t>
            </a:r>
          </a:p>
          <a:p>
            <a:pPr>
              <a:lnSpc>
                <a:spcPct val="120000"/>
              </a:lnSpc>
            </a:pP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Sommer : </a:t>
            </a:r>
            <a:r>
              <a:rPr lang="fr-FR" sz="2400" b="1" i="1" dirty="0">
                <a:solidFill>
                  <a:schemeClr val="accent1">
                    <a:lumMod val="75000"/>
                  </a:schemeClr>
                </a:solidFill>
              </a:rPr>
              <a:t>Juni, </a:t>
            </a:r>
            <a:r>
              <a:rPr lang="fr-FR" sz="2400" b="1" i="1" dirty="0" err="1">
                <a:solidFill>
                  <a:schemeClr val="accent1">
                    <a:lumMod val="75000"/>
                  </a:schemeClr>
                </a:solidFill>
              </a:rPr>
              <a:t>Juli</a:t>
            </a:r>
            <a:r>
              <a:rPr lang="fr-FR" sz="2400" b="1" i="1" dirty="0">
                <a:solidFill>
                  <a:schemeClr val="accent1">
                    <a:lumMod val="75000"/>
                  </a:schemeClr>
                </a:solidFill>
              </a:rPr>
              <a:t>, August</a:t>
            </a:r>
          </a:p>
          <a:p>
            <a:pPr>
              <a:lnSpc>
                <a:spcPct val="120000"/>
              </a:lnSpc>
            </a:pPr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</a:rPr>
              <a:t>Herbst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 : </a:t>
            </a:r>
            <a:r>
              <a:rPr lang="fr-FR" sz="2400" b="1" i="1" dirty="0" err="1">
                <a:solidFill>
                  <a:schemeClr val="accent1">
                    <a:lumMod val="75000"/>
                  </a:schemeClr>
                </a:solidFill>
              </a:rPr>
              <a:t>September</a:t>
            </a:r>
            <a:r>
              <a:rPr lang="fr-FR" sz="2400" b="1" i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fr-FR" sz="2400" b="1" i="1" dirty="0" err="1">
                <a:solidFill>
                  <a:schemeClr val="accent1">
                    <a:lumMod val="75000"/>
                  </a:schemeClr>
                </a:solidFill>
              </a:rPr>
              <a:t>Oktober</a:t>
            </a:r>
            <a:r>
              <a:rPr lang="fr-FR" sz="2400" b="1" i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fr-FR" sz="2400" b="1" i="1" dirty="0" err="1">
                <a:solidFill>
                  <a:schemeClr val="accent1">
                    <a:lumMod val="75000"/>
                  </a:schemeClr>
                </a:solidFill>
              </a:rPr>
              <a:t>November</a:t>
            </a:r>
            <a:endParaRPr lang="fr-FR" sz="2400" b="1" i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Winter : </a:t>
            </a:r>
            <a:r>
              <a:rPr lang="fr-FR" sz="2400" b="1" i="1" dirty="0" err="1">
                <a:solidFill>
                  <a:schemeClr val="accent1">
                    <a:lumMod val="75000"/>
                  </a:schemeClr>
                </a:solidFill>
              </a:rPr>
              <a:t>Dezember</a:t>
            </a:r>
            <a:r>
              <a:rPr lang="fr-FR" sz="2400" b="1" i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fr-FR" sz="2400" b="1" i="1" dirty="0" err="1">
                <a:solidFill>
                  <a:schemeClr val="accent1">
                    <a:lumMod val="75000"/>
                  </a:schemeClr>
                </a:solidFill>
              </a:rPr>
              <a:t>Januar</a:t>
            </a:r>
            <a:r>
              <a:rPr lang="fr-FR" sz="2400" b="1" i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fr-FR" sz="2400" b="1" i="1" dirty="0" err="1">
                <a:solidFill>
                  <a:schemeClr val="accent1">
                    <a:lumMod val="75000"/>
                  </a:schemeClr>
                </a:solidFill>
              </a:rPr>
              <a:t>Februar</a:t>
            </a:r>
            <a:endParaRPr lang="fr-FR" sz="24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Espace réservé du contenu 4"/>
          <p:cNvSpPr txBox="1">
            <a:spLocks noGrp="1"/>
          </p:cNvSpPr>
          <p:nvPr>
            <p:ph idx="1"/>
          </p:nvPr>
        </p:nvSpPr>
        <p:spPr>
          <a:xfrm>
            <a:off x="2674537" y="3747185"/>
            <a:ext cx="5317958" cy="2886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fr-FR" sz="2400" b="1" dirty="0" err="1"/>
              <a:t>Ihr</a:t>
            </a:r>
            <a:r>
              <a:rPr lang="fr-FR" sz="2400" b="1" dirty="0"/>
              <a:t> </a:t>
            </a:r>
            <a:r>
              <a:rPr lang="fr-FR" sz="2400" b="1" dirty="0" err="1"/>
              <a:t>bekommt</a:t>
            </a:r>
            <a:r>
              <a:rPr lang="fr-FR" sz="2400" b="1" dirty="0"/>
              <a:t> </a:t>
            </a:r>
            <a:r>
              <a:rPr lang="fr-FR" sz="2400" b="1" dirty="0" err="1"/>
              <a:t>eine</a:t>
            </a:r>
            <a:r>
              <a:rPr lang="fr-FR" sz="2400" b="1" dirty="0"/>
              <a:t> </a:t>
            </a:r>
            <a:r>
              <a:rPr lang="fr-FR" sz="2400" b="1" dirty="0" err="1"/>
              <a:t>Einladung</a:t>
            </a:r>
            <a:r>
              <a:rPr lang="fr-FR" sz="2400" b="1" dirty="0"/>
              <a:t> </a:t>
            </a:r>
            <a:r>
              <a:rPr lang="fr-FR" sz="2400" b="1" dirty="0" err="1"/>
              <a:t>zur</a:t>
            </a:r>
            <a:r>
              <a:rPr lang="fr-FR" sz="2400" b="1" dirty="0"/>
              <a:t> Party 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FR" sz="2400" b="1" dirty="0" err="1">
                <a:solidFill>
                  <a:srgbClr val="000000"/>
                </a:solidFill>
              </a:rPr>
              <a:t>Sagt</a:t>
            </a:r>
            <a:r>
              <a:rPr lang="fr-FR" sz="2400" b="1" dirty="0">
                <a:solidFill>
                  <a:srgbClr val="000000"/>
                </a:solidFill>
              </a:rPr>
              <a:t> </a:t>
            </a:r>
            <a:r>
              <a:rPr lang="fr-FR" sz="2400" b="1" dirty="0" err="1">
                <a:solidFill>
                  <a:srgbClr val="000000"/>
                </a:solidFill>
              </a:rPr>
              <a:t>zu</a:t>
            </a:r>
            <a:r>
              <a:rPr lang="fr-FR" sz="2400" b="1" dirty="0">
                <a:solidFill>
                  <a:srgbClr val="000000"/>
                </a:solidFill>
              </a:rPr>
              <a:t> : </a:t>
            </a:r>
            <a:r>
              <a:rPr lang="fr-FR" sz="2400" b="1" i="1" dirty="0">
                <a:solidFill>
                  <a:schemeClr val="accent1">
                    <a:lumMod val="75000"/>
                  </a:schemeClr>
                </a:solidFill>
              </a:rPr>
              <a:t>Super ! </a:t>
            </a:r>
            <a:r>
              <a:rPr lang="fr-FR" sz="2400" b="1" i="1" dirty="0" err="1">
                <a:solidFill>
                  <a:schemeClr val="accent1">
                    <a:lumMod val="75000"/>
                  </a:schemeClr>
                </a:solidFill>
              </a:rPr>
              <a:t>Ich</a:t>
            </a:r>
            <a:r>
              <a:rPr lang="fr-FR" sz="24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400" b="1" i="1" dirty="0" err="1">
                <a:solidFill>
                  <a:schemeClr val="accent1">
                    <a:lumMod val="75000"/>
                  </a:schemeClr>
                </a:solidFill>
              </a:rPr>
              <a:t>komme</a:t>
            </a:r>
            <a:r>
              <a:rPr lang="fr-FR" sz="24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400" b="1" i="1" dirty="0" err="1">
                <a:solidFill>
                  <a:schemeClr val="accent1">
                    <a:lumMod val="75000"/>
                  </a:schemeClr>
                </a:solidFill>
              </a:rPr>
              <a:t>gern</a:t>
            </a:r>
            <a:r>
              <a:rPr lang="fr-FR" sz="2400" b="1" i="1" dirty="0">
                <a:solidFill>
                  <a:schemeClr val="accent1">
                    <a:lumMod val="75000"/>
                  </a:schemeClr>
                </a:solidFill>
              </a:rPr>
              <a:t>. – </a:t>
            </a:r>
            <a:r>
              <a:rPr lang="fr-FR" sz="2400" b="1" i="1" dirty="0" err="1">
                <a:solidFill>
                  <a:schemeClr val="accent1">
                    <a:lumMod val="75000"/>
                  </a:schemeClr>
                </a:solidFill>
              </a:rPr>
              <a:t>Klar</a:t>
            </a:r>
            <a:r>
              <a:rPr lang="fr-FR" sz="2400" b="1" i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fr-FR" sz="2400" b="1" i="1" dirty="0" err="1">
                <a:solidFill>
                  <a:schemeClr val="accent1">
                    <a:lumMod val="75000"/>
                  </a:schemeClr>
                </a:solidFill>
              </a:rPr>
              <a:t>wann</a:t>
            </a:r>
            <a:r>
              <a:rPr lang="fr-FR" sz="24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400" b="1" i="1" dirty="0" err="1">
                <a:solidFill>
                  <a:schemeClr val="accent1">
                    <a:lumMod val="75000"/>
                  </a:schemeClr>
                </a:solidFill>
              </a:rPr>
              <a:t>fängt</a:t>
            </a:r>
            <a:r>
              <a:rPr lang="fr-FR" sz="2400" b="1" i="1" dirty="0">
                <a:solidFill>
                  <a:schemeClr val="accent1">
                    <a:lumMod val="75000"/>
                  </a:schemeClr>
                </a:solidFill>
              </a:rPr>
              <a:t> die Party an ?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FR" sz="2400" b="1" dirty="0" err="1">
                <a:solidFill>
                  <a:srgbClr val="000000"/>
                </a:solidFill>
              </a:rPr>
              <a:t>Sagt</a:t>
            </a:r>
            <a:r>
              <a:rPr lang="fr-FR" sz="2400" b="1" dirty="0">
                <a:solidFill>
                  <a:srgbClr val="000000"/>
                </a:solidFill>
              </a:rPr>
              <a:t> ab : </a:t>
            </a:r>
            <a:r>
              <a:rPr lang="fr-FR" sz="2400" b="1" i="1" dirty="0">
                <a:solidFill>
                  <a:schemeClr val="accent1">
                    <a:lumMod val="75000"/>
                  </a:schemeClr>
                </a:solidFill>
              </a:rPr>
              <a:t>Tut mir </a:t>
            </a:r>
            <a:r>
              <a:rPr lang="fr-FR" sz="2400" b="1" i="1" dirty="0" err="1">
                <a:solidFill>
                  <a:schemeClr val="accent1">
                    <a:lumMod val="75000"/>
                  </a:schemeClr>
                </a:solidFill>
              </a:rPr>
              <a:t>leid</a:t>
            </a:r>
            <a:r>
              <a:rPr lang="fr-FR" sz="2400" b="1" i="1" dirty="0">
                <a:solidFill>
                  <a:schemeClr val="accent1">
                    <a:lumMod val="75000"/>
                  </a:schemeClr>
                </a:solidFill>
              </a:rPr>
              <a:t>, da </a:t>
            </a:r>
            <a:r>
              <a:rPr lang="fr-FR" sz="2400" b="1" i="1" dirty="0" err="1">
                <a:solidFill>
                  <a:schemeClr val="accent1">
                    <a:lumMod val="75000"/>
                  </a:schemeClr>
                </a:solidFill>
              </a:rPr>
              <a:t>kann</a:t>
            </a:r>
            <a:r>
              <a:rPr lang="fr-FR" sz="24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400" b="1" i="1" dirty="0" err="1">
                <a:solidFill>
                  <a:schemeClr val="accent1">
                    <a:lumMod val="75000"/>
                  </a:schemeClr>
                </a:solidFill>
              </a:rPr>
              <a:t>ich</a:t>
            </a:r>
            <a:r>
              <a:rPr lang="fr-FR" sz="24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400" b="1" i="1" dirty="0" err="1">
                <a:solidFill>
                  <a:schemeClr val="accent1">
                    <a:lumMod val="75000"/>
                  </a:schemeClr>
                </a:solidFill>
              </a:rPr>
              <a:t>nicht</a:t>
            </a:r>
            <a:r>
              <a:rPr lang="fr-FR" sz="2400" b="1" i="1" dirty="0">
                <a:solidFill>
                  <a:schemeClr val="accent1">
                    <a:lumMod val="75000"/>
                  </a:schemeClr>
                </a:solidFill>
              </a:rPr>
              <a:t>. – </a:t>
            </a:r>
            <a:r>
              <a:rPr lang="fr-FR" sz="2400" b="1" i="1" dirty="0" err="1">
                <a:solidFill>
                  <a:schemeClr val="accent1">
                    <a:lumMod val="75000"/>
                  </a:schemeClr>
                </a:solidFill>
              </a:rPr>
              <a:t>Ich</a:t>
            </a:r>
            <a:r>
              <a:rPr lang="fr-FR" sz="24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400" b="1" i="1" dirty="0" err="1">
                <a:solidFill>
                  <a:schemeClr val="accent1">
                    <a:lumMod val="75000"/>
                  </a:schemeClr>
                </a:solidFill>
              </a:rPr>
              <a:t>kann</a:t>
            </a:r>
            <a:r>
              <a:rPr lang="fr-FR" sz="24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400" b="1" i="1" dirty="0" err="1">
                <a:solidFill>
                  <a:schemeClr val="accent1">
                    <a:lumMod val="75000"/>
                  </a:schemeClr>
                </a:solidFill>
              </a:rPr>
              <a:t>leider</a:t>
            </a:r>
            <a:r>
              <a:rPr lang="fr-FR" sz="24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400" b="1" i="1" dirty="0" err="1">
                <a:solidFill>
                  <a:schemeClr val="accent1">
                    <a:lumMod val="75000"/>
                  </a:schemeClr>
                </a:solidFill>
              </a:rPr>
              <a:t>nicht</a:t>
            </a:r>
            <a:r>
              <a:rPr lang="fr-FR" sz="2400" b="1" i="1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fr-FR" sz="2400" b="1" i="1" dirty="0" err="1">
                <a:solidFill>
                  <a:schemeClr val="accent1">
                    <a:lumMod val="75000"/>
                  </a:schemeClr>
                </a:solidFill>
              </a:rPr>
              <a:t>Ich</a:t>
            </a:r>
            <a:r>
              <a:rPr lang="fr-FR" sz="24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400" b="1" i="1" dirty="0" err="1">
                <a:solidFill>
                  <a:schemeClr val="accent1">
                    <a:lumMod val="75000"/>
                  </a:schemeClr>
                </a:solidFill>
              </a:rPr>
              <a:t>muss</a:t>
            </a:r>
            <a:r>
              <a:rPr lang="fr-FR" sz="24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400" b="1" i="1" dirty="0" err="1">
                <a:solidFill>
                  <a:schemeClr val="accent1">
                    <a:lumMod val="75000"/>
                  </a:schemeClr>
                </a:solidFill>
              </a:rPr>
              <a:t>babysitten</a:t>
            </a:r>
            <a:r>
              <a:rPr lang="fr-FR" sz="2400" b="1" i="1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29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816384" y="564465"/>
            <a:ext cx="7216427" cy="185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400" b="1" dirty="0"/>
              <a:t>Welches </a:t>
            </a:r>
            <a:r>
              <a:rPr lang="fr-FR" sz="2400" b="1" dirty="0" err="1"/>
              <a:t>Verb</a:t>
            </a:r>
            <a:r>
              <a:rPr lang="fr-FR" sz="2400" b="1" dirty="0"/>
              <a:t> </a:t>
            </a:r>
            <a:r>
              <a:rPr lang="fr-FR" sz="2400" b="1" dirty="0" err="1"/>
              <a:t>passt</a:t>
            </a:r>
            <a:r>
              <a:rPr lang="fr-FR" sz="2400" b="1" dirty="0"/>
              <a:t> ?</a:t>
            </a:r>
          </a:p>
          <a:p>
            <a:pPr>
              <a:lnSpc>
                <a:spcPct val="120000"/>
              </a:lnSpc>
            </a:pPr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</a:rPr>
              <a:t>Ich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400" b="1" i="1" dirty="0" err="1">
                <a:solidFill>
                  <a:schemeClr val="accent1">
                    <a:lumMod val="75000"/>
                  </a:schemeClr>
                </a:solidFill>
              </a:rPr>
              <a:t>darf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 bis 22 </a:t>
            </a:r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</a:rPr>
              <a:t>Uhr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</a:rPr>
              <a:t>feiern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Du </a:t>
            </a:r>
            <a:r>
              <a:rPr lang="fr-FR" sz="2400" b="1" i="1" dirty="0" err="1">
                <a:solidFill>
                  <a:schemeClr val="accent1">
                    <a:lumMod val="75000"/>
                  </a:schemeClr>
                </a:solidFill>
              </a:rPr>
              <a:t>musst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</a:rPr>
              <a:t>deine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</a:rPr>
              <a:t>Hausaufgaben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</a:rPr>
              <a:t>machen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 !</a:t>
            </a:r>
          </a:p>
          <a:p>
            <a:pPr>
              <a:lnSpc>
                <a:spcPct val="120000"/>
              </a:lnSpc>
            </a:pP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Lilli </a:t>
            </a:r>
            <a:r>
              <a:rPr lang="fr-FR" sz="2400" b="1" i="1" dirty="0" err="1">
                <a:solidFill>
                  <a:schemeClr val="accent1">
                    <a:lumMod val="75000"/>
                  </a:schemeClr>
                </a:solidFill>
              </a:rPr>
              <a:t>kann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</a:rPr>
              <a:t>gut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</a:rPr>
              <a:t>Gitarre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</a:rPr>
              <a:t>spielen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816384" y="2792087"/>
            <a:ext cx="7508713" cy="318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400" b="1" dirty="0" err="1"/>
              <a:t>Macht</a:t>
            </a:r>
            <a:r>
              <a:rPr lang="fr-FR" sz="2400" b="1" dirty="0"/>
              <a:t> </a:t>
            </a:r>
            <a:r>
              <a:rPr lang="fr-FR" sz="2400" b="1" dirty="0" err="1"/>
              <a:t>vier</a:t>
            </a:r>
            <a:r>
              <a:rPr lang="fr-FR" sz="2400" b="1" dirty="0"/>
              <a:t> </a:t>
            </a:r>
            <a:r>
              <a:rPr lang="fr-FR" sz="2400" b="1" dirty="0" err="1"/>
              <a:t>Sätze</a:t>
            </a:r>
            <a:r>
              <a:rPr lang="fr-FR" sz="2400" b="1" dirty="0"/>
              <a:t> mit </a:t>
            </a:r>
            <a:r>
              <a:rPr lang="fr-FR" sz="2400" b="1" i="1" dirty="0" err="1"/>
              <a:t>war</a:t>
            </a:r>
            <a:r>
              <a:rPr lang="fr-FR" sz="2400" b="1" dirty="0"/>
              <a:t> </a:t>
            </a:r>
            <a:r>
              <a:rPr lang="fr-FR" sz="2400" b="1" dirty="0" err="1"/>
              <a:t>und</a:t>
            </a:r>
            <a:r>
              <a:rPr lang="fr-FR" sz="2400" b="1" dirty="0"/>
              <a:t> </a:t>
            </a:r>
            <a:r>
              <a:rPr lang="fr-FR" sz="2400" b="1" i="1" dirty="0" err="1"/>
              <a:t>hatte</a:t>
            </a:r>
            <a:r>
              <a:rPr lang="fr-FR" sz="2400" b="1" dirty="0"/>
              <a:t>.</a:t>
            </a:r>
          </a:p>
          <a:p>
            <a:pPr>
              <a:lnSpc>
                <a:spcPct val="120000"/>
              </a:lnSpc>
            </a:pPr>
            <a:r>
              <a:rPr lang="fr-FR" sz="2400" b="1" dirty="0" err="1">
                <a:solidFill>
                  <a:srgbClr val="376092"/>
                </a:solidFill>
              </a:rPr>
              <a:t>Gestern</a:t>
            </a:r>
            <a:r>
              <a:rPr lang="fr-FR" sz="2400" b="1" dirty="0">
                <a:solidFill>
                  <a:srgbClr val="376092"/>
                </a:solidFill>
              </a:rPr>
              <a:t> </a:t>
            </a:r>
            <a:r>
              <a:rPr lang="fr-FR" sz="2400" b="1" i="1" dirty="0" err="1">
                <a:solidFill>
                  <a:srgbClr val="376092"/>
                </a:solidFill>
              </a:rPr>
              <a:t>war</a:t>
            </a:r>
            <a:r>
              <a:rPr lang="fr-FR" sz="2400" b="1" dirty="0">
                <a:solidFill>
                  <a:srgbClr val="376092"/>
                </a:solidFill>
              </a:rPr>
              <a:t> </a:t>
            </a:r>
            <a:r>
              <a:rPr lang="fr-FR" sz="2400" b="1" dirty="0" err="1">
                <a:solidFill>
                  <a:srgbClr val="376092"/>
                </a:solidFill>
              </a:rPr>
              <a:t>ich</a:t>
            </a:r>
            <a:r>
              <a:rPr lang="fr-FR" sz="2400" b="1" dirty="0">
                <a:solidFill>
                  <a:srgbClr val="376092"/>
                </a:solidFill>
              </a:rPr>
              <a:t> </a:t>
            </a:r>
            <a:r>
              <a:rPr lang="fr-FR" sz="2400" b="1" dirty="0" err="1">
                <a:solidFill>
                  <a:srgbClr val="376092"/>
                </a:solidFill>
              </a:rPr>
              <a:t>im</a:t>
            </a:r>
            <a:r>
              <a:rPr lang="fr-FR" sz="2400" b="1" dirty="0">
                <a:solidFill>
                  <a:srgbClr val="376092"/>
                </a:solidFill>
              </a:rPr>
              <a:t> Kino.</a:t>
            </a:r>
          </a:p>
          <a:p>
            <a:pPr>
              <a:lnSpc>
                <a:spcPct val="120000"/>
              </a:lnSpc>
            </a:pPr>
            <a:r>
              <a:rPr lang="fr-FR" sz="2400" b="1" dirty="0" err="1">
                <a:solidFill>
                  <a:srgbClr val="376092"/>
                </a:solidFill>
              </a:rPr>
              <a:t>Gestern</a:t>
            </a:r>
            <a:r>
              <a:rPr lang="fr-FR" sz="2400" b="1" dirty="0">
                <a:solidFill>
                  <a:srgbClr val="376092"/>
                </a:solidFill>
              </a:rPr>
              <a:t> </a:t>
            </a:r>
            <a:r>
              <a:rPr lang="fr-FR" sz="2400" b="1" i="1" dirty="0" err="1">
                <a:solidFill>
                  <a:srgbClr val="376092"/>
                </a:solidFill>
              </a:rPr>
              <a:t>hatte</a:t>
            </a:r>
            <a:r>
              <a:rPr lang="fr-FR" sz="2400" b="1" dirty="0">
                <a:solidFill>
                  <a:srgbClr val="376092"/>
                </a:solidFill>
              </a:rPr>
              <a:t> </a:t>
            </a:r>
            <a:r>
              <a:rPr lang="fr-FR" sz="2400" b="1" dirty="0" err="1">
                <a:solidFill>
                  <a:srgbClr val="376092"/>
                </a:solidFill>
              </a:rPr>
              <a:t>sie</a:t>
            </a:r>
            <a:r>
              <a:rPr lang="fr-FR" sz="2400" b="1" dirty="0">
                <a:solidFill>
                  <a:srgbClr val="376092"/>
                </a:solidFill>
              </a:rPr>
              <a:t> </a:t>
            </a:r>
            <a:r>
              <a:rPr lang="fr-FR" sz="2400" b="1" dirty="0" err="1">
                <a:solidFill>
                  <a:srgbClr val="376092"/>
                </a:solidFill>
              </a:rPr>
              <a:t>keine</a:t>
            </a:r>
            <a:r>
              <a:rPr lang="fr-FR" sz="2400" b="1" dirty="0">
                <a:solidFill>
                  <a:srgbClr val="376092"/>
                </a:solidFill>
              </a:rPr>
              <a:t> </a:t>
            </a:r>
            <a:r>
              <a:rPr lang="fr-FR" sz="2400" b="1" dirty="0" err="1">
                <a:solidFill>
                  <a:srgbClr val="376092"/>
                </a:solidFill>
              </a:rPr>
              <a:t>Schule</a:t>
            </a:r>
            <a:r>
              <a:rPr lang="fr-FR" sz="2400" b="1" dirty="0">
                <a:solidFill>
                  <a:srgbClr val="376092"/>
                </a:solidFill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fr-FR" sz="2400" b="1" dirty="0">
                <a:solidFill>
                  <a:srgbClr val="376092"/>
                </a:solidFill>
              </a:rPr>
              <a:t>Am </a:t>
            </a:r>
            <a:r>
              <a:rPr lang="fr-FR" sz="2400" b="1" dirty="0" err="1">
                <a:solidFill>
                  <a:srgbClr val="376092"/>
                </a:solidFill>
              </a:rPr>
              <a:t>Wochenende</a:t>
            </a:r>
            <a:r>
              <a:rPr lang="fr-FR" sz="2400" b="1" dirty="0">
                <a:solidFill>
                  <a:srgbClr val="376092"/>
                </a:solidFill>
              </a:rPr>
              <a:t> </a:t>
            </a:r>
            <a:r>
              <a:rPr lang="fr-FR" sz="2400" b="1" i="1" dirty="0" err="1">
                <a:solidFill>
                  <a:srgbClr val="376092"/>
                </a:solidFill>
              </a:rPr>
              <a:t>war</a:t>
            </a:r>
            <a:r>
              <a:rPr lang="fr-FR" sz="2400" b="1" dirty="0">
                <a:solidFill>
                  <a:srgbClr val="376092"/>
                </a:solidFill>
              </a:rPr>
              <a:t> </a:t>
            </a:r>
            <a:r>
              <a:rPr lang="fr-FR" sz="2400" b="1" dirty="0" err="1">
                <a:solidFill>
                  <a:srgbClr val="376092"/>
                </a:solidFill>
              </a:rPr>
              <a:t>ich</a:t>
            </a:r>
            <a:r>
              <a:rPr lang="fr-FR" sz="2400" b="1" dirty="0">
                <a:solidFill>
                  <a:srgbClr val="376092"/>
                </a:solidFill>
              </a:rPr>
              <a:t> </a:t>
            </a:r>
            <a:r>
              <a:rPr lang="fr-FR" sz="2400" b="1" dirty="0" err="1">
                <a:solidFill>
                  <a:srgbClr val="376092"/>
                </a:solidFill>
              </a:rPr>
              <a:t>bei</a:t>
            </a:r>
            <a:r>
              <a:rPr lang="fr-FR" sz="2400" b="1" dirty="0">
                <a:solidFill>
                  <a:srgbClr val="376092"/>
                </a:solidFill>
              </a:rPr>
              <a:t> Cem. / Am </a:t>
            </a:r>
            <a:r>
              <a:rPr lang="fr-FR" sz="2400" b="1" dirty="0" err="1">
                <a:solidFill>
                  <a:srgbClr val="376092"/>
                </a:solidFill>
              </a:rPr>
              <a:t>Wochenende</a:t>
            </a:r>
            <a:r>
              <a:rPr lang="fr-FR" sz="2400" b="1" dirty="0">
                <a:solidFill>
                  <a:srgbClr val="376092"/>
                </a:solidFill>
              </a:rPr>
              <a:t> </a:t>
            </a:r>
            <a:r>
              <a:rPr lang="fr-FR" sz="2400" b="1" i="1" dirty="0" err="1">
                <a:solidFill>
                  <a:srgbClr val="376092"/>
                </a:solidFill>
              </a:rPr>
              <a:t>hatte</a:t>
            </a:r>
            <a:r>
              <a:rPr lang="fr-FR" sz="2400" b="1" dirty="0">
                <a:solidFill>
                  <a:srgbClr val="376092"/>
                </a:solidFill>
              </a:rPr>
              <a:t> </a:t>
            </a:r>
            <a:r>
              <a:rPr lang="fr-FR" sz="2400" b="1" dirty="0" err="1">
                <a:solidFill>
                  <a:srgbClr val="376092"/>
                </a:solidFill>
              </a:rPr>
              <a:t>ich</a:t>
            </a:r>
            <a:r>
              <a:rPr lang="fr-FR" sz="2400" b="1" dirty="0">
                <a:solidFill>
                  <a:srgbClr val="376092"/>
                </a:solidFill>
              </a:rPr>
              <a:t> </a:t>
            </a:r>
            <a:r>
              <a:rPr lang="fr-FR" sz="2400" b="1" dirty="0" err="1">
                <a:solidFill>
                  <a:srgbClr val="376092"/>
                </a:solidFill>
              </a:rPr>
              <a:t>viele</a:t>
            </a:r>
            <a:r>
              <a:rPr lang="fr-FR" sz="2400" b="1" dirty="0">
                <a:solidFill>
                  <a:srgbClr val="376092"/>
                </a:solidFill>
              </a:rPr>
              <a:t> </a:t>
            </a:r>
            <a:r>
              <a:rPr lang="fr-FR" sz="2400" b="1" dirty="0" err="1">
                <a:solidFill>
                  <a:srgbClr val="376092"/>
                </a:solidFill>
              </a:rPr>
              <a:t>Hausaufgaben</a:t>
            </a:r>
            <a:r>
              <a:rPr lang="fr-FR" sz="2400" b="1" dirty="0">
                <a:solidFill>
                  <a:srgbClr val="376092"/>
                </a:solidFill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fr-FR" sz="2400" b="1" dirty="0">
                <a:solidFill>
                  <a:srgbClr val="376092"/>
                </a:solidFill>
              </a:rPr>
              <a:t>In den Ferien </a:t>
            </a:r>
            <a:r>
              <a:rPr lang="fr-FR" sz="2400" b="1" i="1" dirty="0" err="1">
                <a:solidFill>
                  <a:srgbClr val="376092"/>
                </a:solidFill>
              </a:rPr>
              <a:t>war</a:t>
            </a:r>
            <a:r>
              <a:rPr lang="fr-FR" sz="2400" b="1" dirty="0">
                <a:solidFill>
                  <a:srgbClr val="376092"/>
                </a:solidFill>
              </a:rPr>
              <a:t> </a:t>
            </a:r>
            <a:r>
              <a:rPr lang="fr-FR" sz="2400" b="1" dirty="0" err="1">
                <a:solidFill>
                  <a:srgbClr val="376092"/>
                </a:solidFill>
              </a:rPr>
              <a:t>ich</a:t>
            </a:r>
            <a:r>
              <a:rPr lang="fr-FR" sz="2400" b="1" dirty="0">
                <a:solidFill>
                  <a:srgbClr val="376092"/>
                </a:solidFill>
              </a:rPr>
              <a:t> in Zürich. / In den Ferien </a:t>
            </a:r>
            <a:r>
              <a:rPr lang="fr-FR" sz="2400" b="1" i="1" dirty="0" err="1">
                <a:solidFill>
                  <a:srgbClr val="376092"/>
                </a:solidFill>
              </a:rPr>
              <a:t>hatte</a:t>
            </a:r>
            <a:r>
              <a:rPr lang="fr-FR" sz="2400" b="1" dirty="0">
                <a:solidFill>
                  <a:srgbClr val="376092"/>
                </a:solidFill>
              </a:rPr>
              <a:t> </a:t>
            </a:r>
            <a:r>
              <a:rPr lang="fr-FR" sz="2400" b="1" dirty="0" err="1">
                <a:solidFill>
                  <a:srgbClr val="376092"/>
                </a:solidFill>
              </a:rPr>
              <a:t>ich</a:t>
            </a:r>
            <a:r>
              <a:rPr lang="fr-FR" sz="2400" b="1" dirty="0">
                <a:solidFill>
                  <a:srgbClr val="376092"/>
                </a:solidFill>
              </a:rPr>
              <a:t> </a:t>
            </a:r>
            <a:r>
              <a:rPr lang="fr-FR" sz="2400" b="1" dirty="0" err="1">
                <a:solidFill>
                  <a:srgbClr val="376092"/>
                </a:solidFill>
              </a:rPr>
              <a:t>Bauchweh</a:t>
            </a:r>
            <a:r>
              <a:rPr lang="fr-FR" sz="2400" b="1" dirty="0">
                <a:solidFill>
                  <a:srgbClr val="37609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9192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46800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b="1" dirty="0"/>
              <a:t>1a)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A : </a:t>
            </a:r>
            <a:r>
              <a:rPr lang="fr-FR" sz="2400" b="1" i="1" dirty="0" err="1">
                <a:solidFill>
                  <a:schemeClr val="accent1">
                    <a:lumMod val="75000"/>
                  </a:schemeClr>
                </a:solidFill>
              </a:rPr>
              <a:t>Weihnachten</a:t>
            </a:r>
            <a:endParaRPr lang="fr-FR" sz="2400" b="1" i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B : </a:t>
            </a:r>
            <a:r>
              <a:rPr lang="fr-FR" sz="2400" b="1" i="1" dirty="0">
                <a:solidFill>
                  <a:schemeClr val="accent1">
                    <a:lumMod val="75000"/>
                  </a:schemeClr>
                </a:solidFill>
              </a:rPr>
              <a:t>Essen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C : </a:t>
            </a:r>
            <a:r>
              <a:rPr lang="fr-FR" sz="2400" b="1" i="1" dirty="0" err="1">
                <a:solidFill>
                  <a:schemeClr val="accent1">
                    <a:lumMod val="75000"/>
                  </a:schemeClr>
                </a:solidFill>
              </a:rPr>
              <a:t>Klassenarbeit</a:t>
            </a:r>
            <a:endParaRPr lang="fr-FR" sz="2400" b="1" i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D : </a:t>
            </a:r>
            <a:r>
              <a:rPr lang="fr-FR" sz="2400" b="1" i="1" dirty="0" err="1">
                <a:solidFill>
                  <a:schemeClr val="accent1">
                    <a:lumMod val="75000"/>
                  </a:schemeClr>
                </a:solidFill>
              </a:rPr>
              <a:t>Geburtstag</a:t>
            </a:r>
            <a:endParaRPr lang="fr-FR" sz="2400" b="1" i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E : </a:t>
            </a:r>
            <a:r>
              <a:rPr lang="fr-FR" sz="2400" b="1" i="1" dirty="0" err="1">
                <a:solidFill>
                  <a:schemeClr val="accent1">
                    <a:lumMod val="75000"/>
                  </a:schemeClr>
                </a:solidFill>
              </a:rPr>
              <a:t>Krankenbesuch</a:t>
            </a:r>
            <a:endParaRPr lang="fr-FR" sz="2400" b="1" i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F : </a:t>
            </a:r>
            <a:r>
              <a:rPr lang="fr-FR" sz="2400" b="1" i="1" dirty="0" err="1">
                <a:solidFill>
                  <a:schemeClr val="accent1">
                    <a:lumMod val="75000"/>
                  </a:schemeClr>
                </a:solidFill>
              </a:rPr>
              <a:t>Reise</a:t>
            </a:r>
            <a:endParaRPr lang="fr-FR" sz="2400" b="1" i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G : </a:t>
            </a:r>
            <a:r>
              <a:rPr lang="fr-FR" sz="2400" b="1" i="1" dirty="0" err="1">
                <a:solidFill>
                  <a:schemeClr val="accent1">
                    <a:lumMod val="75000"/>
                  </a:schemeClr>
                </a:solidFill>
              </a:rPr>
              <a:t>Ostern</a:t>
            </a:r>
            <a:endParaRPr lang="fr-FR" sz="24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Image 3" descr="Capture d’écran 2018-10-08 à 10.28.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990" y="194640"/>
            <a:ext cx="6886809" cy="200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39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2534" y="594783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400" b="1" dirty="0"/>
              <a:t>1b)</a:t>
            </a:r>
          </a:p>
          <a:p>
            <a:pPr marL="0" indent="0">
              <a:buNone/>
            </a:pPr>
            <a:endParaRPr lang="fr-FR" sz="2400" dirty="0"/>
          </a:p>
          <a:p>
            <a:pPr marL="514350" indent="-514350">
              <a:lnSpc>
                <a:spcPct val="120000"/>
              </a:lnSpc>
              <a:buAutoNum type="arabicPeriod"/>
            </a:pPr>
            <a:r>
              <a:rPr lang="fr-FR" sz="2400" b="1" i="1" dirty="0" err="1">
                <a:solidFill>
                  <a:srgbClr val="376092"/>
                </a:solidFill>
              </a:rPr>
              <a:t>Guten</a:t>
            </a:r>
            <a:r>
              <a:rPr lang="fr-FR" sz="2400" b="1" i="1" dirty="0">
                <a:solidFill>
                  <a:srgbClr val="376092"/>
                </a:solidFill>
              </a:rPr>
              <a:t> </a:t>
            </a:r>
            <a:r>
              <a:rPr lang="fr-FR" sz="2400" b="1" i="1" dirty="0" err="1">
                <a:solidFill>
                  <a:srgbClr val="376092"/>
                </a:solidFill>
              </a:rPr>
              <a:t>Appetit</a:t>
            </a:r>
            <a:r>
              <a:rPr lang="fr-FR" sz="2400" b="1" i="1" dirty="0">
                <a:solidFill>
                  <a:srgbClr val="376092"/>
                </a:solidFill>
              </a:rPr>
              <a:t>! + </a:t>
            </a:r>
            <a:r>
              <a:rPr lang="fr-FR" sz="2400" b="1" i="1" dirty="0" err="1">
                <a:solidFill>
                  <a:srgbClr val="376092"/>
                </a:solidFill>
              </a:rPr>
              <a:t>Foto</a:t>
            </a:r>
            <a:r>
              <a:rPr lang="fr-FR" sz="2400" b="1" i="1" dirty="0">
                <a:solidFill>
                  <a:srgbClr val="376092"/>
                </a:solidFill>
              </a:rPr>
              <a:t> B</a:t>
            </a:r>
          </a:p>
          <a:p>
            <a:pPr marL="514350" indent="-514350">
              <a:lnSpc>
                <a:spcPct val="120000"/>
              </a:lnSpc>
              <a:buAutoNum type="arabicPeriod"/>
            </a:pPr>
            <a:r>
              <a:rPr lang="fr-FR" sz="2400" b="1" i="1" dirty="0" err="1">
                <a:solidFill>
                  <a:srgbClr val="376092"/>
                </a:solidFill>
              </a:rPr>
              <a:t>Frohe</a:t>
            </a:r>
            <a:r>
              <a:rPr lang="fr-FR" sz="2400" b="1" i="1" dirty="0">
                <a:solidFill>
                  <a:srgbClr val="376092"/>
                </a:solidFill>
              </a:rPr>
              <a:t> </a:t>
            </a:r>
            <a:r>
              <a:rPr lang="fr-FR" sz="2400" b="1" i="1" dirty="0" err="1">
                <a:solidFill>
                  <a:srgbClr val="376092"/>
                </a:solidFill>
              </a:rPr>
              <a:t>Weihnachten</a:t>
            </a:r>
            <a:r>
              <a:rPr lang="fr-FR" sz="2400" b="1" i="1" dirty="0">
                <a:solidFill>
                  <a:srgbClr val="376092"/>
                </a:solidFill>
              </a:rPr>
              <a:t>! + </a:t>
            </a:r>
            <a:r>
              <a:rPr lang="fr-FR" sz="2400" b="1" i="1" dirty="0" err="1">
                <a:solidFill>
                  <a:srgbClr val="376092"/>
                </a:solidFill>
              </a:rPr>
              <a:t>Foto</a:t>
            </a:r>
            <a:r>
              <a:rPr lang="fr-FR" sz="2400" b="1" i="1" dirty="0">
                <a:solidFill>
                  <a:srgbClr val="376092"/>
                </a:solidFill>
              </a:rPr>
              <a:t> A</a:t>
            </a:r>
          </a:p>
          <a:p>
            <a:pPr marL="514350" indent="-514350">
              <a:lnSpc>
                <a:spcPct val="120000"/>
              </a:lnSpc>
              <a:buAutoNum type="arabicPeriod"/>
            </a:pPr>
            <a:r>
              <a:rPr lang="fr-FR" sz="2400" b="1" i="1" dirty="0" err="1">
                <a:solidFill>
                  <a:srgbClr val="376092"/>
                </a:solidFill>
              </a:rPr>
              <a:t>Frohe</a:t>
            </a:r>
            <a:r>
              <a:rPr lang="fr-FR" sz="2400" b="1" i="1" dirty="0">
                <a:solidFill>
                  <a:srgbClr val="376092"/>
                </a:solidFill>
              </a:rPr>
              <a:t> </a:t>
            </a:r>
            <a:r>
              <a:rPr lang="fr-FR" sz="2400" b="1" i="1" dirty="0" err="1">
                <a:solidFill>
                  <a:srgbClr val="376092"/>
                </a:solidFill>
              </a:rPr>
              <a:t>Ostern</a:t>
            </a:r>
            <a:r>
              <a:rPr lang="fr-FR" sz="2400" b="1" i="1" dirty="0">
                <a:solidFill>
                  <a:srgbClr val="376092"/>
                </a:solidFill>
              </a:rPr>
              <a:t>! + </a:t>
            </a:r>
            <a:r>
              <a:rPr lang="fr-FR" sz="2400" b="1" i="1" dirty="0" err="1">
                <a:solidFill>
                  <a:srgbClr val="376092"/>
                </a:solidFill>
              </a:rPr>
              <a:t>Foto</a:t>
            </a:r>
            <a:r>
              <a:rPr lang="fr-FR" sz="2400" b="1" i="1" dirty="0">
                <a:solidFill>
                  <a:srgbClr val="376092"/>
                </a:solidFill>
              </a:rPr>
              <a:t> G</a:t>
            </a:r>
          </a:p>
          <a:p>
            <a:pPr marL="514350" indent="-514350">
              <a:lnSpc>
                <a:spcPct val="120000"/>
              </a:lnSpc>
              <a:buAutoNum type="arabicPeriod"/>
            </a:pPr>
            <a:r>
              <a:rPr lang="fr-FR" sz="2400" b="1" i="1" dirty="0" err="1">
                <a:solidFill>
                  <a:srgbClr val="376092"/>
                </a:solidFill>
              </a:rPr>
              <a:t>Gute</a:t>
            </a:r>
            <a:r>
              <a:rPr lang="fr-FR" sz="2400" b="1" i="1" dirty="0">
                <a:solidFill>
                  <a:srgbClr val="376092"/>
                </a:solidFill>
              </a:rPr>
              <a:t> </a:t>
            </a:r>
            <a:r>
              <a:rPr lang="fr-FR" sz="2400" b="1" i="1" dirty="0" err="1">
                <a:solidFill>
                  <a:srgbClr val="376092"/>
                </a:solidFill>
              </a:rPr>
              <a:t>Reise</a:t>
            </a:r>
            <a:r>
              <a:rPr lang="fr-FR" sz="2400" b="1" i="1" dirty="0">
                <a:solidFill>
                  <a:srgbClr val="376092"/>
                </a:solidFill>
              </a:rPr>
              <a:t>! + </a:t>
            </a:r>
            <a:r>
              <a:rPr lang="fr-FR" sz="2400" b="1" i="1" dirty="0" err="1">
                <a:solidFill>
                  <a:srgbClr val="376092"/>
                </a:solidFill>
              </a:rPr>
              <a:t>Foto</a:t>
            </a:r>
            <a:r>
              <a:rPr lang="fr-FR" sz="2400" b="1" i="1" dirty="0">
                <a:solidFill>
                  <a:srgbClr val="376092"/>
                </a:solidFill>
              </a:rPr>
              <a:t> F</a:t>
            </a:r>
          </a:p>
          <a:p>
            <a:pPr marL="514350" indent="-514350">
              <a:lnSpc>
                <a:spcPct val="120000"/>
              </a:lnSpc>
              <a:buAutoNum type="arabicPeriod"/>
            </a:pPr>
            <a:r>
              <a:rPr lang="fr-FR" sz="2400" b="1" i="1" dirty="0" err="1">
                <a:solidFill>
                  <a:srgbClr val="376092"/>
                </a:solidFill>
              </a:rPr>
              <a:t>Herzlichen</a:t>
            </a:r>
            <a:r>
              <a:rPr lang="fr-FR" sz="2400" b="1" i="1" dirty="0">
                <a:solidFill>
                  <a:srgbClr val="376092"/>
                </a:solidFill>
              </a:rPr>
              <a:t> </a:t>
            </a:r>
            <a:r>
              <a:rPr lang="fr-FR" sz="2400" b="1" i="1" dirty="0" err="1">
                <a:solidFill>
                  <a:srgbClr val="376092"/>
                </a:solidFill>
              </a:rPr>
              <a:t>Glückwunsch</a:t>
            </a:r>
            <a:r>
              <a:rPr lang="fr-FR" sz="2400" b="1" i="1" dirty="0">
                <a:solidFill>
                  <a:srgbClr val="376092"/>
                </a:solidFill>
              </a:rPr>
              <a:t> </a:t>
            </a:r>
            <a:r>
              <a:rPr lang="fr-FR" sz="2400" b="1" i="1" dirty="0" err="1">
                <a:solidFill>
                  <a:srgbClr val="376092"/>
                </a:solidFill>
              </a:rPr>
              <a:t>zum</a:t>
            </a:r>
            <a:r>
              <a:rPr lang="fr-FR" sz="2400" b="1" i="1" dirty="0">
                <a:solidFill>
                  <a:srgbClr val="376092"/>
                </a:solidFill>
              </a:rPr>
              <a:t> </a:t>
            </a:r>
            <a:r>
              <a:rPr lang="fr-FR" sz="2400" b="1" i="1" dirty="0" err="1">
                <a:solidFill>
                  <a:srgbClr val="376092"/>
                </a:solidFill>
              </a:rPr>
              <a:t>Geburtstag</a:t>
            </a:r>
            <a:r>
              <a:rPr lang="fr-FR" sz="2400" b="1" i="1" dirty="0">
                <a:solidFill>
                  <a:srgbClr val="376092"/>
                </a:solidFill>
              </a:rPr>
              <a:t>! + </a:t>
            </a:r>
            <a:r>
              <a:rPr lang="fr-FR" sz="2400" b="1" i="1" dirty="0" err="1">
                <a:solidFill>
                  <a:srgbClr val="376092"/>
                </a:solidFill>
              </a:rPr>
              <a:t>Foto</a:t>
            </a:r>
            <a:r>
              <a:rPr lang="fr-FR" sz="2400" b="1" i="1" dirty="0">
                <a:solidFill>
                  <a:srgbClr val="376092"/>
                </a:solidFill>
              </a:rPr>
              <a:t> D</a:t>
            </a:r>
          </a:p>
          <a:p>
            <a:pPr marL="514350" indent="-514350">
              <a:lnSpc>
                <a:spcPct val="120000"/>
              </a:lnSpc>
              <a:buAutoNum type="arabicPeriod"/>
            </a:pPr>
            <a:r>
              <a:rPr lang="fr-FR" sz="2400" b="1" i="1" dirty="0" err="1">
                <a:solidFill>
                  <a:srgbClr val="376092"/>
                </a:solidFill>
              </a:rPr>
              <a:t>Gute</a:t>
            </a:r>
            <a:r>
              <a:rPr lang="fr-FR" sz="2400" b="1" i="1" dirty="0">
                <a:solidFill>
                  <a:srgbClr val="376092"/>
                </a:solidFill>
              </a:rPr>
              <a:t> </a:t>
            </a:r>
            <a:r>
              <a:rPr lang="fr-FR" sz="2400" b="1" i="1" dirty="0" err="1">
                <a:solidFill>
                  <a:srgbClr val="376092"/>
                </a:solidFill>
              </a:rPr>
              <a:t>Besserung</a:t>
            </a:r>
            <a:r>
              <a:rPr lang="fr-FR" sz="2400" b="1" i="1" dirty="0">
                <a:solidFill>
                  <a:srgbClr val="376092"/>
                </a:solidFill>
              </a:rPr>
              <a:t>! + </a:t>
            </a:r>
            <a:r>
              <a:rPr lang="fr-FR" sz="2400" b="1" i="1" dirty="0" err="1">
                <a:solidFill>
                  <a:srgbClr val="376092"/>
                </a:solidFill>
              </a:rPr>
              <a:t>Foto</a:t>
            </a:r>
            <a:r>
              <a:rPr lang="fr-FR" sz="2400" b="1" i="1" dirty="0">
                <a:solidFill>
                  <a:srgbClr val="376092"/>
                </a:solidFill>
              </a:rPr>
              <a:t> E</a:t>
            </a:r>
          </a:p>
          <a:p>
            <a:pPr marL="514350" indent="-514350">
              <a:lnSpc>
                <a:spcPct val="120000"/>
              </a:lnSpc>
              <a:buAutoNum type="arabicPeriod"/>
            </a:pPr>
            <a:r>
              <a:rPr lang="fr-FR" sz="2400" b="1" i="1" dirty="0">
                <a:solidFill>
                  <a:srgbClr val="376092"/>
                </a:solidFill>
              </a:rPr>
              <a:t>Viel </a:t>
            </a:r>
            <a:r>
              <a:rPr lang="fr-FR" sz="2400" b="1" i="1" dirty="0" err="1">
                <a:solidFill>
                  <a:srgbClr val="376092"/>
                </a:solidFill>
              </a:rPr>
              <a:t>Glück</a:t>
            </a:r>
            <a:r>
              <a:rPr lang="fr-FR" sz="2400" b="1" i="1" dirty="0">
                <a:solidFill>
                  <a:srgbClr val="376092"/>
                </a:solidFill>
              </a:rPr>
              <a:t>! + </a:t>
            </a:r>
            <a:r>
              <a:rPr lang="fr-FR" sz="2400" b="1" i="1" dirty="0" err="1">
                <a:solidFill>
                  <a:srgbClr val="376092"/>
                </a:solidFill>
              </a:rPr>
              <a:t>Foto</a:t>
            </a:r>
            <a:r>
              <a:rPr lang="fr-FR" sz="2400" b="1" i="1" dirty="0">
                <a:solidFill>
                  <a:srgbClr val="376092"/>
                </a:solidFill>
              </a:rPr>
              <a:t> C</a:t>
            </a:r>
          </a:p>
        </p:txBody>
      </p:sp>
      <p:pic>
        <p:nvPicPr>
          <p:cNvPr id="2" name="gk9_KB_Track_01.24_K04_A1b.mp3" descr="gk9_KB_Track_01.24_K04_A1b.mp3">
            <a:hlinkClick r:id="" action="ppaction://media"/>
            <a:extLst>
              <a:ext uri="{FF2B5EF4-FFF2-40B4-BE49-F238E27FC236}">
                <a16:creationId xmlns:a16="http://schemas.microsoft.com/office/drawing/2014/main" id="{8BBCED30-77E5-D249-A7DF-9E7E791ED1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183" y="290975"/>
            <a:ext cx="669724" cy="66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52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apture d’écran 2018-10-08 à 10.41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0" y="95251"/>
            <a:ext cx="5483358" cy="406316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053167" y="4057734"/>
            <a:ext cx="6963833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400" b="1" dirty="0"/>
              <a:t>2b)</a:t>
            </a: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fr-FR" sz="2400" b="1" i="1" dirty="0" err="1">
                <a:solidFill>
                  <a:srgbClr val="376092"/>
                </a:solidFill>
              </a:rPr>
              <a:t>Kinder</a:t>
            </a:r>
            <a:r>
              <a:rPr lang="fr-FR" sz="2400" b="1" i="1" dirty="0">
                <a:solidFill>
                  <a:srgbClr val="376092"/>
                </a:solidFill>
              </a:rPr>
              <a:t> </a:t>
            </a:r>
            <a:r>
              <a:rPr lang="fr-FR" sz="2400" b="1" i="1" dirty="0" err="1">
                <a:solidFill>
                  <a:srgbClr val="376092"/>
                </a:solidFill>
              </a:rPr>
              <a:t>und</a:t>
            </a:r>
            <a:r>
              <a:rPr lang="fr-FR" sz="2400" b="1" i="1" dirty="0">
                <a:solidFill>
                  <a:srgbClr val="376092"/>
                </a:solidFill>
              </a:rPr>
              <a:t> </a:t>
            </a:r>
            <a:r>
              <a:rPr lang="fr-FR" sz="2400" b="1" i="1" dirty="0" err="1">
                <a:solidFill>
                  <a:srgbClr val="376092"/>
                </a:solidFill>
              </a:rPr>
              <a:t>Jugendliche</a:t>
            </a:r>
            <a:endParaRPr lang="fr-FR" sz="2400" b="1" i="1" dirty="0">
              <a:solidFill>
                <a:srgbClr val="376092"/>
              </a:solidFill>
            </a:endParaRP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fr-FR" sz="2400" b="1" i="1" dirty="0" err="1">
                <a:solidFill>
                  <a:srgbClr val="376092"/>
                </a:solidFill>
              </a:rPr>
              <a:t>Familie</a:t>
            </a:r>
            <a:r>
              <a:rPr lang="fr-FR" sz="2400" b="1" i="1" dirty="0">
                <a:solidFill>
                  <a:srgbClr val="376092"/>
                </a:solidFill>
              </a:rPr>
              <a:t> </a:t>
            </a:r>
            <a:r>
              <a:rPr lang="fr-FR" sz="2400" b="1" i="1" dirty="0" err="1">
                <a:solidFill>
                  <a:srgbClr val="376092"/>
                </a:solidFill>
              </a:rPr>
              <a:t>und</a:t>
            </a:r>
            <a:r>
              <a:rPr lang="fr-FR" sz="2400" b="1" i="1" dirty="0">
                <a:solidFill>
                  <a:srgbClr val="376092"/>
                </a:solidFill>
              </a:rPr>
              <a:t> </a:t>
            </a:r>
            <a:r>
              <a:rPr lang="fr-FR" sz="2400" b="1" i="1" dirty="0" err="1">
                <a:solidFill>
                  <a:srgbClr val="376092"/>
                </a:solidFill>
              </a:rPr>
              <a:t>Freunde</a:t>
            </a:r>
            <a:endParaRPr lang="fr-FR" sz="2400" b="1" i="1" dirty="0">
              <a:solidFill>
                <a:srgbClr val="376092"/>
              </a:solidFill>
            </a:endParaRP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fr-FR" sz="2400" b="1" i="1" dirty="0" err="1">
                <a:solidFill>
                  <a:srgbClr val="376092"/>
                </a:solidFill>
              </a:rPr>
              <a:t>Geschenke</a:t>
            </a:r>
            <a:r>
              <a:rPr lang="fr-FR" sz="2400" b="1" i="1" dirty="0">
                <a:solidFill>
                  <a:srgbClr val="376092"/>
                </a:solidFill>
              </a:rPr>
              <a:t>, </a:t>
            </a:r>
            <a:r>
              <a:rPr lang="fr-FR" sz="2400" b="1" i="1" dirty="0" err="1">
                <a:solidFill>
                  <a:srgbClr val="376092"/>
                </a:solidFill>
              </a:rPr>
              <a:t>Kuchen</a:t>
            </a:r>
            <a:r>
              <a:rPr lang="fr-FR" sz="2400" b="1" i="1" dirty="0">
                <a:solidFill>
                  <a:srgbClr val="376092"/>
                </a:solidFill>
              </a:rPr>
              <a:t>, </a:t>
            </a:r>
            <a:r>
              <a:rPr lang="fr-FR" sz="2400" b="1" i="1" dirty="0" err="1">
                <a:solidFill>
                  <a:srgbClr val="376092"/>
                </a:solidFill>
              </a:rPr>
              <a:t>Saft</a:t>
            </a:r>
            <a:r>
              <a:rPr lang="fr-FR" sz="2400" b="1" i="1" dirty="0">
                <a:solidFill>
                  <a:srgbClr val="376092"/>
                </a:solidFill>
              </a:rPr>
              <a:t>, </a:t>
            </a:r>
            <a:r>
              <a:rPr lang="fr-FR" sz="2400" b="1" i="1" dirty="0" err="1">
                <a:solidFill>
                  <a:srgbClr val="376092"/>
                </a:solidFill>
              </a:rPr>
              <a:t>Eistee</a:t>
            </a:r>
            <a:r>
              <a:rPr lang="fr-FR" sz="2400" b="1" i="1" dirty="0">
                <a:solidFill>
                  <a:srgbClr val="376092"/>
                </a:solidFill>
              </a:rPr>
              <a:t>, Limonade</a:t>
            </a: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fr-FR" sz="2400" b="1" i="1" dirty="0">
                <a:solidFill>
                  <a:srgbClr val="376092"/>
                </a:solidFill>
              </a:rPr>
              <a:t>Party, </a:t>
            </a:r>
            <a:r>
              <a:rPr lang="fr-FR" sz="2400" b="1" i="1" dirty="0" err="1">
                <a:solidFill>
                  <a:srgbClr val="376092"/>
                </a:solidFill>
              </a:rPr>
              <a:t>Spiele</a:t>
            </a:r>
            <a:r>
              <a:rPr lang="fr-FR" sz="2400" b="1" i="1" dirty="0">
                <a:solidFill>
                  <a:srgbClr val="376092"/>
                </a:solidFill>
              </a:rPr>
              <a:t>, </a:t>
            </a:r>
            <a:r>
              <a:rPr lang="fr-FR" sz="2400" b="1" i="1" dirty="0" err="1">
                <a:solidFill>
                  <a:srgbClr val="376092"/>
                </a:solidFill>
              </a:rPr>
              <a:t>tanzen</a:t>
            </a:r>
            <a:r>
              <a:rPr lang="fr-FR" sz="2400" b="1" i="1" dirty="0">
                <a:solidFill>
                  <a:srgbClr val="376092"/>
                </a:solidFill>
              </a:rPr>
              <a:t>, </a:t>
            </a:r>
            <a:r>
              <a:rPr lang="fr-FR" sz="2400" b="1" i="1" dirty="0" err="1">
                <a:solidFill>
                  <a:srgbClr val="376092"/>
                </a:solidFill>
              </a:rPr>
              <a:t>Schwimmbad</a:t>
            </a:r>
            <a:r>
              <a:rPr lang="fr-FR" sz="2400" b="1" i="1" dirty="0">
                <a:solidFill>
                  <a:srgbClr val="376092"/>
                </a:solidFill>
              </a:rPr>
              <a:t>, </a:t>
            </a:r>
            <a:r>
              <a:rPr lang="fr-FR" sz="2400" b="1" i="1" dirty="0" err="1">
                <a:solidFill>
                  <a:srgbClr val="376092"/>
                </a:solidFill>
              </a:rPr>
              <a:t>Ausflug</a:t>
            </a:r>
            <a:r>
              <a:rPr lang="fr-FR" sz="2400" b="1" i="1" dirty="0">
                <a:solidFill>
                  <a:srgbClr val="376092"/>
                </a:solidFill>
              </a:rPr>
              <a:t>, Kino, </a:t>
            </a:r>
            <a:r>
              <a:rPr lang="fr-FR" sz="2400" b="1" i="1" dirty="0" err="1">
                <a:solidFill>
                  <a:srgbClr val="376092"/>
                </a:solidFill>
              </a:rPr>
              <a:t>Plätzchen</a:t>
            </a:r>
            <a:r>
              <a:rPr lang="fr-FR" sz="2400" b="1" i="1" dirty="0">
                <a:solidFill>
                  <a:srgbClr val="376092"/>
                </a:solidFill>
              </a:rPr>
              <a:t> </a:t>
            </a:r>
            <a:r>
              <a:rPr lang="fr-FR" sz="2400" b="1" i="1" dirty="0" err="1">
                <a:solidFill>
                  <a:srgbClr val="376092"/>
                </a:solidFill>
              </a:rPr>
              <a:t>backen</a:t>
            </a:r>
            <a:endParaRPr lang="fr-FR" sz="2400" b="1" i="1" dirty="0">
              <a:solidFill>
                <a:srgbClr val="376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19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e d’écran 2018-10-08 à 10.48.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0818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905750" y="0"/>
            <a:ext cx="1238250" cy="4339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730250" y="4081856"/>
            <a:ext cx="7609417" cy="185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AutoNum type="arabicPeriod"/>
            </a:pPr>
            <a:r>
              <a:rPr lang="fr-FR" sz="2400" b="1" i="1" dirty="0">
                <a:solidFill>
                  <a:srgbClr val="376092"/>
                </a:solidFill>
              </a:rPr>
              <a:t> Lilli</a:t>
            </a: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fr-FR" sz="2400" b="1" i="1" dirty="0">
                <a:solidFill>
                  <a:srgbClr val="376092"/>
                </a:solidFill>
              </a:rPr>
              <a:t> Am 17. </a:t>
            </a:r>
            <a:r>
              <a:rPr lang="fr-FR" sz="2400" b="1" i="1" dirty="0" err="1">
                <a:solidFill>
                  <a:srgbClr val="376092"/>
                </a:solidFill>
              </a:rPr>
              <a:t>Oktober</a:t>
            </a:r>
            <a:r>
              <a:rPr lang="fr-FR" sz="2400" b="1" i="1" dirty="0">
                <a:solidFill>
                  <a:srgbClr val="376092"/>
                </a:solidFill>
              </a:rPr>
              <a:t> </a:t>
            </a:r>
            <a:r>
              <a:rPr lang="fr-FR" sz="2400" b="1" i="1" dirty="0" err="1">
                <a:solidFill>
                  <a:srgbClr val="376092"/>
                </a:solidFill>
              </a:rPr>
              <a:t>um</a:t>
            </a:r>
            <a:r>
              <a:rPr lang="fr-FR" sz="2400" b="1" i="1" dirty="0">
                <a:solidFill>
                  <a:srgbClr val="376092"/>
                </a:solidFill>
              </a:rPr>
              <a:t> 16 </a:t>
            </a:r>
            <a:r>
              <a:rPr lang="fr-FR" sz="2400" b="1" i="1" dirty="0" err="1">
                <a:solidFill>
                  <a:srgbClr val="376092"/>
                </a:solidFill>
              </a:rPr>
              <a:t>Uhr</a:t>
            </a:r>
            <a:endParaRPr lang="fr-FR" sz="2400" b="1" i="1" dirty="0">
              <a:solidFill>
                <a:srgbClr val="376092"/>
              </a:solidFill>
            </a:endParaRP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fr-FR" sz="2400" b="1" i="1" dirty="0">
                <a:solidFill>
                  <a:srgbClr val="376092"/>
                </a:solidFill>
              </a:rPr>
              <a:t> Bei Oma </a:t>
            </a:r>
            <a:r>
              <a:rPr lang="fr-FR" sz="2400" b="1" i="1" dirty="0" err="1">
                <a:solidFill>
                  <a:srgbClr val="376092"/>
                </a:solidFill>
              </a:rPr>
              <a:t>und</a:t>
            </a:r>
            <a:r>
              <a:rPr lang="fr-FR" sz="2400" b="1" i="1" dirty="0">
                <a:solidFill>
                  <a:srgbClr val="376092"/>
                </a:solidFill>
              </a:rPr>
              <a:t> Opa </a:t>
            </a:r>
            <a:r>
              <a:rPr lang="fr-FR" sz="2400" b="1" i="1" dirty="0" err="1">
                <a:solidFill>
                  <a:srgbClr val="376092"/>
                </a:solidFill>
              </a:rPr>
              <a:t>im</a:t>
            </a:r>
            <a:r>
              <a:rPr lang="fr-FR" sz="2400" b="1" i="1" dirty="0">
                <a:solidFill>
                  <a:srgbClr val="376092"/>
                </a:solidFill>
              </a:rPr>
              <a:t> </a:t>
            </a:r>
            <a:r>
              <a:rPr lang="fr-FR" sz="2400" b="1" i="1" dirty="0" err="1">
                <a:solidFill>
                  <a:srgbClr val="376092"/>
                </a:solidFill>
              </a:rPr>
              <a:t>Garten</a:t>
            </a:r>
            <a:r>
              <a:rPr lang="fr-FR" sz="2400" b="1" i="1" dirty="0">
                <a:solidFill>
                  <a:srgbClr val="376092"/>
                </a:solidFill>
              </a:rPr>
              <a:t> : </a:t>
            </a:r>
            <a:r>
              <a:rPr lang="fr-FR" sz="2400" b="1" i="1" dirty="0" err="1">
                <a:solidFill>
                  <a:srgbClr val="376092"/>
                </a:solidFill>
              </a:rPr>
              <a:t>Meisenweg</a:t>
            </a:r>
            <a:r>
              <a:rPr lang="fr-FR" sz="2400" b="1" i="1" dirty="0">
                <a:solidFill>
                  <a:srgbClr val="376092"/>
                </a:solidFill>
              </a:rPr>
              <a:t> 12</a:t>
            </a: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fr-FR" sz="2400" b="1" i="1" dirty="0">
                <a:solidFill>
                  <a:srgbClr val="376092"/>
                </a:solidFill>
              </a:rPr>
              <a:t> Cem, Anja, Felix, Sven, </a:t>
            </a:r>
            <a:r>
              <a:rPr lang="fr-FR" sz="2400" b="1" i="1" dirty="0" err="1">
                <a:solidFill>
                  <a:srgbClr val="376092"/>
                </a:solidFill>
              </a:rPr>
              <a:t>Meike</a:t>
            </a:r>
            <a:r>
              <a:rPr lang="fr-FR" sz="2400" b="1" i="1" dirty="0">
                <a:solidFill>
                  <a:srgbClr val="376092"/>
                </a:solidFill>
              </a:rPr>
              <a:t>, Eva</a:t>
            </a:r>
          </a:p>
        </p:txBody>
      </p:sp>
      <p:sp>
        <p:nvSpPr>
          <p:cNvPr id="7" name="Rectangle 6"/>
          <p:cNvSpPr/>
          <p:nvPr/>
        </p:nvSpPr>
        <p:spPr>
          <a:xfrm>
            <a:off x="6932083" y="3556000"/>
            <a:ext cx="222250" cy="52585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635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e d’écran 2018-10-08 à 10.52.2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67" y="497418"/>
            <a:ext cx="5247275" cy="215899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12750" y="4191000"/>
            <a:ext cx="8212667" cy="96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400" b="1" i="1" dirty="0">
                <a:solidFill>
                  <a:srgbClr val="376092"/>
                </a:solidFill>
              </a:rPr>
              <a:t>Anja </a:t>
            </a:r>
            <a:r>
              <a:rPr lang="fr-FR" sz="2400" b="1" i="1" dirty="0" err="1">
                <a:solidFill>
                  <a:srgbClr val="376092"/>
                </a:solidFill>
              </a:rPr>
              <a:t>kommt</a:t>
            </a:r>
            <a:r>
              <a:rPr lang="fr-FR" sz="2400" b="1" i="1" dirty="0">
                <a:solidFill>
                  <a:srgbClr val="376092"/>
                </a:solidFill>
              </a:rPr>
              <a:t>, Cem </a:t>
            </a:r>
            <a:r>
              <a:rPr lang="fr-FR" sz="2400" b="1" i="1" dirty="0" err="1">
                <a:solidFill>
                  <a:srgbClr val="376092"/>
                </a:solidFill>
              </a:rPr>
              <a:t>kommt</a:t>
            </a:r>
            <a:r>
              <a:rPr lang="fr-FR" sz="2400" b="1" i="1" dirty="0">
                <a:solidFill>
                  <a:srgbClr val="376092"/>
                </a:solidFill>
              </a:rPr>
              <a:t> </a:t>
            </a:r>
            <a:r>
              <a:rPr lang="fr-FR" sz="2400" b="1" i="1" dirty="0" err="1">
                <a:solidFill>
                  <a:srgbClr val="376092"/>
                </a:solidFill>
              </a:rPr>
              <a:t>nicht</a:t>
            </a:r>
            <a:r>
              <a:rPr lang="fr-FR" sz="2400" b="1" i="1" dirty="0">
                <a:solidFill>
                  <a:srgbClr val="376092"/>
                </a:solidFill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fr-FR" sz="2400" b="1" i="1" dirty="0">
                <a:solidFill>
                  <a:srgbClr val="376092"/>
                </a:solidFill>
              </a:rPr>
              <a:t>Felix </a:t>
            </a:r>
            <a:r>
              <a:rPr lang="fr-FR" sz="2400" b="1" i="1" dirty="0" err="1">
                <a:solidFill>
                  <a:srgbClr val="376092"/>
                </a:solidFill>
              </a:rPr>
              <a:t>kommt</a:t>
            </a:r>
            <a:r>
              <a:rPr lang="fr-FR" sz="2400" b="1" i="1" dirty="0">
                <a:solidFill>
                  <a:srgbClr val="376092"/>
                </a:solidFill>
              </a:rPr>
              <a:t>, Sven </a:t>
            </a:r>
            <a:r>
              <a:rPr lang="fr-FR" sz="2400" b="1" i="1" dirty="0" err="1">
                <a:solidFill>
                  <a:srgbClr val="376092"/>
                </a:solidFill>
              </a:rPr>
              <a:t>und</a:t>
            </a:r>
            <a:r>
              <a:rPr lang="fr-FR" sz="2400" b="1" i="1" dirty="0">
                <a:solidFill>
                  <a:srgbClr val="376092"/>
                </a:solidFill>
              </a:rPr>
              <a:t> </a:t>
            </a:r>
            <a:r>
              <a:rPr lang="fr-FR" sz="2400" b="1" i="1" dirty="0" err="1">
                <a:solidFill>
                  <a:srgbClr val="376092"/>
                </a:solidFill>
              </a:rPr>
              <a:t>Meike</a:t>
            </a:r>
            <a:r>
              <a:rPr lang="fr-FR" sz="2400" b="1" i="1" dirty="0">
                <a:solidFill>
                  <a:srgbClr val="376092"/>
                </a:solidFill>
              </a:rPr>
              <a:t> </a:t>
            </a:r>
            <a:r>
              <a:rPr lang="fr-FR" sz="2400" b="1" i="1" dirty="0" err="1">
                <a:solidFill>
                  <a:srgbClr val="376092"/>
                </a:solidFill>
              </a:rPr>
              <a:t>kommen</a:t>
            </a:r>
            <a:r>
              <a:rPr lang="fr-FR" sz="2400" b="1" i="1" dirty="0">
                <a:solidFill>
                  <a:srgbClr val="376092"/>
                </a:solidFill>
              </a:rPr>
              <a:t> </a:t>
            </a:r>
            <a:r>
              <a:rPr lang="fr-FR" sz="2400" b="1" i="1" dirty="0" err="1">
                <a:solidFill>
                  <a:srgbClr val="376092"/>
                </a:solidFill>
              </a:rPr>
              <a:t>nicht</a:t>
            </a:r>
            <a:r>
              <a:rPr lang="fr-FR" sz="2400" b="1" i="1" dirty="0">
                <a:solidFill>
                  <a:srgbClr val="376092"/>
                </a:solidFill>
              </a:rPr>
              <a:t>.</a:t>
            </a:r>
          </a:p>
        </p:txBody>
      </p:sp>
      <p:pic>
        <p:nvPicPr>
          <p:cNvPr id="2" name="gk9_KB_Track_01.25_K04_A4b_1.mp3" descr="gk9_KB_Track_01.25_K04_A4b_1.mp3">
            <a:hlinkClick r:id="" action="ppaction://media"/>
            <a:extLst>
              <a:ext uri="{FF2B5EF4-FFF2-40B4-BE49-F238E27FC236}">
                <a16:creationId xmlns:a16="http://schemas.microsoft.com/office/drawing/2014/main" id="{F11A05CD-EEA4-A041-A1FB-ABADD5E7E9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39755" y="706056"/>
            <a:ext cx="640788" cy="640788"/>
          </a:xfrm>
          <a:prstGeom prst="rect">
            <a:avLst/>
          </a:prstGeom>
        </p:spPr>
      </p:pic>
      <p:pic>
        <p:nvPicPr>
          <p:cNvPr id="3" name="gk9_KB_Track_01.26_K04_A4b_2.mp3" descr="gk9_KB_Track_01.26_K04_A4b_2.mp3">
            <a:hlinkClick r:id="" action="ppaction://media"/>
            <a:extLst>
              <a:ext uri="{FF2B5EF4-FFF2-40B4-BE49-F238E27FC236}">
                <a16:creationId xmlns:a16="http://schemas.microsoft.com/office/drawing/2014/main" id="{DBB6E71A-E44F-894C-99F4-376C8BF780C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49986" y="709272"/>
            <a:ext cx="640788" cy="64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27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e d’écran 2018-10-08 à 10.56.2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8252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38333" y="137583"/>
            <a:ext cx="2921000" cy="118533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806015" y="3003905"/>
            <a:ext cx="6594671" cy="2296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AutoNum type="arabicPeriod"/>
            </a:pPr>
            <a:r>
              <a:rPr lang="fr-FR" sz="2400" b="1" i="1" dirty="0">
                <a:solidFill>
                  <a:schemeClr val="accent1">
                    <a:lumMod val="75000"/>
                  </a:schemeClr>
                </a:solidFill>
              </a:rPr>
              <a:t>Eva</a:t>
            </a: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fr-FR" sz="2400" b="1" i="1" dirty="0">
                <a:solidFill>
                  <a:schemeClr val="accent1">
                    <a:lumMod val="75000"/>
                  </a:schemeClr>
                </a:solidFill>
              </a:rPr>
              <a:t>Lilli</a:t>
            </a: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fr-FR" sz="2400" b="1" i="1" dirty="0">
                <a:solidFill>
                  <a:schemeClr val="accent1">
                    <a:lumMod val="75000"/>
                  </a:schemeClr>
                </a:solidFill>
              </a:rPr>
              <a:t>Eva</a:t>
            </a: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fr-FR" sz="2400" b="1" i="1" dirty="0">
                <a:solidFill>
                  <a:schemeClr val="accent1">
                    <a:lumMod val="75000"/>
                  </a:schemeClr>
                </a:solidFill>
              </a:rPr>
              <a:t>Lilli</a:t>
            </a: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fr-FR" sz="2400" b="1" i="1" dirty="0">
                <a:solidFill>
                  <a:schemeClr val="accent1">
                    <a:lumMod val="75000"/>
                  </a:schemeClr>
                </a:solidFill>
              </a:rPr>
              <a:t>Lilli</a:t>
            </a:r>
          </a:p>
        </p:txBody>
      </p:sp>
      <p:pic>
        <p:nvPicPr>
          <p:cNvPr id="3" name="gk9_KB_Track_01.27_K04_A5a.mp3" descr="gk9_KB_Track_01.27_K04_A5a.mp3">
            <a:hlinkClick r:id="" action="ppaction://media"/>
            <a:extLst>
              <a:ext uri="{FF2B5EF4-FFF2-40B4-BE49-F238E27FC236}">
                <a16:creationId xmlns:a16="http://schemas.microsoft.com/office/drawing/2014/main" id="{8F7D4832-C92C-CB41-B3E5-7CA32B8C12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0414" y="1322917"/>
            <a:ext cx="528791" cy="5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76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Capture d’écran 2018-10-08 à 10.58.42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44" b="5065"/>
          <a:stretch/>
        </p:blipFill>
        <p:spPr>
          <a:xfrm>
            <a:off x="3270249" y="63396"/>
            <a:ext cx="5416549" cy="2075787"/>
          </a:xfrm>
        </p:spPr>
      </p:pic>
      <p:sp>
        <p:nvSpPr>
          <p:cNvPr id="5" name="ZoneTexte 4"/>
          <p:cNvSpPr txBox="1"/>
          <p:nvPr/>
        </p:nvSpPr>
        <p:spPr>
          <a:xfrm>
            <a:off x="285750" y="1800516"/>
            <a:ext cx="746125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fr-FR" sz="2400" b="1" i="1" dirty="0">
                <a:solidFill>
                  <a:srgbClr val="376092"/>
                </a:solidFill>
              </a:rPr>
              <a:t>Lilli Berger.</a:t>
            </a:r>
          </a:p>
          <a:p>
            <a:pPr marL="285750" indent="-285750">
              <a:lnSpc>
                <a:spcPct val="120000"/>
              </a:lnSpc>
              <a:buFont typeface="Courier New"/>
              <a:buChar char="o"/>
            </a:pPr>
            <a:r>
              <a:rPr lang="fr-FR" sz="2400" b="1" i="1" dirty="0" err="1">
                <a:solidFill>
                  <a:srgbClr val="376092"/>
                </a:solidFill>
              </a:rPr>
              <a:t>Hallo</a:t>
            </a:r>
            <a:r>
              <a:rPr lang="fr-FR" sz="2400" b="1" i="1" dirty="0">
                <a:solidFill>
                  <a:srgbClr val="376092"/>
                </a:solidFill>
              </a:rPr>
              <a:t> Lilli. Hier </a:t>
            </a:r>
            <a:r>
              <a:rPr lang="fr-FR" sz="2400" b="1" i="1" dirty="0" err="1">
                <a:solidFill>
                  <a:srgbClr val="376092"/>
                </a:solidFill>
              </a:rPr>
              <a:t>ist</a:t>
            </a:r>
            <a:r>
              <a:rPr lang="fr-FR" sz="2400" b="1" i="1" dirty="0">
                <a:solidFill>
                  <a:srgbClr val="376092"/>
                </a:solidFill>
              </a:rPr>
              <a:t> Eva.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fr-FR" sz="2400" b="1" i="1" dirty="0" err="1">
                <a:solidFill>
                  <a:srgbClr val="376092"/>
                </a:solidFill>
              </a:rPr>
              <a:t>Hallo</a:t>
            </a:r>
            <a:r>
              <a:rPr lang="fr-FR" sz="2400" b="1" i="1" dirty="0">
                <a:solidFill>
                  <a:srgbClr val="376092"/>
                </a:solidFill>
              </a:rPr>
              <a:t> Eva.</a:t>
            </a:r>
          </a:p>
          <a:p>
            <a:pPr marL="285750" indent="-285750">
              <a:lnSpc>
                <a:spcPct val="120000"/>
              </a:lnSpc>
              <a:buFont typeface="Courier New"/>
              <a:buChar char="o"/>
            </a:pPr>
            <a:r>
              <a:rPr lang="fr-FR" sz="2400" b="1" i="1" dirty="0" err="1">
                <a:solidFill>
                  <a:srgbClr val="376092"/>
                </a:solidFill>
              </a:rPr>
              <a:t>Danke</a:t>
            </a:r>
            <a:r>
              <a:rPr lang="fr-FR" sz="2400" b="1" i="1" dirty="0">
                <a:solidFill>
                  <a:srgbClr val="376092"/>
                </a:solidFill>
              </a:rPr>
              <a:t> </a:t>
            </a:r>
            <a:r>
              <a:rPr lang="fr-FR" sz="2400" b="1" i="1" dirty="0" err="1">
                <a:solidFill>
                  <a:srgbClr val="376092"/>
                </a:solidFill>
              </a:rPr>
              <a:t>für</a:t>
            </a:r>
            <a:r>
              <a:rPr lang="fr-FR" sz="2400" b="1" i="1" dirty="0">
                <a:solidFill>
                  <a:srgbClr val="376092"/>
                </a:solidFill>
              </a:rPr>
              <a:t> die </a:t>
            </a:r>
            <a:r>
              <a:rPr lang="fr-FR" sz="2400" b="1" i="1" dirty="0" err="1">
                <a:solidFill>
                  <a:srgbClr val="376092"/>
                </a:solidFill>
              </a:rPr>
              <a:t>Einladung</a:t>
            </a:r>
            <a:r>
              <a:rPr lang="fr-FR" sz="2400" b="1" i="1" dirty="0">
                <a:solidFill>
                  <a:srgbClr val="376092"/>
                </a:solidFill>
              </a:rPr>
              <a:t>.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fr-FR" sz="2400" b="1" i="1" dirty="0" err="1">
                <a:solidFill>
                  <a:srgbClr val="376092"/>
                </a:solidFill>
              </a:rPr>
              <a:t>Kommst</a:t>
            </a:r>
            <a:r>
              <a:rPr lang="fr-FR" sz="2400" b="1" i="1" dirty="0">
                <a:solidFill>
                  <a:srgbClr val="376092"/>
                </a:solidFill>
              </a:rPr>
              <a:t> du </a:t>
            </a:r>
            <a:r>
              <a:rPr lang="fr-FR" sz="2400" b="1" i="1" dirty="0" err="1">
                <a:solidFill>
                  <a:srgbClr val="376092"/>
                </a:solidFill>
              </a:rPr>
              <a:t>am</a:t>
            </a:r>
            <a:r>
              <a:rPr lang="fr-FR" sz="2400" b="1" i="1" dirty="0">
                <a:solidFill>
                  <a:srgbClr val="376092"/>
                </a:solidFill>
              </a:rPr>
              <a:t> </a:t>
            </a:r>
            <a:r>
              <a:rPr lang="fr-FR" sz="2400" b="1" i="1" dirty="0" err="1">
                <a:solidFill>
                  <a:srgbClr val="376092"/>
                </a:solidFill>
              </a:rPr>
              <a:t>Samstag</a:t>
            </a:r>
            <a:r>
              <a:rPr lang="fr-FR" sz="2400" b="1" i="1" dirty="0">
                <a:solidFill>
                  <a:srgbClr val="376092"/>
                </a:solidFill>
              </a:rPr>
              <a:t> </a:t>
            </a:r>
            <a:r>
              <a:rPr lang="fr-FR" sz="2400" b="1" i="1" dirty="0" err="1">
                <a:solidFill>
                  <a:srgbClr val="376092"/>
                </a:solidFill>
              </a:rPr>
              <a:t>zur</a:t>
            </a:r>
            <a:r>
              <a:rPr lang="fr-FR" sz="2400" b="1" i="1" dirty="0">
                <a:solidFill>
                  <a:srgbClr val="376092"/>
                </a:solidFill>
              </a:rPr>
              <a:t> Party ?</a:t>
            </a:r>
          </a:p>
          <a:p>
            <a:pPr marL="285750" indent="-285750">
              <a:lnSpc>
                <a:spcPct val="120000"/>
              </a:lnSpc>
              <a:buFont typeface="Courier New"/>
              <a:buChar char="o"/>
            </a:pPr>
            <a:r>
              <a:rPr lang="fr-FR" sz="2400" b="1" i="1" dirty="0">
                <a:solidFill>
                  <a:srgbClr val="376092"/>
                </a:solidFill>
              </a:rPr>
              <a:t>Du, da </a:t>
            </a:r>
            <a:r>
              <a:rPr lang="fr-FR" sz="2400" b="1" i="1" dirty="0" err="1">
                <a:solidFill>
                  <a:srgbClr val="376092"/>
                </a:solidFill>
              </a:rPr>
              <a:t>kann</a:t>
            </a:r>
            <a:r>
              <a:rPr lang="fr-FR" sz="2400" b="1" i="1" dirty="0">
                <a:solidFill>
                  <a:srgbClr val="376092"/>
                </a:solidFill>
              </a:rPr>
              <a:t> </a:t>
            </a:r>
            <a:r>
              <a:rPr lang="fr-FR" sz="2400" b="1" i="1" dirty="0" err="1">
                <a:solidFill>
                  <a:srgbClr val="376092"/>
                </a:solidFill>
              </a:rPr>
              <a:t>ich</a:t>
            </a:r>
            <a:r>
              <a:rPr lang="fr-FR" sz="2400" b="1" i="1" dirty="0">
                <a:solidFill>
                  <a:srgbClr val="376092"/>
                </a:solidFill>
              </a:rPr>
              <a:t> </a:t>
            </a:r>
            <a:r>
              <a:rPr lang="fr-FR" sz="2400" b="1" i="1" dirty="0" err="1">
                <a:solidFill>
                  <a:srgbClr val="376092"/>
                </a:solidFill>
              </a:rPr>
              <a:t>nicht</a:t>
            </a:r>
            <a:r>
              <a:rPr lang="fr-FR" sz="2400" b="1" i="1" dirty="0">
                <a:solidFill>
                  <a:srgbClr val="376092"/>
                </a:solidFill>
              </a:rPr>
              <a:t>, </a:t>
            </a:r>
            <a:r>
              <a:rPr lang="fr-FR" sz="2400" b="1" i="1" dirty="0" err="1">
                <a:solidFill>
                  <a:srgbClr val="376092"/>
                </a:solidFill>
              </a:rPr>
              <a:t>ich</a:t>
            </a:r>
            <a:r>
              <a:rPr lang="fr-FR" sz="2400" b="1" i="1" dirty="0">
                <a:solidFill>
                  <a:srgbClr val="376092"/>
                </a:solidFill>
              </a:rPr>
              <a:t> </a:t>
            </a:r>
            <a:r>
              <a:rPr lang="fr-FR" sz="2400" b="1" i="1" dirty="0" err="1">
                <a:solidFill>
                  <a:srgbClr val="376092"/>
                </a:solidFill>
              </a:rPr>
              <a:t>muss</a:t>
            </a:r>
            <a:r>
              <a:rPr lang="fr-FR" sz="2400" b="1" i="1" dirty="0">
                <a:solidFill>
                  <a:srgbClr val="376092"/>
                </a:solidFill>
              </a:rPr>
              <a:t> bis 8 </a:t>
            </a:r>
            <a:r>
              <a:rPr lang="fr-FR" sz="2400" b="1" i="1" dirty="0" err="1">
                <a:solidFill>
                  <a:srgbClr val="376092"/>
                </a:solidFill>
              </a:rPr>
              <a:t>Uhr</a:t>
            </a:r>
            <a:r>
              <a:rPr lang="fr-FR" sz="2400" b="1" i="1" dirty="0">
                <a:solidFill>
                  <a:srgbClr val="376092"/>
                </a:solidFill>
              </a:rPr>
              <a:t> </a:t>
            </a:r>
            <a:r>
              <a:rPr lang="fr-FR" sz="2400" b="1" i="1" dirty="0" err="1">
                <a:solidFill>
                  <a:srgbClr val="376092"/>
                </a:solidFill>
              </a:rPr>
              <a:t>babysitten</a:t>
            </a:r>
            <a:r>
              <a:rPr lang="fr-FR" sz="2400" b="1" i="1" dirty="0">
                <a:solidFill>
                  <a:srgbClr val="376092"/>
                </a:solidFill>
              </a:rPr>
              <a:t>.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fr-FR" sz="2400" b="1" i="1" dirty="0" err="1">
                <a:solidFill>
                  <a:srgbClr val="376092"/>
                </a:solidFill>
              </a:rPr>
              <a:t>Dann</a:t>
            </a:r>
            <a:r>
              <a:rPr lang="fr-FR" sz="2400" b="1" i="1" dirty="0">
                <a:solidFill>
                  <a:srgbClr val="376092"/>
                </a:solidFill>
              </a:rPr>
              <a:t> </a:t>
            </a:r>
            <a:r>
              <a:rPr lang="fr-FR" sz="2400" b="1" i="1" dirty="0" err="1">
                <a:solidFill>
                  <a:srgbClr val="376092"/>
                </a:solidFill>
              </a:rPr>
              <a:t>komm</a:t>
            </a:r>
            <a:r>
              <a:rPr lang="fr-FR" sz="2400" b="1" i="1" dirty="0">
                <a:solidFill>
                  <a:srgbClr val="376092"/>
                </a:solidFill>
              </a:rPr>
              <a:t> </a:t>
            </a:r>
            <a:r>
              <a:rPr lang="fr-FR" sz="2400" b="1" i="1" dirty="0" err="1">
                <a:solidFill>
                  <a:srgbClr val="376092"/>
                </a:solidFill>
              </a:rPr>
              <a:t>doch</a:t>
            </a:r>
            <a:r>
              <a:rPr lang="fr-FR" sz="2400" b="1" i="1" dirty="0">
                <a:solidFill>
                  <a:srgbClr val="376092"/>
                </a:solidFill>
              </a:rPr>
              <a:t> </a:t>
            </a:r>
            <a:r>
              <a:rPr lang="fr-FR" sz="2400" b="1" i="1" dirty="0" err="1">
                <a:solidFill>
                  <a:srgbClr val="376092"/>
                </a:solidFill>
              </a:rPr>
              <a:t>später</a:t>
            </a:r>
            <a:r>
              <a:rPr lang="fr-FR" sz="2400" b="1" i="1" dirty="0">
                <a:solidFill>
                  <a:srgbClr val="376092"/>
                </a:solidFill>
              </a:rPr>
              <a:t> ! </a:t>
            </a:r>
            <a:r>
              <a:rPr lang="fr-FR" sz="2400" b="1" i="1" dirty="0" err="1">
                <a:solidFill>
                  <a:srgbClr val="376092"/>
                </a:solidFill>
              </a:rPr>
              <a:t>Wir</a:t>
            </a:r>
            <a:r>
              <a:rPr lang="fr-FR" sz="2400" b="1" i="1" dirty="0">
                <a:solidFill>
                  <a:srgbClr val="376092"/>
                </a:solidFill>
              </a:rPr>
              <a:t> </a:t>
            </a:r>
            <a:r>
              <a:rPr lang="fr-FR" sz="2400" b="1" i="1" dirty="0" err="1">
                <a:solidFill>
                  <a:srgbClr val="376092"/>
                </a:solidFill>
              </a:rPr>
              <a:t>feiern</a:t>
            </a:r>
            <a:r>
              <a:rPr lang="fr-FR" sz="2400" b="1" i="1" dirty="0">
                <a:solidFill>
                  <a:srgbClr val="376092"/>
                </a:solidFill>
              </a:rPr>
              <a:t> </a:t>
            </a:r>
            <a:r>
              <a:rPr lang="fr-FR" sz="2400" b="1" i="1" dirty="0" err="1">
                <a:solidFill>
                  <a:srgbClr val="376092"/>
                </a:solidFill>
              </a:rPr>
              <a:t>bestimmt</a:t>
            </a:r>
            <a:r>
              <a:rPr lang="fr-FR" sz="2400" b="1" i="1" dirty="0">
                <a:solidFill>
                  <a:srgbClr val="376092"/>
                </a:solidFill>
              </a:rPr>
              <a:t> bis 10. Es </a:t>
            </a:r>
            <a:r>
              <a:rPr lang="fr-FR" sz="2400" b="1" i="1" dirty="0" err="1">
                <a:solidFill>
                  <a:srgbClr val="376092"/>
                </a:solidFill>
              </a:rPr>
              <a:t>ist</a:t>
            </a:r>
            <a:r>
              <a:rPr lang="fr-FR" sz="2400" b="1" i="1" dirty="0">
                <a:solidFill>
                  <a:srgbClr val="376092"/>
                </a:solidFill>
              </a:rPr>
              <a:t> </a:t>
            </a:r>
            <a:r>
              <a:rPr lang="fr-FR" sz="2400" b="1" i="1" dirty="0" err="1">
                <a:solidFill>
                  <a:srgbClr val="376092"/>
                </a:solidFill>
              </a:rPr>
              <a:t>ja</a:t>
            </a:r>
            <a:r>
              <a:rPr lang="fr-FR" sz="2400" b="1" i="1" dirty="0">
                <a:solidFill>
                  <a:srgbClr val="376092"/>
                </a:solidFill>
              </a:rPr>
              <a:t> </a:t>
            </a:r>
            <a:r>
              <a:rPr lang="fr-FR" sz="2400" b="1" i="1" dirty="0" err="1">
                <a:solidFill>
                  <a:srgbClr val="376092"/>
                </a:solidFill>
              </a:rPr>
              <a:t>mein</a:t>
            </a:r>
            <a:r>
              <a:rPr lang="fr-FR" sz="2400" b="1" i="1" dirty="0">
                <a:solidFill>
                  <a:srgbClr val="376092"/>
                </a:solidFill>
              </a:rPr>
              <a:t> </a:t>
            </a:r>
            <a:r>
              <a:rPr lang="fr-FR" sz="2400" b="1" i="1" dirty="0" err="1">
                <a:solidFill>
                  <a:srgbClr val="376092"/>
                </a:solidFill>
              </a:rPr>
              <a:t>Geburtstag</a:t>
            </a:r>
            <a:r>
              <a:rPr lang="fr-FR" sz="2400" b="1" i="1" dirty="0">
                <a:solidFill>
                  <a:srgbClr val="376092"/>
                </a:solidFill>
              </a:rPr>
              <a:t> !</a:t>
            </a:r>
          </a:p>
          <a:p>
            <a:pPr marL="285750" indent="-285750">
              <a:lnSpc>
                <a:spcPct val="120000"/>
              </a:lnSpc>
              <a:buFont typeface="Courier New"/>
              <a:buChar char="o"/>
            </a:pPr>
            <a:r>
              <a:rPr lang="fr-FR" sz="2400" b="1" i="1" dirty="0">
                <a:solidFill>
                  <a:srgbClr val="376092"/>
                </a:solidFill>
              </a:rPr>
              <a:t>Super ! </a:t>
            </a:r>
            <a:r>
              <a:rPr lang="fr-FR" sz="2400" b="1" i="1" dirty="0" err="1">
                <a:solidFill>
                  <a:srgbClr val="376092"/>
                </a:solidFill>
              </a:rPr>
              <a:t>Dann</a:t>
            </a:r>
            <a:r>
              <a:rPr lang="fr-FR" sz="2400" b="1" i="1" dirty="0">
                <a:solidFill>
                  <a:srgbClr val="376092"/>
                </a:solidFill>
              </a:rPr>
              <a:t> </a:t>
            </a:r>
            <a:r>
              <a:rPr lang="fr-FR" sz="2400" b="1" i="1" dirty="0" err="1">
                <a:solidFill>
                  <a:srgbClr val="376092"/>
                </a:solidFill>
              </a:rPr>
              <a:t>komme</a:t>
            </a:r>
            <a:r>
              <a:rPr lang="fr-FR" sz="2400" b="1" i="1" dirty="0">
                <a:solidFill>
                  <a:srgbClr val="376092"/>
                </a:solidFill>
              </a:rPr>
              <a:t> </a:t>
            </a:r>
            <a:r>
              <a:rPr lang="fr-FR" sz="2400" b="1" i="1" dirty="0" err="1">
                <a:solidFill>
                  <a:srgbClr val="376092"/>
                </a:solidFill>
              </a:rPr>
              <a:t>ich</a:t>
            </a:r>
            <a:r>
              <a:rPr lang="fr-FR" sz="2400" b="1" i="1" dirty="0">
                <a:solidFill>
                  <a:srgbClr val="376092"/>
                </a:solidFill>
              </a:rPr>
              <a:t> </a:t>
            </a:r>
            <a:r>
              <a:rPr lang="fr-FR" sz="2400" b="1" i="1" dirty="0" err="1">
                <a:solidFill>
                  <a:srgbClr val="376092"/>
                </a:solidFill>
              </a:rPr>
              <a:t>noch</a:t>
            </a:r>
            <a:r>
              <a:rPr lang="fr-FR" sz="2400" b="1" i="1" dirty="0">
                <a:solidFill>
                  <a:srgbClr val="376092"/>
                </a:solidFill>
              </a:rPr>
              <a:t> </a:t>
            </a:r>
            <a:r>
              <a:rPr lang="fr-FR" sz="2400" b="1" i="1" dirty="0" err="1">
                <a:solidFill>
                  <a:srgbClr val="376092"/>
                </a:solidFill>
              </a:rPr>
              <a:t>für</a:t>
            </a:r>
            <a:r>
              <a:rPr lang="fr-FR" sz="2400" b="1" i="1" dirty="0">
                <a:solidFill>
                  <a:srgbClr val="376092"/>
                </a:solidFill>
              </a:rPr>
              <a:t> </a:t>
            </a:r>
            <a:r>
              <a:rPr lang="fr-FR" sz="2400" b="1" i="1" dirty="0" err="1">
                <a:solidFill>
                  <a:srgbClr val="376092"/>
                </a:solidFill>
              </a:rPr>
              <a:t>zwei</a:t>
            </a:r>
            <a:r>
              <a:rPr lang="fr-FR" sz="2400" b="1" i="1" dirty="0">
                <a:solidFill>
                  <a:srgbClr val="376092"/>
                </a:solidFill>
              </a:rPr>
              <a:t> </a:t>
            </a:r>
            <a:r>
              <a:rPr lang="fr-FR" sz="2400" b="1" i="1" dirty="0" err="1">
                <a:solidFill>
                  <a:srgbClr val="376092"/>
                </a:solidFill>
              </a:rPr>
              <a:t>Stunden</a:t>
            </a:r>
            <a:r>
              <a:rPr lang="fr-FR" sz="2400" b="1" i="1" dirty="0">
                <a:solidFill>
                  <a:srgbClr val="376092"/>
                </a:solidFill>
              </a:rPr>
              <a:t>.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fr-FR" sz="2400" b="1" i="1" dirty="0" err="1">
                <a:solidFill>
                  <a:srgbClr val="376092"/>
                </a:solidFill>
              </a:rPr>
              <a:t>Spitze</a:t>
            </a:r>
            <a:r>
              <a:rPr lang="fr-FR" sz="2400" b="1" i="1" dirty="0">
                <a:solidFill>
                  <a:srgbClr val="376092"/>
                </a:solidFill>
              </a:rPr>
              <a:t> ! </a:t>
            </a:r>
            <a:r>
              <a:rPr lang="fr-FR" sz="2400" b="1" i="1" dirty="0" err="1">
                <a:solidFill>
                  <a:srgbClr val="376092"/>
                </a:solidFill>
              </a:rPr>
              <a:t>Also</a:t>
            </a:r>
            <a:r>
              <a:rPr lang="fr-FR" sz="2400" b="1" i="1" dirty="0">
                <a:solidFill>
                  <a:srgbClr val="376092"/>
                </a:solidFill>
              </a:rPr>
              <a:t> </a:t>
            </a:r>
            <a:r>
              <a:rPr lang="fr-FR" sz="2400" b="1" i="1" dirty="0" err="1">
                <a:solidFill>
                  <a:srgbClr val="376092"/>
                </a:solidFill>
              </a:rPr>
              <a:t>dann</a:t>
            </a:r>
            <a:r>
              <a:rPr lang="fr-FR" sz="2400" b="1" i="1" dirty="0">
                <a:solidFill>
                  <a:srgbClr val="376092"/>
                </a:solidFill>
              </a:rPr>
              <a:t>, bis </a:t>
            </a:r>
            <a:r>
              <a:rPr lang="fr-FR" sz="2400" b="1" i="1" dirty="0" err="1">
                <a:solidFill>
                  <a:srgbClr val="376092"/>
                </a:solidFill>
              </a:rPr>
              <a:t>bald</a:t>
            </a:r>
            <a:r>
              <a:rPr lang="fr-FR" sz="2400" b="1" i="1" dirty="0">
                <a:solidFill>
                  <a:srgbClr val="376092"/>
                </a:solidFill>
              </a:rPr>
              <a:t>.</a:t>
            </a:r>
          </a:p>
          <a:p>
            <a:pPr marL="285750" indent="-285750">
              <a:buFont typeface="Courier New"/>
              <a:buChar char="o"/>
            </a:pPr>
            <a:r>
              <a:rPr lang="fr-FR" sz="2400" b="1" i="1" dirty="0" err="1">
                <a:solidFill>
                  <a:srgbClr val="376092"/>
                </a:solidFill>
              </a:rPr>
              <a:t>Ja</a:t>
            </a:r>
            <a:r>
              <a:rPr lang="fr-FR" sz="2400" b="1" i="1" dirty="0">
                <a:solidFill>
                  <a:srgbClr val="376092"/>
                </a:solidFill>
              </a:rPr>
              <a:t>, bis </a:t>
            </a:r>
            <a:r>
              <a:rPr lang="fr-FR" sz="2400" b="1" i="1" dirty="0" err="1">
                <a:solidFill>
                  <a:srgbClr val="376092"/>
                </a:solidFill>
              </a:rPr>
              <a:t>Samstag</a:t>
            </a:r>
            <a:r>
              <a:rPr lang="fr-FR" sz="2400" b="1" i="1" dirty="0">
                <a:solidFill>
                  <a:srgbClr val="376092"/>
                </a:solidFill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243074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apture d’écran 2018-10-08 à 11.07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78" y="381000"/>
            <a:ext cx="4663525" cy="523875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4946003" y="940247"/>
            <a:ext cx="4197997" cy="4068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400" b="1" dirty="0" err="1"/>
              <a:t>Bekannt</a:t>
            </a:r>
            <a:r>
              <a:rPr lang="fr-FR" sz="2400" b="1" dirty="0"/>
              <a:t> :</a:t>
            </a:r>
          </a:p>
          <a:p>
            <a:pPr>
              <a:lnSpc>
                <a:spcPct val="120000"/>
              </a:lnSpc>
            </a:pPr>
            <a:r>
              <a:rPr lang="fr-FR" sz="2400" b="1" i="1" dirty="0">
                <a:solidFill>
                  <a:srgbClr val="376092"/>
                </a:solidFill>
              </a:rPr>
              <a:t>Lilli (1)</a:t>
            </a:r>
          </a:p>
          <a:p>
            <a:pPr>
              <a:lnSpc>
                <a:spcPct val="120000"/>
              </a:lnSpc>
            </a:pPr>
            <a:r>
              <a:rPr lang="fr-FR" sz="2400" b="1" i="1" dirty="0">
                <a:solidFill>
                  <a:srgbClr val="376092"/>
                </a:solidFill>
              </a:rPr>
              <a:t>Eva (4)</a:t>
            </a:r>
          </a:p>
          <a:p>
            <a:pPr>
              <a:lnSpc>
                <a:spcPct val="120000"/>
              </a:lnSpc>
            </a:pPr>
            <a:r>
              <a:rPr lang="fr-FR" sz="2400" b="1" i="1" dirty="0">
                <a:solidFill>
                  <a:srgbClr val="376092"/>
                </a:solidFill>
              </a:rPr>
              <a:t>Anja (5)</a:t>
            </a:r>
          </a:p>
          <a:p>
            <a:pPr>
              <a:lnSpc>
                <a:spcPct val="120000"/>
              </a:lnSpc>
            </a:pPr>
            <a:r>
              <a:rPr lang="fr-FR" sz="2400" b="1" i="1" dirty="0">
                <a:solidFill>
                  <a:srgbClr val="376092"/>
                </a:solidFill>
              </a:rPr>
              <a:t>Felix (2)</a:t>
            </a:r>
          </a:p>
          <a:p>
            <a:pPr>
              <a:lnSpc>
                <a:spcPct val="120000"/>
              </a:lnSpc>
            </a:pPr>
            <a:endParaRPr lang="fr-FR" sz="2400" b="1" dirty="0"/>
          </a:p>
          <a:p>
            <a:pPr>
              <a:lnSpc>
                <a:spcPct val="120000"/>
              </a:lnSpc>
            </a:pPr>
            <a:r>
              <a:rPr lang="fr-FR" sz="2400" b="1" dirty="0" err="1"/>
              <a:t>Neu</a:t>
            </a:r>
            <a:r>
              <a:rPr lang="fr-FR" sz="2400" b="1" dirty="0"/>
              <a:t> :</a:t>
            </a:r>
          </a:p>
          <a:p>
            <a:pPr>
              <a:lnSpc>
                <a:spcPct val="120000"/>
              </a:lnSpc>
            </a:pPr>
            <a:r>
              <a:rPr lang="fr-FR" sz="2400" b="1" i="1" dirty="0" err="1">
                <a:solidFill>
                  <a:srgbClr val="376092"/>
                </a:solidFill>
              </a:rPr>
              <a:t>Junge</a:t>
            </a:r>
            <a:r>
              <a:rPr lang="fr-FR" sz="2400" b="1" i="1" dirty="0">
                <a:solidFill>
                  <a:srgbClr val="376092"/>
                </a:solidFill>
              </a:rPr>
              <a:t> mit </a:t>
            </a:r>
            <a:r>
              <a:rPr lang="fr-FR" sz="2400" b="1" i="1" dirty="0" err="1">
                <a:solidFill>
                  <a:srgbClr val="376092"/>
                </a:solidFill>
              </a:rPr>
              <a:t>Krücken</a:t>
            </a:r>
            <a:r>
              <a:rPr lang="fr-FR" sz="2400" b="1" i="1" dirty="0">
                <a:solidFill>
                  <a:srgbClr val="376092"/>
                </a:solidFill>
              </a:rPr>
              <a:t> (Beat, 6)</a:t>
            </a:r>
          </a:p>
          <a:p>
            <a:pPr>
              <a:lnSpc>
                <a:spcPct val="120000"/>
              </a:lnSpc>
            </a:pPr>
            <a:r>
              <a:rPr lang="fr-FR" sz="2400" b="1" i="1" dirty="0" err="1">
                <a:solidFill>
                  <a:srgbClr val="376092"/>
                </a:solidFill>
              </a:rPr>
              <a:t>Alte</a:t>
            </a:r>
            <a:r>
              <a:rPr lang="fr-FR" sz="2400" b="1" i="1" dirty="0">
                <a:solidFill>
                  <a:srgbClr val="376092"/>
                </a:solidFill>
              </a:rPr>
              <a:t> </a:t>
            </a:r>
            <a:r>
              <a:rPr lang="fr-FR" sz="2400" b="1" i="1" dirty="0" err="1">
                <a:solidFill>
                  <a:srgbClr val="376092"/>
                </a:solidFill>
              </a:rPr>
              <a:t>Frau</a:t>
            </a:r>
            <a:r>
              <a:rPr lang="fr-FR" sz="2400" b="1" i="1" dirty="0">
                <a:solidFill>
                  <a:srgbClr val="376092"/>
                </a:solidFill>
              </a:rPr>
              <a:t> (Lillis </a:t>
            </a:r>
            <a:r>
              <a:rPr lang="fr-FR" sz="2400" b="1" i="1" dirty="0" err="1">
                <a:solidFill>
                  <a:srgbClr val="376092"/>
                </a:solidFill>
              </a:rPr>
              <a:t>Grossmutter</a:t>
            </a:r>
            <a:r>
              <a:rPr lang="fr-FR" sz="2400" b="1" i="1" dirty="0">
                <a:solidFill>
                  <a:srgbClr val="376092"/>
                </a:solidFill>
              </a:rPr>
              <a:t>, 3)</a:t>
            </a:r>
          </a:p>
        </p:txBody>
      </p:sp>
    </p:spTree>
    <p:extLst>
      <p:ext uri="{BB962C8B-B14F-4D97-AF65-F5344CB8AC3E}">
        <p14:creationId xmlns:p14="http://schemas.microsoft.com/office/powerpoint/2010/main" val="309112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601</Words>
  <Application>Microsoft Macintosh PowerPoint</Application>
  <PresentationFormat>Affichage à l'écran (4:3)</PresentationFormat>
  <Paragraphs>106</Paragraphs>
  <Slides>17</Slides>
  <Notes>0</Notes>
  <HiddenSlides>0</HiddenSlides>
  <MMClips>10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Courier New</vt:lpstr>
      <vt:lpstr>Wingdings</vt:lpstr>
      <vt:lpstr>Thème Office</vt:lpstr>
      <vt:lpstr>Kapitel 4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Kapitel 4</dc:title>
  <dc:creator>CO Marly</dc:creator>
  <cp:lastModifiedBy>Cuennet Marlyse</cp:lastModifiedBy>
  <cp:revision>22</cp:revision>
  <dcterms:created xsi:type="dcterms:W3CDTF">2018-10-08T08:25:02Z</dcterms:created>
  <dcterms:modified xsi:type="dcterms:W3CDTF">2020-06-30T18:53:20Z</dcterms:modified>
</cp:coreProperties>
</file>