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7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smtClean="0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H" smtClean="0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D9ADD-118C-184E-BEBA-012E41F3512C}" type="datetimeFigureOut">
              <a:rPr lang="fr-FR" smtClean="0"/>
              <a:t>14.11.14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294C8-9219-C64D-A774-7684BFCC1C7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r-CH" smtClean="0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D9ADD-118C-184E-BEBA-012E41F3512C}" type="datetimeFigureOut">
              <a:rPr lang="fr-FR" smtClean="0"/>
              <a:t>14.11.14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294C8-9219-C64D-A774-7684BFCC1C7D}" type="slidenum">
              <a:rPr lang="fr-FR" smtClean="0"/>
              <a:t>‹#›</a:t>
            </a:fld>
            <a:endParaRPr lang="fr-FR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CH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D9ADD-118C-184E-BEBA-012E41F3512C}" type="datetimeFigureOut">
              <a:rPr lang="fr-FR" smtClean="0"/>
              <a:t>14.11.14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294C8-9219-C64D-A774-7684BFCC1C7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fr-CH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D9ADD-118C-184E-BEBA-012E41F3512C}" type="datetimeFigureOut">
              <a:rPr lang="fr-FR" smtClean="0"/>
              <a:t>14.11.14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294C8-9219-C64D-A774-7684BFCC1C7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D9ADD-118C-184E-BEBA-012E41F3512C}" type="datetimeFigureOut">
              <a:rPr lang="fr-FR" smtClean="0"/>
              <a:t>14.11.14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294C8-9219-C64D-A774-7684BFCC1C7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fr-CH" smtClean="0"/>
              <a:t>Cliquez et modifiez le titre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H" smtClean="0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D9ADD-118C-184E-BEBA-012E41F3512C}" type="datetimeFigureOut">
              <a:rPr lang="fr-FR" smtClean="0"/>
              <a:t>14.11.14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294C8-9219-C64D-A774-7684BFCC1C7D}" type="slidenum">
              <a:rPr lang="fr-FR" smtClean="0"/>
              <a:t>‹#›</a:t>
            </a:fld>
            <a:endParaRPr lang="fr-FR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CH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fr-CH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D9ADD-118C-184E-BEBA-012E41F3512C}" type="datetimeFigureOut">
              <a:rPr lang="fr-FR" smtClean="0"/>
              <a:t>14.11.14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294C8-9219-C64D-A774-7684BFCC1C7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fr-CH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D9ADD-118C-184E-BEBA-012E41F3512C}" type="datetimeFigureOut">
              <a:rPr lang="fr-FR" smtClean="0"/>
              <a:t>14.11.14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294C8-9219-C64D-A774-7684BFCC1C7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fr-CH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D9ADD-118C-184E-BEBA-012E41F3512C}" type="datetimeFigureOut">
              <a:rPr lang="fr-FR" smtClean="0"/>
              <a:t>14.11.14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294C8-9219-C64D-A774-7684BFCC1C7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D9ADD-118C-184E-BEBA-012E41F3512C}" type="datetimeFigureOut">
              <a:rPr lang="fr-FR" smtClean="0"/>
              <a:t>14.11.14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294C8-9219-C64D-A774-7684BFCC1C7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D9ADD-118C-184E-BEBA-012E41F3512C}" type="datetimeFigureOut">
              <a:rPr lang="fr-FR" smtClean="0"/>
              <a:t>14.11.14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294C8-9219-C64D-A774-7684BFCC1C7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r-CH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D9ADD-118C-184E-BEBA-012E41F3512C}" type="datetimeFigureOut">
              <a:rPr lang="fr-FR" smtClean="0"/>
              <a:t>14.11.14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294C8-9219-C64D-A774-7684BFCC1C7D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r-CH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472D9ADD-118C-184E-BEBA-012E41F3512C}" type="datetimeFigureOut">
              <a:rPr lang="fr-FR" smtClean="0"/>
              <a:t>14.11.14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2D7294C8-9219-C64D-A774-7684BFCC1C7D}" type="slidenum">
              <a:rPr lang="fr-FR" smtClean="0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B1.E8.</a:t>
            </a:r>
            <a:br>
              <a:rPr lang="fr-FR" dirty="0" smtClean="0"/>
            </a:br>
            <a:r>
              <a:rPr lang="fr-FR" dirty="0" err="1" smtClean="0"/>
              <a:t>Berufe</a:t>
            </a:r>
            <a:r>
              <a:rPr lang="fr-FR" dirty="0" smtClean="0"/>
              <a:t> </a:t>
            </a:r>
            <a:r>
              <a:rPr lang="fr-FR" dirty="0" err="1" smtClean="0"/>
              <a:t>kennen</a:t>
            </a:r>
            <a:r>
              <a:rPr lang="fr-FR" dirty="0" smtClean="0"/>
              <a:t> </a:t>
            </a:r>
            <a:r>
              <a:rPr lang="fr-FR" dirty="0" err="1" smtClean="0"/>
              <a:t>lernen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err="1" smtClean="0"/>
              <a:t>Eigenschaften</a:t>
            </a:r>
            <a:r>
              <a:rPr lang="fr-FR" dirty="0" smtClean="0"/>
              <a:t> </a:t>
            </a:r>
            <a:r>
              <a:rPr lang="fr-FR" dirty="0" err="1" smtClean="0"/>
              <a:t>von</a:t>
            </a:r>
            <a:r>
              <a:rPr lang="fr-FR" dirty="0" smtClean="0"/>
              <a:t> </a:t>
            </a:r>
            <a:r>
              <a:rPr lang="fr-FR" dirty="0" err="1" smtClean="0"/>
              <a:t>Berufen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77454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Eigenschaften</a:t>
            </a:r>
            <a:r>
              <a:rPr lang="fr-FR" dirty="0" smtClean="0"/>
              <a:t> </a:t>
            </a:r>
            <a:r>
              <a:rPr lang="fr-FR" dirty="0" err="1" smtClean="0"/>
              <a:t>von</a:t>
            </a:r>
            <a:r>
              <a:rPr lang="fr-FR" dirty="0" smtClean="0"/>
              <a:t> </a:t>
            </a:r>
            <a:r>
              <a:rPr lang="fr-FR" smtClean="0"/>
              <a:t>Berufen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err="1" smtClean="0"/>
              <a:t>Jeder</a:t>
            </a:r>
            <a:r>
              <a:rPr lang="fr-FR" dirty="0" smtClean="0"/>
              <a:t> </a:t>
            </a:r>
            <a:r>
              <a:rPr lang="fr-FR" dirty="0" err="1" smtClean="0"/>
              <a:t>wählt</a:t>
            </a:r>
            <a:r>
              <a:rPr lang="fr-FR" dirty="0" smtClean="0"/>
              <a:t> 5 </a:t>
            </a:r>
            <a:r>
              <a:rPr lang="fr-FR" dirty="0" err="1" smtClean="0"/>
              <a:t>Berufe</a:t>
            </a:r>
            <a:r>
              <a:rPr lang="fr-FR" dirty="0" smtClean="0"/>
              <a:t>, die </a:t>
            </a:r>
            <a:r>
              <a:rPr lang="fr-FR" dirty="0" err="1" smtClean="0"/>
              <a:t>ihm</a:t>
            </a:r>
            <a:r>
              <a:rPr lang="fr-FR" dirty="0" smtClean="0"/>
              <a:t> </a:t>
            </a:r>
            <a:r>
              <a:rPr lang="fr-FR" dirty="0" err="1" smtClean="0"/>
              <a:t>am</a:t>
            </a:r>
            <a:r>
              <a:rPr lang="fr-FR" dirty="0" smtClean="0"/>
              <a:t> </a:t>
            </a:r>
            <a:r>
              <a:rPr lang="fr-FR" dirty="0" err="1" smtClean="0"/>
              <a:t>meisten</a:t>
            </a:r>
            <a:r>
              <a:rPr lang="fr-FR" dirty="0" smtClean="0"/>
              <a:t> </a:t>
            </a:r>
            <a:r>
              <a:rPr lang="fr-FR" dirty="0" err="1" smtClean="0"/>
              <a:t>gefallen</a:t>
            </a:r>
            <a:r>
              <a:rPr lang="fr-FR" dirty="0" smtClean="0"/>
              <a:t>.</a:t>
            </a:r>
          </a:p>
          <a:p>
            <a:r>
              <a:rPr lang="fr-FR" dirty="0" err="1" smtClean="0"/>
              <a:t>Schreibt</a:t>
            </a:r>
            <a:r>
              <a:rPr lang="fr-FR" dirty="0" smtClean="0"/>
              <a:t> </a:t>
            </a:r>
            <a:r>
              <a:rPr lang="fr-FR" dirty="0" err="1" smtClean="0"/>
              <a:t>diese</a:t>
            </a:r>
            <a:r>
              <a:rPr lang="fr-FR" dirty="0" smtClean="0"/>
              <a:t> </a:t>
            </a:r>
            <a:r>
              <a:rPr lang="fr-FR" dirty="0" err="1" smtClean="0"/>
              <a:t>Berufe</a:t>
            </a:r>
            <a:r>
              <a:rPr lang="fr-FR" dirty="0" smtClean="0"/>
              <a:t> </a:t>
            </a:r>
            <a:r>
              <a:rPr lang="fr-FR" dirty="0" err="1" smtClean="0"/>
              <a:t>ins</a:t>
            </a:r>
            <a:r>
              <a:rPr lang="fr-FR" dirty="0" smtClean="0"/>
              <a:t> </a:t>
            </a:r>
            <a:r>
              <a:rPr lang="fr-FR" dirty="0" err="1" smtClean="0"/>
              <a:t>Heft</a:t>
            </a:r>
            <a:r>
              <a:rPr lang="fr-FR" dirty="0" smtClean="0"/>
              <a:t>.</a:t>
            </a:r>
          </a:p>
          <a:p>
            <a:r>
              <a:rPr lang="fr-FR" dirty="0" err="1" smtClean="0"/>
              <a:t>Schreibt</a:t>
            </a:r>
            <a:r>
              <a:rPr lang="fr-FR" dirty="0" smtClean="0"/>
              <a:t> </a:t>
            </a:r>
            <a:r>
              <a:rPr lang="fr-FR" dirty="0" err="1" smtClean="0"/>
              <a:t>neben</a:t>
            </a:r>
            <a:r>
              <a:rPr lang="fr-FR" dirty="0" smtClean="0"/>
              <a:t> </a:t>
            </a:r>
            <a:r>
              <a:rPr lang="fr-FR" dirty="0" err="1" smtClean="0"/>
              <a:t>jedem</a:t>
            </a:r>
            <a:r>
              <a:rPr lang="fr-FR" dirty="0" smtClean="0"/>
              <a:t> </a:t>
            </a:r>
            <a:r>
              <a:rPr lang="fr-FR" dirty="0" err="1" smtClean="0"/>
              <a:t>Beruf</a:t>
            </a:r>
            <a:r>
              <a:rPr lang="fr-FR" dirty="0" smtClean="0"/>
              <a:t> 2-3 </a:t>
            </a:r>
            <a:r>
              <a:rPr lang="fr-FR" dirty="0" err="1" smtClean="0"/>
              <a:t>Eigenschaften</a:t>
            </a:r>
            <a:endParaRPr lang="fr-FR" dirty="0" smtClean="0"/>
          </a:p>
          <a:p>
            <a:r>
              <a:rPr lang="fr-FR" dirty="0" err="1" smtClean="0"/>
              <a:t>Diskutiert</a:t>
            </a:r>
            <a:r>
              <a:rPr lang="fr-FR" dirty="0" smtClean="0"/>
              <a:t> </a:t>
            </a:r>
            <a:r>
              <a:rPr lang="fr-FR" dirty="0" err="1" smtClean="0"/>
              <a:t>zu</a:t>
            </a:r>
            <a:r>
              <a:rPr lang="fr-FR" dirty="0" smtClean="0"/>
              <a:t> </a:t>
            </a:r>
            <a:r>
              <a:rPr lang="fr-FR" dirty="0" err="1" smtClean="0"/>
              <a:t>zweit</a:t>
            </a:r>
            <a:r>
              <a:rPr lang="fr-FR" dirty="0" smtClean="0"/>
              <a:t>.</a:t>
            </a:r>
          </a:p>
          <a:p>
            <a:r>
              <a:rPr lang="fr-FR" dirty="0" err="1" smtClean="0"/>
              <a:t>Beispiel</a:t>
            </a:r>
            <a:r>
              <a:rPr lang="fr-FR" dirty="0" smtClean="0"/>
              <a:t>:</a:t>
            </a:r>
          </a:p>
          <a:p>
            <a:pPr marL="0" indent="0">
              <a:buNone/>
            </a:pPr>
            <a:r>
              <a:rPr lang="fr-FR" b="1" dirty="0" smtClean="0"/>
              <a:t>Um</a:t>
            </a:r>
            <a:r>
              <a:rPr lang="fr-FR" dirty="0" smtClean="0"/>
              <a:t> </a:t>
            </a:r>
            <a:r>
              <a:rPr lang="fr-FR" dirty="0" err="1" smtClean="0"/>
              <a:t>Krankenschwester</a:t>
            </a:r>
            <a:r>
              <a:rPr lang="fr-FR" dirty="0" smtClean="0"/>
              <a:t> </a:t>
            </a:r>
            <a:r>
              <a:rPr lang="fr-FR" b="1" dirty="0" err="1" smtClean="0"/>
              <a:t>zu</a:t>
            </a:r>
            <a:r>
              <a:rPr lang="fr-FR" dirty="0" smtClean="0"/>
              <a:t> </a:t>
            </a:r>
            <a:r>
              <a:rPr lang="fr-FR" dirty="0" err="1" smtClean="0"/>
              <a:t>werden</a:t>
            </a:r>
            <a:r>
              <a:rPr lang="fr-FR" dirty="0" smtClean="0"/>
              <a:t>, </a:t>
            </a:r>
            <a:r>
              <a:rPr lang="fr-FR" b="1" dirty="0" err="1" smtClean="0"/>
              <a:t>muss</a:t>
            </a:r>
            <a:r>
              <a:rPr lang="fr-FR" dirty="0" smtClean="0"/>
              <a:t> man </a:t>
            </a:r>
            <a:r>
              <a:rPr lang="fr-FR" dirty="0" err="1" smtClean="0"/>
              <a:t>keine</a:t>
            </a:r>
            <a:r>
              <a:rPr lang="fr-FR" dirty="0" smtClean="0"/>
              <a:t> </a:t>
            </a:r>
            <a:r>
              <a:rPr lang="fr-FR" dirty="0" err="1" smtClean="0"/>
              <a:t>Angst</a:t>
            </a:r>
            <a:r>
              <a:rPr lang="fr-FR" dirty="0" smtClean="0"/>
              <a:t> vor </a:t>
            </a:r>
            <a:r>
              <a:rPr lang="fr-FR" dirty="0" err="1" smtClean="0"/>
              <a:t>Blut</a:t>
            </a:r>
            <a:r>
              <a:rPr lang="fr-FR" dirty="0" smtClean="0"/>
              <a:t> </a:t>
            </a:r>
            <a:r>
              <a:rPr lang="fr-FR" b="1" dirty="0" err="1" smtClean="0"/>
              <a:t>haben</a:t>
            </a:r>
            <a:r>
              <a:rPr lang="fr-FR" dirty="0" smtClean="0"/>
              <a:t>.</a:t>
            </a:r>
          </a:p>
          <a:p>
            <a:pPr marL="0" indent="0">
              <a:buNone/>
            </a:pPr>
            <a:r>
              <a:rPr lang="fr-FR" b="1" dirty="0" smtClean="0"/>
              <a:t>Um</a:t>
            </a:r>
            <a:r>
              <a:rPr lang="fr-FR" dirty="0" smtClean="0"/>
              <a:t> </a:t>
            </a:r>
            <a:r>
              <a:rPr lang="fr-FR" dirty="0" err="1" smtClean="0"/>
              <a:t>Krankenschwester</a:t>
            </a:r>
            <a:r>
              <a:rPr lang="fr-FR" dirty="0" smtClean="0"/>
              <a:t> </a:t>
            </a:r>
            <a:r>
              <a:rPr lang="fr-FR" b="1" dirty="0" err="1" smtClean="0"/>
              <a:t>zu</a:t>
            </a:r>
            <a:r>
              <a:rPr lang="fr-FR" dirty="0" smtClean="0"/>
              <a:t> </a:t>
            </a:r>
            <a:r>
              <a:rPr lang="fr-FR" dirty="0" err="1" smtClean="0"/>
              <a:t>werden</a:t>
            </a:r>
            <a:r>
              <a:rPr lang="fr-FR" dirty="0" smtClean="0"/>
              <a:t>, </a:t>
            </a:r>
            <a:r>
              <a:rPr lang="fr-FR" b="1" dirty="0" err="1" smtClean="0"/>
              <a:t>muss</a:t>
            </a:r>
            <a:r>
              <a:rPr lang="fr-FR" dirty="0" smtClean="0"/>
              <a:t> man den </a:t>
            </a:r>
            <a:r>
              <a:rPr lang="fr-FR" dirty="0" err="1" smtClean="0"/>
              <a:t>Kontakt</a:t>
            </a:r>
            <a:r>
              <a:rPr lang="fr-FR" dirty="0" smtClean="0"/>
              <a:t> mit </a:t>
            </a:r>
            <a:r>
              <a:rPr lang="fr-FR" dirty="0" err="1" smtClean="0"/>
              <a:t>Leuten</a:t>
            </a:r>
            <a:r>
              <a:rPr lang="fr-FR" dirty="0" smtClean="0"/>
              <a:t> </a:t>
            </a:r>
            <a:r>
              <a:rPr lang="fr-FR" dirty="0" err="1" smtClean="0"/>
              <a:t>gern</a:t>
            </a:r>
            <a:r>
              <a:rPr lang="fr-FR" dirty="0" smtClean="0"/>
              <a:t> </a:t>
            </a:r>
            <a:r>
              <a:rPr lang="fr-FR" b="1" dirty="0" err="1" smtClean="0"/>
              <a:t>haben</a:t>
            </a:r>
            <a:r>
              <a:rPr lang="fr-FR" dirty="0" smtClean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465460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ise">
  <a:themeElements>
    <a:clrScheme name="Bris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is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is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Brise.thmx</Template>
  <TotalTime>9</TotalTime>
  <Words>68</Words>
  <Application>Microsoft Macintosh PowerPoint</Application>
  <PresentationFormat>Présentation à l'écran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Brise</vt:lpstr>
      <vt:lpstr>B1.E8. Berufe kennen lernen</vt:lpstr>
      <vt:lpstr>Eigenschaften von Berufen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B1.E8. Berufe kennen lernen</dc:title>
  <dc:creator>Evelyne Brülhart</dc:creator>
  <cp:lastModifiedBy>Evelyne Brülhart</cp:lastModifiedBy>
  <cp:revision>2</cp:revision>
  <dcterms:created xsi:type="dcterms:W3CDTF">2014-11-14T10:09:18Z</dcterms:created>
  <dcterms:modified xsi:type="dcterms:W3CDTF">2014-11-14T10:19:06Z</dcterms:modified>
</cp:coreProperties>
</file>