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9" r:id="rId3"/>
    <p:sldId id="256" r:id="rId4"/>
    <p:sldId id="260" r:id="rId5"/>
    <p:sldId id="294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6" r:id="rId17"/>
    <p:sldId id="295" r:id="rId18"/>
    <p:sldId id="289" r:id="rId19"/>
    <p:sldId id="290" r:id="rId20"/>
    <p:sldId id="291" r:id="rId21"/>
    <p:sldId id="257" r:id="rId22"/>
    <p:sldId id="258" r:id="rId23"/>
    <p:sldId id="292" r:id="rId24"/>
    <p:sldId id="293" r:id="rId25"/>
    <p:sldId id="272" r:id="rId26"/>
    <p:sldId id="273" r:id="rId27"/>
    <p:sldId id="274" r:id="rId28"/>
    <p:sldId id="275" r:id="rId29"/>
    <p:sldId id="276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2"/>
    <p:restoredTop sz="94488"/>
  </p:normalViewPr>
  <p:slideViewPr>
    <p:cSldViewPr snapToGrid="0" snapToObjects="1">
      <p:cViewPr varScale="1">
        <p:scale>
          <a:sx n="103" d="100"/>
          <a:sy n="103" d="100"/>
        </p:scale>
        <p:origin x="13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30/06/2020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5EA8E3-DBEA-D241-B477-8A485B2E6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AB964A-D31B-D841-8295-5811B3596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b="1" dirty="0" err="1"/>
              <a:t>Geni@l</a:t>
            </a:r>
            <a:r>
              <a:rPr lang="fr-FR" b="1" dirty="0"/>
              <a:t> </a:t>
            </a:r>
            <a:r>
              <a:rPr lang="fr-FR" b="1" dirty="0" err="1"/>
              <a:t>Klick</a:t>
            </a:r>
            <a:r>
              <a:rPr lang="fr-FR" b="1" dirty="0"/>
              <a:t> Romandie 9e</a:t>
            </a:r>
          </a:p>
          <a:p>
            <a:pPr marL="0" indent="0" algn="ctr">
              <a:buNone/>
            </a:pPr>
            <a:r>
              <a:rPr lang="fr-FR" dirty="0" err="1"/>
              <a:t>Kapitel</a:t>
            </a:r>
            <a:r>
              <a:rPr lang="fr-FR" dirty="0"/>
              <a:t> 3</a:t>
            </a:r>
          </a:p>
          <a:p>
            <a:pPr marL="0" indent="0" algn="ctr">
              <a:buNone/>
            </a:pPr>
            <a:r>
              <a:rPr lang="fr-FR" dirty="0" err="1"/>
              <a:t>Kursbuch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553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E8101AE-98A9-D64B-83C1-FD84FD9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5824" y="1018572"/>
            <a:ext cx="10678783" cy="469540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CEA9E66-277A-4A41-9F27-8B50EA6115E8}"/>
              </a:ext>
            </a:extLst>
          </p:cNvPr>
          <p:cNvSpPr txBox="1"/>
          <p:nvPr/>
        </p:nvSpPr>
        <p:spPr>
          <a:xfrm>
            <a:off x="1619190" y="278697"/>
            <a:ext cx="916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a) Aaron – </a:t>
            </a:r>
            <a:r>
              <a:rPr lang="fr-FR" sz="2400" b="1" dirty="0" err="1">
                <a:solidFill>
                  <a:schemeClr val="accent1"/>
                </a:solidFill>
              </a:rPr>
              <a:t>Clea</a:t>
            </a:r>
            <a:r>
              <a:rPr lang="fr-FR" sz="2400" b="1" dirty="0">
                <a:solidFill>
                  <a:schemeClr val="accent1"/>
                </a:solidFill>
              </a:rPr>
              <a:t> - Mark – der Vater – Claudia – die </a:t>
            </a:r>
            <a:r>
              <a:rPr lang="fr-FR" sz="2400" b="1" dirty="0" err="1">
                <a:solidFill>
                  <a:schemeClr val="accent1"/>
                </a:solidFill>
              </a:rPr>
              <a:t>Freundin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Papa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761B82DD-355F-8E4A-8DB6-24530F5585DA}"/>
              </a:ext>
            </a:extLst>
          </p:cNvPr>
          <p:cNvSpPr txBox="1"/>
          <p:nvPr/>
        </p:nvSpPr>
        <p:spPr>
          <a:xfrm>
            <a:off x="1619190" y="5483143"/>
            <a:ext cx="370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b) Aaron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vorne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ECCC76A4-0887-DD4D-8104-6BB2BC841213}"/>
              </a:ext>
            </a:extLst>
          </p:cNvPr>
          <p:cNvSpPr txBox="1"/>
          <p:nvPr/>
        </p:nvSpPr>
        <p:spPr>
          <a:xfrm>
            <a:off x="1619190" y="5942300"/>
            <a:ext cx="370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 </a:t>
            </a:r>
            <a:r>
              <a:rPr lang="fr-FR" sz="2400" b="1" dirty="0" err="1">
                <a:solidFill>
                  <a:schemeClr val="accent1"/>
                </a:solidFill>
              </a:rPr>
              <a:t>Clea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ganz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E24CCA8F-7800-3D46-B455-742B0EAFCB30}"/>
              </a:ext>
            </a:extLst>
          </p:cNvPr>
          <p:cNvSpPr txBox="1"/>
          <p:nvPr/>
        </p:nvSpPr>
        <p:spPr>
          <a:xfrm>
            <a:off x="1619190" y="6356770"/>
            <a:ext cx="3705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    Mark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links.</a:t>
            </a: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11DB8B55-39FA-5A46-85B4-DE65A5F47018}"/>
              </a:ext>
            </a:extLst>
          </p:cNvPr>
          <p:cNvSpPr txBox="1"/>
          <p:nvPr/>
        </p:nvSpPr>
        <p:spPr>
          <a:xfrm>
            <a:off x="5324354" y="5949006"/>
            <a:ext cx="59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Vater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neben</a:t>
            </a:r>
            <a:r>
              <a:rPr lang="fr-FR" sz="2400" b="1" dirty="0">
                <a:solidFill>
                  <a:schemeClr val="accent1"/>
                </a:solidFill>
              </a:rPr>
              <a:t> Mark.</a:t>
            </a: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6CD50870-3AB1-B74D-A8E2-22403C0FE377}"/>
              </a:ext>
            </a:extLst>
          </p:cNvPr>
          <p:cNvSpPr txBox="1"/>
          <p:nvPr/>
        </p:nvSpPr>
        <p:spPr>
          <a:xfrm>
            <a:off x="5324354" y="6317792"/>
            <a:ext cx="4456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Claudia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vorne</a:t>
            </a:r>
            <a:r>
              <a:rPr lang="fr-FR" sz="2400" b="1" dirty="0">
                <a:solidFill>
                  <a:schemeClr val="accent1"/>
                </a:solidFill>
              </a:rPr>
              <a:t> in der </a:t>
            </a:r>
            <a:r>
              <a:rPr lang="fr-FR" sz="2400" b="1" dirty="0" err="1">
                <a:solidFill>
                  <a:schemeClr val="accent1"/>
                </a:solidFill>
              </a:rPr>
              <a:t>Mitte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2" name="gk9_KB_Track_01.21_K03_A4a_b" descr="gk9_KB_Track_01.21_K03_A4a_b">
            <a:hlinkClick r:id="" action="ppaction://media"/>
            <a:extLst>
              <a:ext uri="{FF2B5EF4-FFF2-40B4-BE49-F238E27FC236}">
                <a16:creationId xmlns:a16="http://schemas.microsoft.com/office/drawing/2014/main" id="{97BC6442-DB48-2743-B2DD-81A1E37A4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5665" y="1699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53FA9FF-06F6-FF47-8CCF-98E1CF5E8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5486"/>
            <a:ext cx="11980298" cy="3031967"/>
          </a:xfrm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D45963F0-DD85-4F4D-96FE-53A341B34C5C}"/>
              </a:ext>
            </a:extLst>
          </p:cNvPr>
          <p:cNvSpPr txBox="1"/>
          <p:nvPr/>
        </p:nvSpPr>
        <p:spPr>
          <a:xfrm>
            <a:off x="5990149" y="3044244"/>
            <a:ext cx="47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07B84C53-3B8A-6940-AE3F-111BC1E44DA9}"/>
              </a:ext>
            </a:extLst>
          </p:cNvPr>
          <p:cNvSpPr txBox="1"/>
          <p:nvPr/>
        </p:nvSpPr>
        <p:spPr>
          <a:xfrm>
            <a:off x="5990149" y="3840848"/>
            <a:ext cx="47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0" name="ZoneTexte 5">
            <a:extLst>
              <a:ext uri="{FF2B5EF4-FFF2-40B4-BE49-F238E27FC236}">
                <a16:creationId xmlns:a16="http://schemas.microsoft.com/office/drawing/2014/main" id="{9BCBF523-51D9-704C-BF31-AB71A260D62E}"/>
              </a:ext>
            </a:extLst>
          </p:cNvPr>
          <p:cNvSpPr txBox="1"/>
          <p:nvPr/>
        </p:nvSpPr>
        <p:spPr>
          <a:xfrm>
            <a:off x="5990149" y="3505908"/>
            <a:ext cx="47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1" name="ZoneTexte 5">
            <a:extLst>
              <a:ext uri="{FF2B5EF4-FFF2-40B4-BE49-F238E27FC236}">
                <a16:creationId xmlns:a16="http://schemas.microsoft.com/office/drawing/2014/main" id="{A4CC2C5E-141F-AA48-B38B-51300DDD67D0}"/>
              </a:ext>
            </a:extLst>
          </p:cNvPr>
          <p:cNvSpPr txBox="1"/>
          <p:nvPr/>
        </p:nvSpPr>
        <p:spPr>
          <a:xfrm>
            <a:off x="5990149" y="2247639"/>
            <a:ext cx="47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08AEA64E-C90B-B542-A178-A695805BF00D}"/>
              </a:ext>
            </a:extLst>
          </p:cNvPr>
          <p:cNvSpPr txBox="1"/>
          <p:nvPr/>
        </p:nvSpPr>
        <p:spPr>
          <a:xfrm>
            <a:off x="5990149" y="2589096"/>
            <a:ext cx="47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14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0C42600-72AD-AF45-9E7C-A4D208153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77" y="754156"/>
            <a:ext cx="12063623" cy="27010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D6EE952-7500-9C45-BDE4-6BC436A64955}"/>
              </a:ext>
            </a:extLst>
          </p:cNvPr>
          <p:cNvSpPr txBox="1"/>
          <p:nvPr/>
        </p:nvSpPr>
        <p:spPr>
          <a:xfrm>
            <a:off x="1733490" y="3971843"/>
            <a:ext cx="7181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a)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Familie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meine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mein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– seine Hobbys – </a:t>
            </a:r>
            <a:r>
              <a:rPr lang="fr-FR" sz="2400" b="1" dirty="0" err="1">
                <a:solidFill>
                  <a:schemeClr val="accent1"/>
                </a:solidFill>
              </a:rPr>
              <a:t>unsere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Eltern</a:t>
            </a:r>
            <a:r>
              <a:rPr lang="fr-FR" sz="2400" b="1" dirty="0">
                <a:solidFill>
                  <a:schemeClr val="accent1"/>
                </a:solidFill>
              </a:rPr>
              <a:t> – seine </a:t>
            </a:r>
            <a:r>
              <a:rPr lang="fr-FR" sz="2400" b="1" dirty="0" err="1">
                <a:solidFill>
                  <a:schemeClr val="accent1"/>
                </a:solidFill>
              </a:rPr>
              <a:t>Freundin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Name –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Idee</a:t>
            </a:r>
            <a:r>
              <a:rPr lang="fr-FR" sz="2400" b="1" dirty="0">
                <a:solidFill>
                  <a:schemeClr val="accent1"/>
                </a:solidFill>
              </a:rPr>
              <a:t> – </a:t>
            </a:r>
            <a:r>
              <a:rPr lang="fr-FR" sz="2400" b="1" dirty="0" err="1">
                <a:solidFill>
                  <a:schemeClr val="accent1"/>
                </a:solidFill>
              </a:rPr>
              <a:t>unsere</a:t>
            </a:r>
            <a:r>
              <a:rPr lang="fr-FR" sz="2400" b="1" dirty="0">
                <a:solidFill>
                  <a:schemeClr val="accent1"/>
                </a:solidFill>
              </a:rPr>
              <a:t> Oma</a:t>
            </a:r>
          </a:p>
        </p:txBody>
      </p:sp>
    </p:spTree>
    <p:extLst>
      <p:ext uri="{BB962C8B-B14F-4D97-AF65-F5344CB8AC3E}">
        <p14:creationId xmlns:p14="http://schemas.microsoft.com/office/powerpoint/2010/main" val="29542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F13FB0-6077-C64C-BD51-A711A2FA1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101" y="217139"/>
            <a:ext cx="8724900" cy="2766432"/>
          </a:xfr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5CA0D98-FE83-9946-9A96-1399ADE4F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921672"/>
              </p:ext>
            </p:extLst>
          </p:nvPr>
        </p:nvGraphicFramePr>
        <p:xfrm>
          <a:off x="1563756" y="3457896"/>
          <a:ext cx="951533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182">
                  <a:extLst>
                    <a:ext uri="{9D8B030D-6E8A-4147-A177-3AD203B41FA5}">
                      <a16:colId xmlns:a16="http://schemas.microsoft.com/office/drawing/2014/main" val="2565707569"/>
                    </a:ext>
                  </a:extLst>
                </a:gridCol>
                <a:gridCol w="4382008">
                  <a:extLst>
                    <a:ext uri="{9D8B030D-6E8A-4147-A177-3AD203B41FA5}">
                      <a16:colId xmlns:a16="http://schemas.microsoft.com/office/drawing/2014/main" val="1354640885"/>
                    </a:ext>
                  </a:extLst>
                </a:gridCol>
                <a:gridCol w="809737">
                  <a:extLst>
                    <a:ext uri="{9D8B030D-6E8A-4147-A177-3AD203B41FA5}">
                      <a16:colId xmlns:a16="http://schemas.microsoft.com/office/drawing/2014/main" val="3055225835"/>
                    </a:ext>
                  </a:extLst>
                </a:gridCol>
                <a:gridCol w="3346412">
                  <a:extLst>
                    <a:ext uri="{9D8B030D-6E8A-4147-A177-3AD203B41FA5}">
                      <a16:colId xmlns:a16="http://schemas.microsoft.com/office/drawing/2014/main" val="386519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ich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meine Familie, meine Schwester,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mein Bruder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wir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unsere Eltern, Oma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7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deine Geschwister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euer Onkel, eure Tante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944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er/es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seine Hobbys, seine Freundin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ihre Oma, ihr Beruf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ihre Idee, ihr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Ihre Adresse, Ihr Haus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2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68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E84E62-A0CC-634E-BB74-9F7590D1F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092" y="1446837"/>
            <a:ext cx="12020854" cy="351171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60A8F5-7103-BB42-A4B7-F25B6EF12E0A}"/>
              </a:ext>
            </a:extLst>
          </p:cNvPr>
          <p:cNvSpPr txBox="1"/>
          <p:nvPr/>
        </p:nvSpPr>
        <p:spPr>
          <a:xfrm>
            <a:off x="1504890" y="403143"/>
            <a:ext cx="718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c) Vor </a:t>
            </a:r>
            <a:r>
              <a:rPr lang="fr-FR" sz="2400" b="1" dirty="0" err="1">
                <a:solidFill>
                  <a:schemeClr val="accent1"/>
                </a:solidFill>
              </a:rPr>
              <a:t>weiblichen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Nomen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bzw</a:t>
            </a:r>
            <a:r>
              <a:rPr lang="fr-FR" sz="2400" b="1" dirty="0">
                <a:solidFill>
                  <a:schemeClr val="accent1"/>
                </a:solidFill>
              </a:rPr>
              <a:t>. </a:t>
            </a:r>
            <a:r>
              <a:rPr lang="fr-FR" sz="2400" b="1" dirty="0" err="1">
                <a:solidFill>
                  <a:schemeClr val="accent1"/>
                </a:solidFill>
              </a:rPr>
              <a:t>Nomen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Plural (</a:t>
            </a:r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Nominativ</a:t>
            </a:r>
            <a:r>
              <a:rPr lang="fr-FR" sz="2400" b="1" dirty="0">
                <a:solidFill>
                  <a:schemeClr val="accent1"/>
                </a:solidFill>
              </a:rPr>
              <a:t>).</a:t>
            </a:r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809C6B4B-218B-C846-B517-4EDCB9B7A066}"/>
              </a:ext>
            </a:extLst>
          </p:cNvPr>
          <p:cNvSpPr txBox="1"/>
          <p:nvPr/>
        </p:nvSpPr>
        <p:spPr>
          <a:xfrm>
            <a:off x="1403290" y="4940411"/>
            <a:ext cx="9480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d) </a:t>
            </a:r>
            <a:r>
              <a:rPr lang="fr-FR" sz="2400" b="1" dirty="0" err="1">
                <a:solidFill>
                  <a:schemeClr val="accent1"/>
                </a:solidFill>
              </a:rPr>
              <a:t>Woher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kommt</a:t>
            </a:r>
            <a:r>
              <a:rPr lang="fr-FR" sz="2400" b="1" dirty="0">
                <a:solidFill>
                  <a:schemeClr val="accent1"/>
                </a:solidFill>
              </a:rPr>
              <a:t>….?			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alt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…?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     </a:t>
            </a:r>
            <a:r>
              <a:rPr lang="fr-FR" sz="2400" b="1" dirty="0" err="1">
                <a:solidFill>
                  <a:schemeClr val="accent1"/>
                </a:solidFill>
              </a:rPr>
              <a:t>Wie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heisst</a:t>
            </a:r>
            <a:r>
              <a:rPr lang="fr-FR" sz="2400" b="1" dirty="0">
                <a:solidFill>
                  <a:schemeClr val="accent1"/>
                </a:solidFill>
              </a:rPr>
              <a:t> …?			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macht</a:t>
            </a:r>
            <a:r>
              <a:rPr lang="fr-FR" sz="2400" b="1" dirty="0">
                <a:solidFill>
                  <a:schemeClr val="accent1"/>
                </a:solidFill>
              </a:rPr>
              <a:t> …?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     </a:t>
            </a:r>
            <a:r>
              <a:rPr lang="fr-FR" sz="2400" b="1" dirty="0" err="1">
                <a:solidFill>
                  <a:schemeClr val="accent1"/>
                </a:solidFill>
              </a:rPr>
              <a:t>Wo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wohnt</a:t>
            </a:r>
            <a:r>
              <a:rPr lang="fr-FR" sz="2400" b="1" dirty="0">
                <a:solidFill>
                  <a:schemeClr val="accent1"/>
                </a:solidFill>
              </a:rPr>
              <a:t> …?			</a:t>
            </a:r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Hobby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…?</a:t>
            </a:r>
          </a:p>
          <a:p>
            <a:r>
              <a:rPr lang="fr-FR" sz="2400" b="1" dirty="0">
                <a:solidFill>
                  <a:schemeClr val="accent1"/>
                </a:solidFill>
              </a:rPr>
              <a:t>     </a:t>
            </a:r>
            <a:r>
              <a:rPr lang="fr-FR" sz="2400" b="1" dirty="0" err="1">
                <a:solidFill>
                  <a:schemeClr val="accent1"/>
                </a:solidFill>
              </a:rPr>
              <a:t>Wann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hat</a:t>
            </a:r>
            <a:r>
              <a:rPr lang="fr-FR" sz="2400" b="1" dirty="0">
                <a:solidFill>
                  <a:schemeClr val="accent1"/>
                </a:solidFill>
              </a:rPr>
              <a:t> …. </a:t>
            </a:r>
            <a:r>
              <a:rPr lang="fr-FR" sz="2400" b="1" dirty="0" err="1">
                <a:solidFill>
                  <a:schemeClr val="accent1"/>
                </a:solidFill>
              </a:rPr>
              <a:t>Geburtstag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768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90A83ED-0F29-2B45-BC7B-FBB881353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3131"/>
            <a:ext cx="6683952" cy="571605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7ED300C-4105-AC43-AB74-DC8A31964E8F}"/>
              </a:ext>
            </a:extLst>
          </p:cNvPr>
          <p:cNvSpPr txBox="1"/>
          <p:nvPr/>
        </p:nvSpPr>
        <p:spPr>
          <a:xfrm>
            <a:off x="6823652" y="939799"/>
            <a:ext cx="49873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Links </a:t>
            </a:r>
            <a:r>
              <a:rPr lang="fr-FR" sz="2400" b="1" dirty="0" err="1">
                <a:solidFill>
                  <a:schemeClr val="accent1"/>
                </a:solidFill>
              </a:rPr>
              <a:t>neben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Schlafzimmer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Wohnzimmer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Die Garage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hinter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Küche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Mein Zimmer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 Bad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zwischen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Schlaf-</a:t>
            </a:r>
            <a:r>
              <a:rPr lang="fr-FR" sz="2400" b="1" dirty="0" err="1">
                <a:solidFill>
                  <a:schemeClr val="accent1"/>
                </a:solidFill>
              </a:rPr>
              <a:t>zimmer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meinem</a:t>
            </a:r>
            <a:r>
              <a:rPr lang="fr-FR" sz="2400" b="1" dirty="0">
                <a:solidFill>
                  <a:schemeClr val="accent1"/>
                </a:solidFill>
              </a:rPr>
              <a:t> Zimmer.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chemeClr val="accent1"/>
                </a:solidFill>
              </a:rPr>
              <a:t>Unter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Haus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Keller.</a:t>
            </a:r>
          </a:p>
        </p:txBody>
      </p:sp>
    </p:spTree>
    <p:extLst>
      <p:ext uri="{BB962C8B-B14F-4D97-AF65-F5344CB8AC3E}">
        <p14:creationId xmlns:p14="http://schemas.microsoft.com/office/powerpoint/2010/main" val="87638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E14432-EB57-954C-8CE2-20B9FDAE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1164" y="285416"/>
            <a:ext cx="7426712" cy="659639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BC11B-0060-034F-8475-4FA7D6A43DDA}"/>
              </a:ext>
            </a:extLst>
          </p:cNvPr>
          <p:cNvSpPr/>
          <p:nvPr/>
        </p:nvSpPr>
        <p:spPr>
          <a:xfrm>
            <a:off x="872116" y="75165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98676-8401-B141-8590-6FD93A828E2F}"/>
              </a:ext>
            </a:extLst>
          </p:cNvPr>
          <p:cNvSpPr/>
          <p:nvPr/>
        </p:nvSpPr>
        <p:spPr>
          <a:xfrm>
            <a:off x="4255007" y="3214283"/>
            <a:ext cx="23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62E56-B624-2542-B19B-1584C03C4EDE}"/>
              </a:ext>
            </a:extLst>
          </p:cNvPr>
          <p:cNvSpPr/>
          <p:nvPr/>
        </p:nvSpPr>
        <p:spPr>
          <a:xfrm>
            <a:off x="872116" y="256792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DC33E-69B7-8643-9672-B7D08ED2BA80}"/>
              </a:ext>
            </a:extLst>
          </p:cNvPr>
          <p:cNvSpPr/>
          <p:nvPr/>
        </p:nvSpPr>
        <p:spPr>
          <a:xfrm>
            <a:off x="6568836" y="321428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8530C-9109-D844-9D9F-B8098E6321E9}"/>
              </a:ext>
            </a:extLst>
          </p:cNvPr>
          <p:cNvSpPr/>
          <p:nvPr/>
        </p:nvSpPr>
        <p:spPr>
          <a:xfrm>
            <a:off x="679967" y="45282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6B52F6-9935-AD44-9BDC-5F8E002E0A38}"/>
              </a:ext>
            </a:extLst>
          </p:cNvPr>
          <p:cNvSpPr/>
          <p:nvPr/>
        </p:nvSpPr>
        <p:spPr>
          <a:xfrm>
            <a:off x="6470070" y="24292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3329E-C10D-DF4A-BDFB-5C1CA1F6C79F}"/>
              </a:ext>
            </a:extLst>
          </p:cNvPr>
          <p:cNvSpPr/>
          <p:nvPr/>
        </p:nvSpPr>
        <p:spPr>
          <a:xfrm>
            <a:off x="1573574" y="6087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4251FD-07A1-BE4A-ACE9-12F6B4409A4D}"/>
              </a:ext>
            </a:extLst>
          </p:cNvPr>
          <p:cNvSpPr/>
          <p:nvPr/>
        </p:nvSpPr>
        <p:spPr>
          <a:xfrm>
            <a:off x="2948790" y="64158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FD6B9-8FD7-274A-961D-2DAE2CC43C05}"/>
              </a:ext>
            </a:extLst>
          </p:cNvPr>
          <p:cNvSpPr/>
          <p:nvPr/>
        </p:nvSpPr>
        <p:spPr>
          <a:xfrm>
            <a:off x="5718627" y="63871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9F4C08-1957-C748-8845-06D33BCFA028}"/>
              </a:ext>
            </a:extLst>
          </p:cNvPr>
          <p:cNvSpPr/>
          <p:nvPr/>
        </p:nvSpPr>
        <p:spPr>
          <a:xfrm>
            <a:off x="7197760" y="6087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7</a:t>
            </a:r>
          </a:p>
        </p:txBody>
      </p:sp>
      <p:pic>
        <p:nvPicPr>
          <p:cNvPr id="17" name="Espace réservé du contenu 4">
            <a:extLst>
              <a:ext uri="{FF2B5EF4-FFF2-40B4-BE49-F238E27FC236}">
                <a16:creationId xmlns:a16="http://schemas.microsoft.com/office/drawing/2014/main" id="{A31A5F33-1CD8-F240-92AC-66879AB17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057" y="518450"/>
            <a:ext cx="5214546" cy="6310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E961D4-CF99-B945-8594-D934C7B0F7E5}"/>
              </a:ext>
            </a:extLst>
          </p:cNvPr>
          <p:cNvSpPr/>
          <p:nvPr/>
        </p:nvSpPr>
        <p:spPr>
          <a:xfrm>
            <a:off x="4255007" y="1812536"/>
            <a:ext cx="23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E4E03-2FC7-FB48-A9E1-080FD24E9F7D}"/>
              </a:ext>
            </a:extLst>
          </p:cNvPr>
          <p:cNvSpPr/>
          <p:nvPr/>
        </p:nvSpPr>
        <p:spPr>
          <a:xfrm>
            <a:off x="8959678" y="1402223"/>
            <a:ext cx="136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1. Die </a:t>
            </a:r>
            <a:r>
              <a:rPr lang="fr-FR" b="1" dirty="0" err="1">
                <a:solidFill>
                  <a:schemeClr val="accent1"/>
                </a:solidFill>
              </a:rPr>
              <a:t>Küche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6870D-E36B-2544-B4F5-1776F24461C7}"/>
              </a:ext>
            </a:extLst>
          </p:cNvPr>
          <p:cNvSpPr/>
          <p:nvPr/>
        </p:nvSpPr>
        <p:spPr>
          <a:xfrm>
            <a:off x="8996833" y="181253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2. </a:t>
            </a:r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Bad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CF58E2-B6CD-7D46-9CF5-65C78BDB0266}"/>
              </a:ext>
            </a:extLst>
          </p:cNvPr>
          <p:cNvSpPr/>
          <p:nvPr/>
        </p:nvSpPr>
        <p:spPr>
          <a:xfrm>
            <a:off x="8996833" y="2224076"/>
            <a:ext cx="237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3. </a:t>
            </a:r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Zimmer </a:t>
            </a:r>
            <a:r>
              <a:rPr lang="fr-FR" b="1" dirty="0" err="1">
                <a:solidFill>
                  <a:schemeClr val="accent1"/>
                </a:solidFill>
              </a:rPr>
              <a:t>von</a:t>
            </a:r>
            <a:r>
              <a:rPr lang="fr-FR" b="1" dirty="0">
                <a:solidFill>
                  <a:schemeClr val="accent1"/>
                </a:solidFill>
              </a:rPr>
              <a:t> Nils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F3C132-7497-C64E-9B18-FC1A269DAD30}"/>
              </a:ext>
            </a:extLst>
          </p:cNvPr>
          <p:cNvSpPr/>
          <p:nvPr/>
        </p:nvSpPr>
        <p:spPr>
          <a:xfrm>
            <a:off x="8996833" y="2647666"/>
            <a:ext cx="1358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4. Der Keller</a:t>
            </a:r>
          </a:p>
        </p:txBody>
      </p:sp>
      <p:pic>
        <p:nvPicPr>
          <p:cNvPr id="14" name="gk9_KB_Track_01.22_K03_A6b" descr="gk9_KB_Track_01.22_K03_A6b">
            <a:hlinkClick r:id="" action="ppaction://media"/>
            <a:extLst>
              <a:ext uri="{FF2B5EF4-FFF2-40B4-BE49-F238E27FC236}">
                <a16:creationId xmlns:a16="http://schemas.microsoft.com/office/drawing/2014/main" id="{6C2D7C88-F157-1A47-947C-0D6E86732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1240" y="37154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6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4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4E14432-EB57-954C-8CE2-20B9FDAEE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4" y="285416"/>
            <a:ext cx="7426712" cy="659639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8BC11B-0060-034F-8475-4FA7D6A43DDA}"/>
              </a:ext>
            </a:extLst>
          </p:cNvPr>
          <p:cNvSpPr/>
          <p:nvPr/>
        </p:nvSpPr>
        <p:spPr>
          <a:xfrm>
            <a:off x="872116" y="75165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798676-8401-B141-8590-6FD93A828E2F}"/>
              </a:ext>
            </a:extLst>
          </p:cNvPr>
          <p:cNvSpPr/>
          <p:nvPr/>
        </p:nvSpPr>
        <p:spPr>
          <a:xfrm>
            <a:off x="4255007" y="3214283"/>
            <a:ext cx="23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62E56-B624-2542-B19B-1584C03C4EDE}"/>
              </a:ext>
            </a:extLst>
          </p:cNvPr>
          <p:cNvSpPr/>
          <p:nvPr/>
        </p:nvSpPr>
        <p:spPr>
          <a:xfrm>
            <a:off x="872116" y="256792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3DC33E-69B7-8643-9672-B7D08ED2BA80}"/>
              </a:ext>
            </a:extLst>
          </p:cNvPr>
          <p:cNvSpPr/>
          <p:nvPr/>
        </p:nvSpPr>
        <p:spPr>
          <a:xfrm>
            <a:off x="6568836" y="321428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68530C-9109-D844-9D9F-B8098E6321E9}"/>
              </a:ext>
            </a:extLst>
          </p:cNvPr>
          <p:cNvSpPr/>
          <p:nvPr/>
        </p:nvSpPr>
        <p:spPr>
          <a:xfrm>
            <a:off x="679967" y="452829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6B52F6-9935-AD44-9BDC-5F8E002E0A38}"/>
              </a:ext>
            </a:extLst>
          </p:cNvPr>
          <p:cNvSpPr/>
          <p:nvPr/>
        </p:nvSpPr>
        <p:spPr>
          <a:xfrm>
            <a:off x="6470070" y="24292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3329E-C10D-DF4A-BDFB-5C1CA1F6C79F}"/>
              </a:ext>
            </a:extLst>
          </p:cNvPr>
          <p:cNvSpPr/>
          <p:nvPr/>
        </p:nvSpPr>
        <p:spPr>
          <a:xfrm>
            <a:off x="1573574" y="6087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4251FD-07A1-BE4A-ACE9-12F6B4409A4D}"/>
              </a:ext>
            </a:extLst>
          </p:cNvPr>
          <p:cNvSpPr/>
          <p:nvPr/>
        </p:nvSpPr>
        <p:spPr>
          <a:xfrm>
            <a:off x="2948790" y="64158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AFD6B9-8FD7-274A-961D-2DAE2CC43C05}"/>
              </a:ext>
            </a:extLst>
          </p:cNvPr>
          <p:cNvSpPr/>
          <p:nvPr/>
        </p:nvSpPr>
        <p:spPr>
          <a:xfrm>
            <a:off x="5718627" y="63871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9F4C08-1957-C748-8845-06D33BCFA028}"/>
              </a:ext>
            </a:extLst>
          </p:cNvPr>
          <p:cNvSpPr/>
          <p:nvPr/>
        </p:nvSpPr>
        <p:spPr>
          <a:xfrm>
            <a:off x="7197760" y="6087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E961D4-CF99-B945-8594-D934C7B0F7E5}"/>
              </a:ext>
            </a:extLst>
          </p:cNvPr>
          <p:cNvSpPr/>
          <p:nvPr/>
        </p:nvSpPr>
        <p:spPr>
          <a:xfrm>
            <a:off x="4255007" y="1812536"/>
            <a:ext cx="23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9E4E03-2FC7-FB48-A9E1-080FD24E9F7D}"/>
              </a:ext>
            </a:extLst>
          </p:cNvPr>
          <p:cNvSpPr/>
          <p:nvPr/>
        </p:nvSpPr>
        <p:spPr>
          <a:xfrm>
            <a:off x="8959678" y="1402223"/>
            <a:ext cx="136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1. Die </a:t>
            </a:r>
            <a:r>
              <a:rPr lang="fr-FR" b="1" dirty="0" err="1">
                <a:solidFill>
                  <a:schemeClr val="accent1"/>
                </a:solidFill>
              </a:rPr>
              <a:t>Küche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46870D-E36B-2544-B4F5-1776F24461C7}"/>
              </a:ext>
            </a:extLst>
          </p:cNvPr>
          <p:cNvSpPr/>
          <p:nvPr/>
        </p:nvSpPr>
        <p:spPr>
          <a:xfrm>
            <a:off x="8996833" y="1812536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2. </a:t>
            </a:r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Bad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CF58E2-B6CD-7D46-9CF5-65C78BDB0266}"/>
              </a:ext>
            </a:extLst>
          </p:cNvPr>
          <p:cNvSpPr/>
          <p:nvPr/>
        </p:nvSpPr>
        <p:spPr>
          <a:xfrm>
            <a:off x="8996833" y="2224076"/>
            <a:ext cx="2373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3. </a:t>
            </a:r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Zimmer </a:t>
            </a:r>
            <a:r>
              <a:rPr lang="fr-FR" b="1" dirty="0" err="1">
                <a:solidFill>
                  <a:schemeClr val="accent1"/>
                </a:solidFill>
              </a:rPr>
              <a:t>von</a:t>
            </a:r>
            <a:r>
              <a:rPr lang="fr-FR" b="1" dirty="0">
                <a:solidFill>
                  <a:schemeClr val="accent1"/>
                </a:solidFill>
              </a:rPr>
              <a:t> Nils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F3C132-7497-C64E-9B18-FC1A269DAD30}"/>
              </a:ext>
            </a:extLst>
          </p:cNvPr>
          <p:cNvSpPr/>
          <p:nvPr/>
        </p:nvSpPr>
        <p:spPr>
          <a:xfrm>
            <a:off x="8996833" y="2647666"/>
            <a:ext cx="1358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4. Der Keller</a:t>
            </a:r>
          </a:p>
        </p:txBody>
      </p:sp>
      <p:pic>
        <p:nvPicPr>
          <p:cNvPr id="21" name="Espace réservé du contenu 15">
            <a:extLst>
              <a:ext uri="{FF2B5EF4-FFF2-40B4-BE49-F238E27FC236}">
                <a16:creationId xmlns:a16="http://schemas.microsoft.com/office/drawing/2014/main" id="{7B4FF994-7D7B-5F4E-AB8A-9DECF8627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97" y="301165"/>
            <a:ext cx="5035063" cy="8203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2E3E71-7F96-C049-84D3-6899E0AC31B3}"/>
              </a:ext>
            </a:extLst>
          </p:cNvPr>
          <p:cNvSpPr/>
          <p:nvPr/>
        </p:nvSpPr>
        <p:spPr>
          <a:xfrm>
            <a:off x="7837876" y="3583615"/>
            <a:ext cx="300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Nils </a:t>
            </a:r>
            <a:r>
              <a:rPr lang="fr-FR" b="1" dirty="0" err="1">
                <a:solidFill>
                  <a:schemeClr val="accent1"/>
                </a:solidFill>
              </a:rPr>
              <a:t>zeigt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zuerst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das</a:t>
            </a:r>
            <a:r>
              <a:rPr lang="fr-FR" b="1" dirty="0">
                <a:solidFill>
                  <a:schemeClr val="accent1"/>
                </a:solidFill>
              </a:rPr>
              <a:t> Zimmer…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F99698-7179-3845-A36C-BBDC60ED667B}"/>
              </a:ext>
            </a:extLst>
          </p:cNvPr>
          <p:cNvSpPr/>
          <p:nvPr/>
        </p:nvSpPr>
        <p:spPr>
          <a:xfrm>
            <a:off x="7837876" y="3952947"/>
            <a:ext cx="1850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… </a:t>
            </a:r>
            <a:r>
              <a:rPr lang="fr-FR" b="1" dirty="0" err="1">
                <a:solidFill>
                  <a:schemeClr val="accent1"/>
                </a:solidFill>
              </a:rPr>
              <a:t>dann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zeigt</a:t>
            </a:r>
            <a:r>
              <a:rPr lang="fr-FR" b="1" dirty="0">
                <a:solidFill>
                  <a:schemeClr val="accent1"/>
                </a:solidFill>
              </a:rPr>
              <a:t> er 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9C6D39-C718-1B4A-83D5-AEE1BE41A292}"/>
              </a:ext>
            </a:extLst>
          </p:cNvPr>
          <p:cNvSpPr/>
          <p:nvPr/>
        </p:nvSpPr>
        <p:spPr>
          <a:xfrm>
            <a:off x="7814858" y="4351419"/>
            <a:ext cx="206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… </a:t>
            </a:r>
            <a:r>
              <a:rPr lang="fr-FR" b="1" dirty="0" err="1">
                <a:solidFill>
                  <a:schemeClr val="accent1"/>
                </a:solidFill>
              </a:rPr>
              <a:t>danach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zeigt</a:t>
            </a:r>
            <a:r>
              <a:rPr lang="fr-FR" b="1" dirty="0">
                <a:solidFill>
                  <a:schemeClr val="accent1"/>
                </a:solidFill>
              </a:rPr>
              <a:t> er….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464851-EFD7-EB42-BA92-53B498D96696}"/>
              </a:ext>
            </a:extLst>
          </p:cNvPr>
          <p:cNvSpPr/>
          <p:nvPr/>
        </p:nvSpPr>
        <p:spPr>
          <a:xfrm>
            <a:off x="7814858" y="4758488"/>
            <a:ext cx="2880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… </a:t>
            </a:r>
            <a:r>
              <a:rPr lang="fr-FR" b="1" dirty="0" err="1">
                <a:solidFill>
                  <a:schemeClr val="accent1"/>
                </a:solidFill>
              </a:rPr>
              <a:t>und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zum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Schluss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zeigt</a:t>
            </a:r>
            <a:r>
              <a:rPr lang="fr-FR" b="1" dirty="0">
                <a:solidFill>
                  <a:schemeClr val="accent1"/>
                </a:solidFill>
              </a:rPr>
              <a:t> er…</a:t>
            </a:r>
          </a:p>
        </p:txBody>
      </p:sp>
    </p:spTree>
    <p:extLst>
      <p:ext uri="{BB962C8B-B14F-4D97-AF65-F5344CB8AC3E}">
        <p14:creationId xmlns:p14="http://schemas.microsoft.com/office/powerpoint/2010/main" val="255525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DD923AC-B709-1143-B4AC-E328F4115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773" y="1155662"/>
            <a:ext cx="7277100" cy="17907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3A7C06-42C7-3D4A-BDC5-DCFDDC298ED9}"/>
              </a:ext>
            </a:extLst>
          </p:cNvPr>
          <p:cNvSpPr/>
          <p:nvPr/>
        </p:nvSpPr>
        <p:spPr>
          <a:xfrm>
            <a:off x="2076140" y="3540367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Lösung</a:t>
            </a:r>
            <a:r>
              <a:rPr lang="fr-FR" b="1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2D62C-2EBB-CE45-92BA-60A379B269AE}"/>
              </a:ext>
            </a:extLst>
          </p:cNvPr>
          <p:cNvSpPr/>
          <p:nvPr/>
        </p:nvSpPr>
        <p:spPr>
          <a:xfrm>
            <a:off x="3354589" y="3528141"/>
            <a:ext cx="397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68808E-7F84-5E41-A76E-054E8ACF724C}"/>
              </a:ext>
            </a:extLst>
          </p:cNvPr>
          <p:cNvSpPr/>
          <p:nvPr/>
        </p:nvSpPr>
        <p:spPr>
          <a:xfrm>
            <a:off x="3336957" y="410853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0A8AD3-166B-154C-8976-AB600B370FAB}"/>
              </a:ext>
            </a:extLst>
          </p:cNvPr>
          <p:cNvSpPr/>
          <p:nvPr/>
        </p:nvSpPr>
        <p:spPr>
          <a:xfrm>
            <a:off x="3340964" y="4688919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2C2D4-86DF-4846-9200-2D6D11271C55}"/>
              </a:ext>
            </a:extLst>
          </p:cNvPr>
          <p:cNvSpPr/>
          <p:nvPr/>
        </p:nvSpPr>
        <p:spPr>
          <a:xfrm>
            <a:off x="4422432" y="3528141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4e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7E8D7-DFE0-C841-AD08-E8879ADCB727}"/>
              </a:ext>
            </a:extLst>
          </p:cNvPr>
          <p:cNvSpPr/>
          <p:nvPr/>
        </p:nvSpPr>
        <p:spPr>
          <a:xfrm>
            <a:off x="4422432" y="4144367"/>
            <a:ext cx="42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5b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EA52C9-4DF7-8E4E-A4D4-386166DA0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5206"/>
            <a:ext cx="10515600" cy="4351338"/>
          </a:xfr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92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C1A3875-6E2E-CA41-B2E2-A5C0D8528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365" y="554386"/>
            <a:ext cx="8727828" cy="435133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F83220-1B95-1D43-B494-8FCEEAA37916}"/>
              </a:ext>
            </a:extLst>
          </p:cNvPr>
          <p:cNvSpPr/>
          <p:nvPr/>
        </p:nvSpPr>
        <p:spPr>
          <a:xfrm>
            <a:off x="1531365" y="5095437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Lösung</a:t>
            </a:r>
            <a:r>
              <a:rPr lang="fr-FR" b="1" dirty="0">
                <a:solidFill>
                  <a:schemeClr val="accent1"/>
                </a:solidFill>
              </a:rPr>
              <a:t>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26E1C4-142E-C84C-94BE-2D8185EBCFB6}"/>
              </a:ext>
            </a:extLst>
          </p:cNvPr>
          <p:cNvSpPr/>
          <p:nvPr/>
        </p:nvSpPr>
        <p:spPr>
          <a:xfrm>
            <a:off x="2480049" y="5162416"/>
            <a:ext cx="3392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die Oma </a:t>
            </a:r>
            <a:r>
              <a:rPr lang="fr-FR" b="1" dirty="0" err="1">
                <a:solidFill>
                  <a:schemeClr val="accent1"/>
                </a:solidFill>
              </a:rPr>
              <a:t>isst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gern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Erdbeerkuchen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884EA9-ACF2-6341-AFEE-724B0AFFE29C}"/>
              </a:ext>
            </a:extLst>
          </p:cNvPr>
          <p:cNvSpPr/>
          <p:nvPr/>
        </p:nvSpPr>
        <p:spPr>
          <a:xfrm>
            <a:off x="2480049" y="5531748"/>
            <a:ext cx="310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Nils </a:t>
            </a:r>
            <a:r>
              <a:rPr lang="fr-FR" b="1" dirty="0" err="1">
                <a:solidFill>
                  <a:schemeClr val="accent1"/>
                </a:solidFill>
              </a:rPr>
              <a:t>trifft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seinen</a:t>
            </a:r>
            <a:r>
              <a:rPr lang="fr-FR" b="1" dirty="0">
                <a:solidFill>
                  <a:schemeClr val="accent1"/>
                </a:solidFill>
              </a:rPr>
              <a:t> Freund Oliver.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45534C-AD8A-4D4A-99F5-78DD23BA1511}"/>
              </a:ext>
            </a:extLst>
          </p:cNvPr>
          <p:cNvSpPr/>
          <p:nvPr/>
        </p:nvSpPr>
        <p:spPr>
          <a:xfrm>
            <a:off x="2480049" y="5901080"/>
            <a:ext cx="383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Cousin Mark </a:t>
            </a:r>
            <a:r>
              <a:rPr lang="fr-FR" b="1" dirty="0" err="1">
                <a:solidFill>
                  <a:schemeClr val="accent1"/>
                </a:solidFill>
              </a:rPr>
              <a:t>turnt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und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fährt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gern</a:t>
            </a:r>
            <a:r>
              <a:rPr lang="fr-FR" b="1" dirty="0">
                <a:solidFill>
                  <a:schemeClr val="accent1"/>
                </a:solidFill>
              </a:rPr>
              <a:t> Rad.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694539-6049-9246-8454-7E7FEA2F63ED}"/>
              </a:ext>
            </a:extLst>
          </p:cNvPr>
          <p:cNvSpPr/>
          <p:nvPr/>
        </p:nvSpPr>
        <p:spPr>
          <a:xfrm>
            <a:off x="6886869" y="5095437"/>
            <a:ext cx="4502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der Vater </a:t>
            </a:r>
            <a:r>
              <a:rPr lang="fr-FR" b="1" dirty="0" err="1">
                <a:solidFill>
                  <a:schemeClr val="accent1"/>
                </a:solidFill>
              </a:rPr>
              <a:t>fährt</a:t>
            </a:r>
            <a:r>
              <a:rPr lang="fr-FR" b="1" dirty="0">
                <a:solidFill>
                  <a:schemeClr val="accent1"/>
                </a:solidFill>
              </a:rPr>
              <a:t> mit </a:t>
            </a:r>
            <a:r>
              <a:rPr lang="fr-FR" b="1" dirty="0" err="1">
                <a:solidFill>
                  <a:schemeClr val="accent1"/>
                </a:solidFill>
              </a:rPr>
              <a:t>dem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Motorrad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zur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Arbeit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81786-AB76-C64A-9DEF-166AF54BB2EE}"/>
              </a:ext>
            </a:extLst>
          </p:cNvPr>
          <p:cNvSpPr/>
          <p:nvPr/>
        </p:nvSpPr>
        <p:spPr>
          <a:xfrm>
            <a:off x="6886869" y="5469816"/>
            <a:ext cx="3059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die </a:t>
            </a:r>
            <a:r>
              <a:rPr lang="fr-FR" b="1" dirty="0" err="1">
                <a:solidFill>
                  <a:schemeClr val="accent1"/>
                </a:solidFill>
              </a:rPr>
              <a:t>Mutter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Englischlehrerin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4D85CE-CBC6-3945-A0CD-DAF00C7B9548}"/>
              </a:ext>
            </a:extLst>
          </p:cNvPr>
          <p:cNvSpPr/>
          <p:nvPr/>
        </p:nvSpPr>
        <p:spPr>
          <a:xfrm>
            <a:off x="6886869" y="5839148"/>
            <a:ext cx="3027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Cousine </a:t>
            </a:r>
            <a:r>
              <a:rPr lang="fr-FR" b="1" dirty="0" err="1">
                <a:solidFill>
                  <a:schemeClr val="accent1"/>
                </a:solidFill>
              </a:rPr>
              <a:t>Clea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ist</a:t>
            </a:r>
            <a:r>
              <a:rPr lang="fr-FR" b="1" dirty="0">
                <a:solidFill>
                  <a:schemeClr val="accent1"/>
                </a:solidFill>
              </a:rPr>
              <a:t> total </a:t>
            </a:r>
            <a:r>
              <a:rPr lang="fr-FR" b="1" dirty="0" err="1">
                <a:solidFill>
                  <a:schemeClr val="accent1"/>
                </a:solidFill>
              </a:rPr>
              <a:t>verliebt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BC7E67-2C45-DC4B-A983-4E7ADB91940B}"/>
              </a:ext>
            </a:extLst>
          </p:cNvPr>
          <p:cNvSpPr/>
          <p:nvPr/>
        </p:nvSpPr>
        <p:spPr>
          <a:xfrm>
            <a:off x="6928802" y="6208480"/>
            <a:ext cx="1487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Inga </a:t>
            </a:r>
            <a:r>
              <a:rPr lang="fr-FR" b="1" dirty="0" err="1">
                <a:solidFill>
                  <a:schemeClr val="accent1"/>
                </a:solidFill>
              </a:rPr>
              <a:t>liest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viel</a:t>
            </a:r>
            <a:r>
              <a:rPr lang="fr-FR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3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9052549" y="2787080"/>
            <a:ext cx="3274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Was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könnt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den </a:t>
            </a:r>
            <a:r>
              <a:rPr lang="fr-FR" sz="2400" b="1" dirty="0" err="1">
                <a:solidFill>
                  <a:schemeClr val="accent1"/>
                </a:solidFill>
              </a:rPr>
              <a:t>Personen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sagen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9052549" y="1407886"/>
            <a:ext cx="204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das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457383A-1C3E-E341-8617-57FF61782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890" y="553156"/>
            <a:ext cx="8171810" cy="6135645"/>
          </a:xfrm>
        </p:spPr>
      </p:pic>
    </p:spTree>
    <p:extLst>
      <p:ext uri="{BB962C8B-B14F-4D97-AF65-F5344CB8AC3E}">
        <p14:creationId xmlns:p14="http://schemas.microsoft.com/office/powerpoint/2010/main" val="1772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2185CDD-EDF1-0941-BCBC-E86B44FEC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547" y="870124"/>
            <a:ext cx="10274300" cy="22479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5D95AD-DCFC-B744-AC86-0E56353005B4}"/>
              </a:ext>
            </a:extLst>
          </p:cNvPr>
          <p:cNvSpPr/>
          <p:nvPr/>
        </p:nvSpPr>
        <p:spPr>
          <a:xfrm>
            <a:off x="936547" y="3534266"/>
            <a:ext cx="9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Lösung</a:t>
            </a:r>
            <a:r>
              <a:rPr lang="fr-FR" b="1" dirty="0">
                <a:solidFill>
                  <a:schemeClr val="accent1"/>
                </a:solidFill>
              </a:rPr>
              <a:t>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CBA149-51D8-4644-8146-D52E1B900820}"/>
              </a:ext>
            </a:extLst>
          </p:cNvPr>
          <p:cNvSpPr/>
          <p:nvPr/>
        </p:nvSpPr>
        <p:spPr>
          <a:xfrm>
            <a:off x="1914118" y="3581952"/>
            <a:ext cx="399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1. Inga (</a:t>
            </a:r>
            <a:r>
              <a:rPr lang="fr-FR" b="1" dirty="0" err="1">
                <a:solidFill>
                  <a:schemeClr val="accent1"/>
                </a:solidFill>
              </a:rPr>
              <a:t>ist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gern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im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Garten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und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liest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viel</a:t>
            </a:r>
            <a:r>
              <a:rPr lang="fr-FR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94F13-5F96-E345-9154-344FF7A4EA51}"/>
              </a:ext>
            </a:extLst>
          </p:cNvPr>
          <p:cNvSpPr/>
          <p:nvPr/>
        </p:nvSpPr>
        <p:spPr>
          <a:xfrm>
            <a:off x="1921552" y="3903598"/>
            <a:ext cx="1031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2. die </a:t>
            </a:r>
            <a:r>
              <a:rPr lang="fr-FR" b="1" dirty="0" err="1">
                <a:solidFill>
                  <a:schemeClr val="accent1"/>
                </a:solidFill>
              </a:rPr>
              <a:t>Mutter</a:t>
            </a:r>
            <a:r>
              <a:rPr lang="fr-FR" b="1" dirty="0">
                <a:solidFill>
                  <a:schemeClr val="accent1"/>
                </a:solidFill>
              </a:rPr>
              <a:t> (</a:t>
            </a:r>
            <a:r>
              <a:rPr lang="fr-FR" b="1" dirty="0" err="1">
                <a:solidFill>
                  <a:schemeClr val="accent1"/>
                </a:solidFill>
              </a:rPr>
              <a:t>Englischlehrerin</a:t>
            </a:r>
            <a:r>
              <a:rPr lang="fr-FR" b="1" dirty="0">
                <a:solidFill>
                  <a:schemeClr val="accent1"/>
                </a:solidFill>
              </a:rPr>
              <a:t>); Mark (</a:t>
            </a:r>
            <a:r>
              <a:rPr lang="fr-FR" b="1" dirty="0" err="1">
                <a:solidFill>
                  <a:schemeClr val="accent1"/>
                </a:solidFill>
              </a:rPr>
              <a:t>fährt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gern</a:t>
            </a:r>
            <a:r>
              <a:rPr lang="fr-FR" b="1" dirty="0">
                <a:solidFill>
                  <a:schemeClr val="accent1"/>
                </a:solidFill>
              </a:rPr>
              <a:t> Rad </a:t>
            </a:r>
            <a:r>
              <a:rPr lang="fr-FR" b="1" dirty="0" err="1">
                <a:solidFill>
                  <a:schemeClr val="accent1"/>
                </a:solidFill>
              </a:rPr>
              <a:t>und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geht</a:t>
            </a:r>
            <a:r>
              <a:rPr lang="fr-FR" b="1" dirty="0">
                <a:solidFill>
                  <a:schemeClr val="accent1"/>
                </a:solidFill>
              </a:rPr>
              <a:t> in die </a:t>
            </a:r>
            <a:r>
              <a:rPr lang="fr-FR" b="1" dirty="0" err="1">
                <a:solidFill>
                  <a:schemeClr val="accent1"/>
                </a:solidFill>
              </a:rPr>
              <a:t>Schule</a:t>
            </a:r>
            <a:r>
              <a:rPr lang="fr-FR" b="1" dirty="0">
                <a:solidFill>
                  <a:schemeClr val="accent1"/>
                </a:solidFill>
              </a:rPr>
              <a:t>); Nils, Inga, </a:t>
            </a:r>
            <a:r>
              <a:rPr lang="fr-FR" b="1" dirty="0" err="1">
                <a:solidFill>
                  <a:schemeClr val="accent1"/>
                </a:solidFill>
              </a:rPr>
              <a:t>Clea</a:t>
            </a:r>
            <a:r>
              <a:rPr lang="fr-FR" b="1" dirty="0">
                <a:solidFill>
                  <a:schemeClr val="accent1"/>
                </a:solidFill>
              </a:rPr>
              <a:t> (</a:t>
            </a:r>
            <a:r>
              <a:rPr lang="fr-FR" b="1" dirty="0" err="1">
                <a:solidFill>
                  <a:schemeClr val="accent1"/>
                </a:solidFill>
              </a:rPr>
              <a:t>alle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Schüler</a:t>
            </a:r>
            <a:r>
              <a:rPr lang="fr-FR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5E189-1AED-3047-8728-27A49B3413EB}"/>
              </a:ext>
            </a:extLst>
          </p:cNvPr>
          <p:cNvSpPr/>
          <p:nvPr/>
        </p:nvSpPr>
        <p:spPr>
          <a:xfrm>
            <a:off x="1921552" y="4272930"/>
            <a:ext cx="928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3. die </a:t>
            </a:r>
            <a:r>
              <a:rPr lang="fr-FR" b="1" dirty="0" err="1">
                <a:solidFill>
                  <a:schemeClr val="accent1"/>
                </a:solidFill>
              </a:rPr>
              <a:t>Mutter</a:t>
            </a:r>
            <a:r>
              <a:rPr lang="fr-FR" b="1" dirty="0">
                <a:solidFill>
                  <a:schemeClr val="accent1"/>
                </a:solidFill>
              </a:rPr>
              <a:t> (</a:t>
            </a:r>
            <a:r>
              <a:rPr lang="fr-FR" b="1" dirty="0" err="1">
                <a:solidFill>
                  <a:schemeClr val="accent1"/>
                </a:solidFill>
              </a:rPr>
              <a:t>Zettel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für</a:t>
            </a:r>
            <a:r>
              <a:rPr lang="fr-FR" b="1" dirty="0">
                <a:solidFill>
                  <a:schemeClr val="accent1"/>
                </a:solidFill>
              </a:rPr>
              <a:t> die </a:t>
            </a:r>
            <a:r>
              <a:rPr lang="fr-FR" b="1" dirty="0" err="1">
                <a:solidFill>
                  <a:schemeClr val="accent1"/>
                </a:solidFill>
              </a:rPr>
              <a:t>Kinder</a:t>
            </a:r>
            <a:r>
              <a:rPr lang="fr-FR" b="1" dirty="0">
                <a:solidFill>
                  <a:schemeClr val="accent1"/>
                </a:solidFill>
              </a:rPr>
              <a:t>); Nils, Inga, Oma (</a:t>
            </a:r>
            <a:r>
              <a:rPr lang="fr-FR" b="1" dirty="0" err="1">
                <a:solidFill>
                  <a:schemeClr val="accent1"/>
                </a:solidFill>
              </a:rPr>
              <a:t>Zettel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für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alle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anderen</a:t>
            </a:r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err="1">
                <a:solidFill>
                  <a:schemeClr val="accent1"/>
                </a:solidFill>
              </a:rPr>
              <a:t>Familienmitglieder</a:t>
            </a:r>
            <a:r>
              <a:rPr lang="fr-FR" b="1" dirty="0">
                <a:solidFill>
                  <a:schemeClr val="accent1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3642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C550C5F-D5B6-B342-A15F-D5FF3D12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91544"/>
            <a:ext cx="12192000" cy="1398111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108A921-4426-9645-AB9A-72C5BFD39468}"/>
              </a:ext>
            </a:extLst>
          </p:cNvPr>
          <p:cNvGraphicFramePr>
            <a:graphicFrameLocks noGrp="1"/>
          </p:cNvGraphicFramePr>
          <p:nvPr/>
        </p:nvGraphicFramePr>
        <p:xfrm>
          <a:off x="1320800" y="1842055"/>
          <a:ext cx="9461500" cy="4650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00">
                  <a:extLst>
                    <a:ext uri="{9D8B030D-6E8A-4147-A177-3AD203B41FA5}">
                      <a16:colId xmlns:a16="http://schemas.microsoft.com/office/drawing/2014/main" val="167799628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423019732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870832767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833966772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00711001"/>
                    </a:ext>
                  </a:extLst>
                </a:gridCol>
              </a:tblGrid>
              <a:tr h="1035283">
                <a:tc>
                  <a:txBody>
                    <a:bodyPr/>
                    <a:lstStyle/>
                    <a:p>
                      <a:endParaRPr lang="de-DE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err="1">
                          <a:solidFill>
                            <a:schemeClr val="tx1"/>
                          </a:solidFill>
                        </a:rPr>
                        <a:t>Regelmässig</a:t>
                      </a: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 err="1">
                          <a:solidFill>
                            <a:schemeClr val="tx1"/>
                          </a:solidFill>
                        </a:rPr>
                        <a:t>Unregelmässig</a:t>
                      </a: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19356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ich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973134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du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turnst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fährst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isst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liest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1326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er/es/sie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fährt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isst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liest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2767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wir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549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ihr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29009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sie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631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A108A921-4426-9645-AB9A-72C5BFD39468}"/>
              </a:ext>
            </a:extLst>
          </p:cNvPr>
          <p:cNvGraphicFramePr>
            <a:graphicFrameLocks noGrp="1"/>
          </p:cNvGraphicFramePr>
          <p:nvPr/>
        </p:nvGraphicFramePr>
        <p:xfrm>
          <a:off x="1320800" y="1842055"/>
          <a:ext cx="9461500" cy="4650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00">
                  <a:extLst>
                    <a:ext uri="{9D8B030D-6E8A-4147-A177-3AD203B41FA5}">
                      <a16:colId xmlns:a16="http://schemas.microsoft.com/office/drawing/2014/main" val="167799628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423019732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870832767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833966772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00711001"/>
                    </a:ext>
                  </a:extLst>
                </a:gridCol>
              </a:tblGrid>
              <a:tr h="1035283">
                <a:tc>
                  <a:txBody>
                    <a:bodyPr/>
                    <a:lstStyle/>
                    <a:p>
                      <a:endParaRPr lang="de-DE" sz="22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2200" dirty="0" err="1">
                          <a:solidFill>
                            <a:schemeClr val="tx1"/>
                          </a:solidFill>
                        </a:rPr>
                        <a:t>Regelmässig</a:t>
                      </a: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200" dirty="0" err="1">
                          <a:solidFill>
                            <a:schemeClr val="tx1"/>
                          </a:solidFill>
                        </a:rPr>
                        <a:t>Unregelmässig</a:t>
                      </a: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de-DE" sz="2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de-DE" sz="2200" dirty="0">
                          <a:solidFill>
                            <a:schemeClr val="tx1"/>
                          </a:solidFill>
                        </a:rPr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19356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ich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973134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du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turnst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fährst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isst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liest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1326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er/es/sie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fährt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isst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200" b="1" dirty="0">
                          <a:solidFill>
                            <a:srgbClr val="FF0000"/>
                          </a:solidFill>
                        </a:rPr>
                        <a:t>liest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2767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wir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445497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ihr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29009"/>
                  </a:ext>
                </a:extLst>
              </a:tr>
              <a:tr h="592275">
                <a:tc>
                  <a:txBody>
                    <a:bodyPr/>
                    <a:lstStyle/>
                    <a:p>
                      <a:r>
                        <a:rPr lang="de-DE" sz="2200" dirty="0"/>
                        <a:t>sie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turnen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fahren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essen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dirty="0"/>
                        <a:t>lesen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631608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29387B1-0845-C14A-9E56-DC24A94E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47205"/>
            <a:ext cx="12192000" cy="113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9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FAE809-36D2-F247-BE35-48767C9D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103"/>
            <a:ext cx="12192000" cy="31857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498FD8-2152-2740-9EAE-7BE0164D1358}"/>
              </a:ext>
            </a:extLst>
          </p:cNvPr>
          <p:cNvSpPr txBox="1"/>
          <p:nvPr/>
        </p:nvSpPr>
        <p:spPr>
          <a:xfrm>
            <a:off x="1682690" y="3959143"/>
            <a:ext cx="8642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helfen</a:t>
            </a:r>
            <a:r>
              <a:rPr lang="fr-FR" sz="2400" b="1" dirty="0">
                <a:solidFill>
                  <a:schemeClr val="accent1"/>
                </a:solidFill>
              </a:rPr>
              <a:t> (er </a:t>
            </a:r>
            <a:r>
              <a:rPr lang="fr-FR" sz="2400" b="1" dirty="0" err="1">
                <a:solidFill>
                  <a:srgbClr val="FF0000"/>
                </a:solidFill>
              </a:rPr>
              <a:t>hilft</a:t>
            </a:r>
            <a:r>
              <a:rPr lang="fr-FR" sz="2400" b="1" dirty="0">
                <a:solidFill>
                  <a:schemeClr val="accent1"/>
                </a:solidFill>
              </a:rPr>
              <a:t>)      = aider</a:t>
            </a: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lachen</a:t>
            </a:r>
            <a:r>
              <a:rPr lang="fr-FR" sz="2400" b="1" dirty="0">
                <a:solidFill>
                  <a:schemeClr val="accent1"/>
                </a:solidFill>
              </a:rPr>
              <a:t> (er </a:t>
            </a:r>
            <a:r>
              <a:rPr lang="fr-FR" sz="2400" b="1" dirty="0" err="1">
                <a:solidFill>
                  <a:schemeClr val="accent1"/>
                </a:solidFill>
              </a:rPr>
              <a:t>lacht</a:t>
            </a:r>
            <a:r>
              <a:rPr lang="fr-FR" sz="2400" b="1" dirty="0">
                <a:solidFill>
                  <a:schemeClr val="accent1"/>
                </a:solidFill>
              </a:rPr>
              <a:t>)    =  rigoler</a:t>
            </a: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geben</a:t>
            </a:r>
            <a:r>
              <a:rPr lang="fr-FR" sz="2400" b="1" dirty="0">
                <a:solidFill>
                  <a:schemeClr val="accent1"/>
                </a:solidFill>
              </a:rPr>
              <a:t> (er </a:t>
            </a:r>
            <a:r>
              <a:rPr lang="fr-FR" sz="2400" b="1" dirty="0" err="1">
                <a:solidFill>
                  <a:srgbClr val="FF0000"/>
                </a:solidFill>
              </a:rPr>
              <a:t>gibt</a:t>
            </a:r>
            <a:r>
              <a:rPr lang="fr-FR" sz="2400" b="1" dirty="0">
                <a:solidFill>
                  <a:schemeClr val="accent1"/>
                </a:solidFill>
              </a:rPr>
              <a:t>)       = donner</a:t>
            </a:r>
          </a:p>
          <a:p>
            <a:endParaRPr lang="fr-FR" sz="1200" b="1" dirty="0">
              <a:solidFill>
                <a:schemeClr val="accent1"/>
              </a:solidFill>
            </a:endParaRPr>
          </a:p>
          <a:p>
            <a:r>
              <a:rPr lang="fr-FR" sz="2400" b="1" dirty="0" err="1">
                <a:solidFill>
                  <a:schemeClr val="accent1"/>
                </a:solidFill>
              </a:rPr>
              <a:t>gewinnen</a:t>
            </a:r>
            <a:r>
              <a:rPr lang="fr-FR" sz="2400" b="1" dirty="0">
                <a:solidFill>
                  <a:schemeClr val="accent1"/>
                </a:solidFill>
              </a:rPr>
              <a:t> (er </a:t>
            </a:r>
            <a:r>
              <a:rPr lang="fr-FR" sz="2400" b="1" dirty="0" err="1">
                <a:solidFill>
                  <a:schemeClr val="accent1"/>
                </a:solidFill>
              </a:rPr>
              <a:t>gewinnt</a:t>
            </a:r>
            <a:r>
              <a:rPr lang="fr-FR" sz="2400" b="1" dirty="0">
                <a:solidFill>
                  <a:schemeClr val="accent1"/>
                </a:solidFill>
              </a:rPr>
              <a:t>) = gagner</a:t>
            </a:r>
          </a:p>
        </p:txBody>
      </p:sp>
    </p:spTree>
    <p:extLst>
      <p:ext uri="{BB962C8B-B14F-4D97-AF65-F5344CB8AC3E}">
        <p14:creationId xmlns:p14="http://schemas.microsoft.com/office/powerpoint/2010/main" val="374945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3DC598-D690-C94D-8E7E-5068B776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99134"/>
            <a:ext cx="12192000" cy="33387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7C01F3-24D4-2244-85F3-52EB9642DF99}"/>
              </a:ext>
            </a:extLst>
          </p:cNvPr>
          <p:cNvSpPr txBox="1"/>
          <p:nvPr/>
        </p:nvSpPr>
        <p:spPr>
          <a:xfrm>
            <a:off x="1644590" y="3637866"/>
            <a:ext cx="7181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lachst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gefällt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gewinnst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Gibst</a:t>
            </a: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AutoNum type="arabicPeriod"/>
            </a:pPr>
            <a:r>
              <a:rPr lang="fr-FR" sz="2400" b="1" dirty="0" err="1">
                <a:solidFill>
                  <a:schemeClr val="accent1"/>
                </a:solidFill>
              </a:rPr>
              <a:t>Hilfst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F2666B-D117-C844-B1F2-5F79EDBB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64978E-D018-954D-B223-25937BB04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009" y="2057919"/>
            <a:ext cx="10101007" cy="372003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58FB50-B211-8E4A-B9BE-1D9825544456}"/>
              </a:ext>
            </a:extLst>
          </p:cNvPr>
          <p:cNvSpPr txBox="1"/>
          <p:nvPr/>
        </p:nvSpPr>
        <p:spPr>
          <a:xfrm>
            <a:off x="4573865" y="418311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47C7E5-C90D-3A47-9204-3DAA558D9108}"/>
              </a:ext>
            </a:extLst>
          </p:cNvPr>
          <p:cNvSpPr txBox="1"/>
          <p:nvPr/>
        </p:nvSpPr>
        <p:spPr>
          <a:xfrm>
            <a:off x="7525587" y="3820599"/>
            <a:ext cx="224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_____________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860C936-B7E8-B644-8519-E8D310D31C32}"/>
              </a:ext>
            </a:extLst>
          </p:cNvPr>
          <p:cNvSpPr txBox="1"/>
          <p:nvPr/>
        </p:nvSpPr>
        <p:spPr>
          <a:xfrm>
            <a:off x="4541226" y="4126374"/>
            <a:ext cx="113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570514-8E5D-5B4A-AA62-C2DF5EB819B6}"/>
              </a:ext>
            </a:extLst>
          </p:cNvPr>
          <p:cNvSpPr txBox="1"/>
          <p:nvPr/>
        </p:nvSpPr>
        <p:spPr>
          <a:xfrm>
            <a:off x="6459944" y="4450946"/>
            <a:ext cx="1809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__________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AA0274-0B65-DD49-AEA0-BF7CA227D807}"/>
              </a:ext>
            </a:extLst>
          </p:cNvPr>
          <p:cNvSpPr txBox="1"/>
          <p:nvPr/>
        </p:nvSpPr>
        <p:spPr>
          <a:xfrm>
            <a:off x="6672512" y="4799274"/>
            <a:ext cx="138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_______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2C94800-2F4E-B340-978E-D9369124D523}"/>
              </a:ext>
            </a:extLst>
          </p:cNvPr>
          <p:cNvSpPr txBox="1"/>
          <p:nvPr/>
        </p:nvSpPr>
        <p:spPr>
          <a:xfrm>
            <a:off x="3854736" y="5113823"/>
            <a:ext cx="155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________</a:t>
            </a:r>
          </a:p>
        </p:txBody>
      </p:sp>
    </p:spTree>
    <p:extLst>
      <p:ext uri="{BB962C8B-B14F-4D97-AF65-F5344CB8AC3E}">
        <p14:creationId xmlns:p14="http://schemas.microsoft.com/office/powerpoint/2010/main" val="372180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6378B2-C0B7-6A43-849E-404C2449B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E0F90B4-E367-6348-A812-EAC69B915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068" y="2242372"/>
            <a:ext cx="9693447" cy="269409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FBFA7D-063E-C048-B64A-8880E76E74EF}"/>
              </a:ext>
            </a:extLst>
          </p:cNvPr>
          <p:cNvSpPr txBox="1"/>
          <p:nvPr/>
        </p:nvSpPr>
        <p:spPr>
          <a:xfrm rot="21032942">
            <a:off x="864362" y="3176641"/>
            <a:ext cx="173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Frisörin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2647C6-D926-C44C-A9D7-E12CC6EAC23D}"/>
              </a:ext>
            </a:extLst>
          </p:cNvPr>
          <p:cNvSpPr txBox="1"/>
          <p:nvPr/>
        </p:nvSpPr>
        <p:spPr>
          <a:xfrm>
            <a:off x="2490122" y="3472724"/>
            <a:ext cx="173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Arzt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18CD60-FE3A-E143-BDF4-C92113B6D766}"/>
              </a:ext>
            </a:extLst>
          </p:cNvPr>
          <p:cNvSpPr txBox="1"/>
          <p:nvPr/>
        </p:nvSpPr>
        <p:spPr>
          <a:xfrm>
            <a:off x="4626619" y="2857548"/>
            <a:ext cx="202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Sekretärin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F41695-A7E9-434B-B5F0-3FA3D34B5A5B}"/>
              </a:ext>
            </a:extLst>
          </p:cNvPr>
          <p:cNvSpPr txBox="1"/>
          <p:nvPr/>
        </p:nvSpPr>
        <p:spPr>
          <a:xfrm rot="21032942">
            <a:off x="6873028" y="3538223"/>
            <a:ext cx="1896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Schülerin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9143EF-F7FE-E245-B14C-91689BDCB95C}"/>
              </a:ext>
            </a:extLst>
          </p:cNvPr>
          <p:cNvSpPr txBox="1"/>
          <p:nvPr/>
        </p:nvSpPr>
        <p:spPr>
          <a:xfrm rot="409577">
            <a:off x="17644" y="3811218"/>
            <a:ext cx="276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Die </a:t>
            </a:r>
            <a:r>
              <a:rPr lang="fr-FR" sz="2400" b="1" dirty="0" err="1">
                <a:solidFill>
                  <a:schemeClr val="accent1"/>
                </a:solidFill>
              </a:rPr>
              <a:t>Englischlehrerin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87AD24-A75C-EE4A-9868-9EDEBCB6EEB1}"/>
              </a:ext>
            </a:extLst>
          </p:cNvPr>
          <p:cNvSpPr txBox="1"/>
          <p:nvPr/>
        </p:nvSpPr>
        <p:spPr>
          <a:xfrm>
            <a:off x="4226236" y="3934389"/>
            <a:ext cx="1730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Der </a:t>
            </a:r>
            <a:r>
              <a:rPr lang="fr-FR" sz="2400" b="1" dirty="0" err="1">
                <a:solidFill>
                  <a:schemeClr val="accent1"/>
                </a:solidFill>
              </a:rPr>
              <a:t>Polizist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A0F5D-A9A2-F94B-AFF1-6A986207D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E87798D-AD90-8745-B64E-2C7945760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054" y="1825625"/>
            <a:ext cx="8735892" cy="4351338"/>
          </a:xfrm>
        </p:spPr>
      </p:pic>
    </p:spTree>
    <p:extLst>
      <p:ext uri="{BB962C8B-B14F-4D97-AF65-F5344CB8AC3E}">
        <p14:creationId xmlns:p14="http://schemas.microsoft.com/office/powerpoint/2010/main" val="523066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64F519-7E35-2E45-A752-4A1F0F60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CCBFE17-5CA8-D24C-9ED8-46A340DC2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628" y="3160886"/>
            <a:ext cx="7353300" cy="965200"/>
          </a:xfrm>
        </p:spPr>
      </p:pic>
    </p:spTree>
    <p:extLst>
      <p:ext uri="{BB962C8B-B14F-4D97-AF65-F5344CB8AC3E}">
        <p14:creationId xmlns:p14="http://schemas.microsoft.com/office/powerpoint/2010/main" val="2713616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D6AEF-CCCD-5445-B21A-E0699084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DB0F2D9-21C4-CD4B-B540-64A803950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311" y="1825625"/>
            <a:ext cx="7759378" cy="4351338"/>
          </a:xfrm>
        </p:spPr>
      </p:pic>
    </p:spTree>
    <p:extLst>
      <p:ext uri="{BB962C8B-B14F-4D97-AF65-F5344CB8AC3E}">
        <p14:creationId xmlns:p14="http://schemas.microsoft.com/office/powerpoint/2010/main" val="172051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1075267" y="4030394"/>
            <a:ext cx="11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Cousin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A6E1E6A7-A043-9F40-A69D-EBEEBFB6A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04333" y="1804728"/>
            <a:ext cx="10515600" cy="2225666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1983B6B-EDD6-4D47-98D7-7D93E475AAAE}"/>
              </a:ext>
            </a:extLst>
          </p:cNvPr>
          <p:cNvSpPr txBox="1"/>
          <p:nvPr/>
        </p:nvSpPr>
        <p:spPr>
          <a:xfrm>
            <a:off x="2841979" y="4030393"/>
            <a:ext cx="11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Oma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97C9A6-6C8F-9843-B236-2B20C68C49F7}"/>
              </a:ext>
            </a:extLst>
          </p:cNvPr>
          <p:cNvSpPr txBox="1"/>
          <p:nvPr/>
        </p:nvSpPr>
        <p:spPr>
          <a:xfrm>
            <a:off x="4346222" y="4030392"/>
            <a:ext cx="181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Kate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4223C6-7D72-7346-BA99-BCE0181A3B58}"/>
              </a:ext>
            </a:extLst>
          </p:cNvPr>
          <p:cNvSpPr txBox="1"/>
          <p:nvPr/>
        </p:nvSpPr>
        <p:spPr>
          <a:xfrm>
            <a:off x="6485464" y="4030392"/>
            <a:ext cx="11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Vater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CF6318C-4816-0A45-8934-A9D942FC6F17}"/>
              </a:ext>
            </a:extLst>
          </p:cNvPr>
          <p:cNvSpPr txBox="1"/>
          <p:nvPr/>
        </p:nvSpPr>
        <p:spPr>
          <a:xfrm>
            <a:off x="8023575" y="4030391"/>
            <a:ext cx="171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FAD8CF-C39E-D948-BA9D-00BC498D288B}"/>
              </a:ext>
            </a:extLst>
          </p:cNvPr>
          <p:cNvSpPr txBox="1"/>
          <p:nvPr/>
        </p:nvSpPr>
        <p:spPr>
          <a:xfrm>
            <a:off x="10061221" y="4030390"/>
            <a:ext cx="11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Nils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37AA08-8D4F-3A47-ABA7-425873B69208}"/>
              </a:ext>
            </a:extLst>
          </p:cNvPr>
          <p:cNvSpPr txBox="1"/>
          <p:nvPr/>
        </p:nvSpPr>
        <p:spPr>
          <a:xfrm>
            <a:off x="1328928" y="1219200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B)</a:t>
            </a:r>
          </a:p>
        </p:txBody>
      </p:sp>
      <p:pic>
        <p:nvPicPr>
          <p:cNvPr id="3" name="gk9_KB_Track_01.20_K03_A1b_c" descr="gk9_KB_Track_01.20_K03_A1b_c">
            <a:hlinkClick r:id="" action="ppaction://media"/>
            <a:extLst>
              <a:ext uri="{FF2B5EF4-FFF2-40B4-BE49-F238E27FC236}">
                <a16:creationId xmlns:a16="http://schemas.microsoft.com/office/drawing/2014/main" id="{900F9B90-793B-CE44-BF88-979B6171D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1396" y="1800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3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9" grpId="0"/>
      <p:bldP spid="20" grpId="0"/>
      <p:bldP spid="21" grpId="0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068579-52BF-5F44-A94B-5E7F045E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9713C69-3DA3-D14C-B105-E33F78E5D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4400" y="2083594"/>
            <a:ext cx="7823200" cy="38354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20E746-1DEE-7547-90D2-A7D3673CA59A}"/>
              </a:ext>
            </a:extLst>
          </p:cNvPr>
          <p:cNvSpPr txBox="1"/>
          <p:nvPr/>
        </p:nvSpPr>
        <p:spPr>
          <a:xfrm>
            <a:off x="9601199" y="2214563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F5D955-2662-5F43-9735-1D87B919FC20}"/>
              </a:ext>
            </a:extLst>
          </p:cNvPr>
          <p:cNvSpPr txBox="1"/>
          <p:nvPr/>
        </p:nvSpPr>
        <p:spPr>
          <a:xfrm>
            <a:off x="8458199" y="2445395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EA2E64-C847-C84C-B64A-B94F04FA6CEC}"/>
              </a:ext>
            </a:extLst>
          </p:cNvPr>
          <p:cNvSpPr txBox="1"/>
          <p:nvPr/>
        </p:nvSpPr>
        <p:spPr>
          <a:xfrm>
            <a:off x="8623298" y="2875161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376CD4-4E1A-3549-A3D0-97E0C84BBA14}"/>
              </a:ext>
            </a:extLst>
          </p:cNvPr>
          <p:cNvSpPr txBox="1"/>
          <p:nvPr/>
        </p:nvSpPr>
        <p:spPr>
          <a:xfrm>
            <a:off x="9029699" y="3539629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ABD126-2750-1241-9D8E-C49EFB544CE0}"/>
              </a:ext>
            </a:extLst>
          </p:cNvPr>
          <p:cNvSpPr txBox="1"/>
          <p:nvPr/>
        </p:nvSpPr>
        <p:spPr>
          <a:xfrm>
            <a:off x="9074148" y="4001294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AC258A-0541-894B-8882-C72FEDED4ADD}"/>
              </a:ext>
            </a:extLst>
          </p:cNvPr>
          <p:cNvSpPr txBox="1"/>
          <p:nvPr/>
        </p:nvSpPr>
        <p:spPr>
          <a:xfrm>
            <a:off x="9778999" y="4462959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7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51F1D6A-A3E9-6343-BFCC-2ACA0615332A}"/>
              </a:ext>
            </a:extLst>
          </p:cNvPr>
          <p:cNvSpPr txBox="1"/>
          <p:nvPr/>
        </p:nvSpPr>
        <p:spPr>
          <a:xfrm>
            <a:off x="8394699" y="4741118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199220-09E6-FF40-BC16-8F4D0D78B9EA}"/>
              </a:ext>
            </a:extLst>
          </p:cNvPr>
          <p:cNvSpPr txBox="1"/>
          <p:nvPr/>
        </p:nvSpPr>
        <p:spPr>
          <a:xfrm>
            <a:off x="8013698" y="4924624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3232D91-D8ED-204A-AA50-43B50C412EAA}"/>
              </a:ext>
            </a:extLst>
          </p:cNvPr>
          <p:cNvSpPr txBox="1"/>
          <p:nvPr/>
        </p:nvSpPr>
        <p:spPr>
          <a:xfrm>
            <a:off x="8458199" y="5192811"/>
            <a:ext cx="40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6</a:t>
            </a:r>
          </a:p>
        </p:txBody>
      </p:sp>
      <p:pic>
        <p:nvPicPr>
          <p:cNvPr id="17" name="Espace réservé du contenu 4">
            <a:extLst>
              <a:ext uri="{FF2B5EF4-FFF2-40B4-BE49-F238E27FC236}">
                <a16:creationId xmlns:a16="http://schemas.microsoft.com/office/drawing/2014/main" id="{49FCE158-7975-CF44-BF4F-AED2E8C1B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7050" y="102394"/>
            <a:ext cx="5016500" cy="1981200"/>
          </a:xfrm>
        </p:spPr>
      </p:pic>
    </p:spTree>
    <p:extLst>
      <p:ext uri="{BB962C8B-B14F-4D97-AF65-F5344CB8AC3E}">
        <p14:creationId xmlns:p14="http://schemas.microsoft.com/office/powerpoint/2010/main" val="40808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2EBE0-A93B-9747-B5D6-456FD673F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5CF6996-CF26-7A41-A0FA-AF1C28703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33600" y="3150394"/>
            <a:ext cx="7924800" cy="1701800"/>
          </a:xfrm>
        </p:spPr>
      </p:pic>
      <p:pic>
        <p:nvPicPr>
          <p:cNvPr id="3" name="gk9_KB_Track_01.23_K03_A12b" descr="gk9_KB_Track_01.23_K03_A12b">
            <a:hlinkClick r:id="" action="ppaction://media"/>
            <a:extLst>
              <a:ext uri="{FF2B5EF4-FFF2-40B4-BE49-F238E27FC236}">
                <a16:creationId xmlns:a16="http://schemas.microsoft.com/office/drawing/2014/main" id="{6910E129-30DD-FD41-B33C-3178B48F3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8E127-E80A-B749-A861-6E197291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F41EE7B3-7E48-6D41-939B-9B12B0B8DB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3184"/>
            <a:ext cx="10515600" cy="3536219"/>
          </a:xfrm>
        </p:spPr>
      </p:pic>
    </p:spTree>
    <p:extLst>
      <p:ext uri="{BB962C8B-B14F-4D97-AF65-F5344CB8AC3E}">
        <p14:creationId xmlns:p14="http://schemas.microsoft.com/office/powerpoint/2010/main" val="912603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9263B-B12D-374F-93D0-F12E58FC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1D14224-8F03-6344-94C4-AF4457F1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1969854"/>
            <a:ext cx="10515600" cy="2327563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1CD6275-DDA4-2741-A7BB-4DD45340D39F}"/>
              </a:ext>
            </a:extLst>
          </p:cNvPr>
          <p:cNvSpPr txBox="1"/>
          <p:nvPr/>
        </p:nvSpPr>
        <p:spPr>
          <a:xfrm>
            <a:off x="838199" y="4426449"/>
            <a:ext cx="720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Vorne</a:t>
            </a:r>
            <a:r>
              <a:rPr lang="fr-FR" sz="2400" b="1" dirty="0">
                <a:solidFill>
                  <a:schemeClr val="accent1"/>
                </a:solidFill>
              </a:rPr>
              <a:t> links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Pia.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79878F-368E-6445-9C46-28013A35E6F6}"/>
              </a:ext>
            </a:extLst>
          </p:cNvPr>
          <p:cNvSpPr txBox="1"/>
          <p:nvPr/>
        </p:nvSpPr>
        <p:spPr>
          <a:xfrm>
            <a:off x="838199" y="4888114"/>
            <a:ext cx="513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in der </a:t>
            </a:r>
            <a:r>
              <a:rPr lang="fr-FR" sz="2400" b="1" dirty="0" err="1">
                <a:solidFill>
                  <a:schemeClr val="accent1"/>
                </a:solidFill>
              </a:rPr>
              <a:t>Mitte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984003-1F47-CE4C-A78F-08360EF1A09C}"/>
              </a:ext>
            </a:extLst>
          </p:cNvPr>
          <p:cNvSpPr txBox="1"/>
          <p:nvPr/>
        </p:nvSpPr>
        <p:spPr>
          <a:xfrm>
            <a:off x="838199" y="5342298"/>
            <a:ext cx="527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Grossvater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9662CC-078B-0F44-9528-2CE49522BAE5}"/>
              </a:ext>
            </a:extLst>
          </p:cNvPr>
          <p:cNvSpPr txBox="1"/>
          <p:nvPr/>
        </p:nvSpPr>
        <p:spPr>
          <a:xfrm>
            <a:off x="838199" y="5796482"/>
            <a:ext cx="517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links </a:t>
            </a:r>
            <a:r>
              <a:rPr lang="fr-FR" sz="2400" b="1" dirty="0" err="1">
                <a:solidFill>
                  <a:schemeClr val="accent1"/>
                </a:solidFill>
              </a:rPr>
              <a:t>sind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Eltern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DDF10B-3CA6-D447-9FE7-BB687F69083F}"/>
              </a:ext>
            </a:extLst>
          </p:cNvPr>
          <p:cNvSpPr txBox="1"/>
          <p:nvPr/>
        </p:nvSpPr>
        <p:spPr>
          <a:xfrm>
            <a:off x="838199" y="6258147"/>
            <a:ext cx="429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Hinten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ganz</a:t>
            </a:r>
            <a:r>
              <a:rPr lang="fr-FR" sz="2400" b="1" dirty="0">
                <a:solidFill>
                  <a:schemeClr val="accent1"/>
                </a:solidFill>
              </a:rPr>
              <a:t> links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Vater.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FD7F29-4858-D64C-8BED-8BF798E7A9B3}"/>
              </a:ext>
            </a:extLst>
          </p:cNvPr>
          <p:cNvSpPr/>
          <p:nvPr/>
        </p:nvSpPr>
        <p:spPr>
          <a:xfrm>
            <a:off x="5553449" y="4497771"/>
            <a:ext cx="2864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Vorne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rechts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sitzt</a:t>
            </a:r>
            <a:r>
              <a:rPr lang="fr-FR" sz="2400" b="1" dirty="0">
                <a:solidFill>
                  <a:schemeClr val="accent1"/>
                </a:solidFill>
              </a:rPr>
              <a:t> Kai</a:t>
            </a:r>
          </a:p>
        </p:txBody>
      </p:sp>
    </p:spTree>
    <p:extLst>
      <p:ext uri="{BB962C8B-B14F-4D97-AF65-F5344CB8AC3E}">
        <p14:creationId xmlns:p14="http://schemas.microsoft.com/office/powerpoint/2010/main" val="33500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0305FF8-6B8D-9C42-A47D-7A8547901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49334"/>
            <a:ext cx="10515600" cy="2217646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2A1FF4C-A3A3-A546-B53D-1FB8EB501E75}"/>
              </a:ext>
            </a:extLst>
          </p:cNvPr>
          <p:cNvSpPr txBox="1"/>
          <p:nvPr/>
        </p:nvSpPr>
        <p:spPr>
          <a:xfrm>
            <a:off x="838200" y="2827948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kochen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in der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Küche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7FD39D-1229-A648-A081-EB9FE706F96C}"/>
              </a:ext>
            </a:extLst>
          </p:cNvPr>
          <p:cNvSpPr txBox="1"/>
          <p:nvPr/>
        </p:nvSpPr>
        <p:spPr>
          <a:xfrm>
            <a:off x="838200" y="3289613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duschen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Bad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AC1FDA-10AD-4947-B7A5-8E8F2F85A516}"/>
              </a:ext>
            </a:extLst>
          </p:cNvPr>
          <p:cNvSpPr txBox="1"/>
          <p:nvPr/>
        </p:nvSpPr>
        <p:spPr>
          <a:xfrm>
            <a:off x="838200" y="3774912"/>
            <a:ext cx="719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fernsehen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Wohnzimmer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in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meinem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Zimmer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EA4629-7054-6743-BBE4-425E222F8692}"/>
              </a:ext>
            </a:extLst>
          </p:cNvPr>
          <p:cNvSpPr txBox="1"/>
          <p:nvPr/>
        </p:nvSpPr>
        <p:spPr>
          <a:xfrm>
            <a:off x="838200" y="4236577"/>
            <a:ext cx="957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lesen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Im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Wohnzimmer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in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meinem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Zimmer,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Bad, in der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Badewanne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Garten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auf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der Terrasse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A339BEF-B61F-4E4A-90A1-6387F36B73A3}"/>
              </a:ext>
            </a:extLst>
          </p:cNvPr>
          <p:cNvSpPr txBox="1"/>
          <p:nvPr/>
        </p:nvSpPr>
        <p:spPr>
          <a:xfrm>
            <a:off x="838200" y="5082212"/>
            <a:ext cx="1033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schlafen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in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meinem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Zimmer,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Schlafzimmer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Wohnzimmer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Garten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EDC522A-752C-714F-AFC5-0AFC38CD4685}"/>
              </a:ext>
            </a:extLst>
          </p:cNvPr>
          <p:cNvSpPr txBox="1"/>
          <p:nvPr/>
        </p:nvSpPr>
        <p:spPr>
          <a:xfrm>
            <a:off x="838200" y="5594441"/>
            <a:ext cx="731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Rad </a:t>
            </a:r>
            <a:r>
              <a:rPr lang="fr-FR" sz="2400" b="1" dirty="0" err="1">
                <a:solidFill>
                  <a:schemeClr val="accent1"/>
                </a:solidFill>
              </a:rPr>
              <a:t>reparieren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in der Garage,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Garten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Keller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22F841-19DC-A048-BF0E-B9956E1F9A23}"/>
              </a:ext>
            </a:extLst>
          </p:cNvPr>
          <p:cNvSpPr txBox="1"/>
          <p:nvPr/>
        </p:nvSpPr>
        <p:spPr>
          <a:xfrm>
            <a:off x="838200" y="6106670"/>
            <a:ext cx="97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Schlagzeug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spielen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 in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meinem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Zimmer, in der Garage,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im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Keller </a:t>
            </a:r>
          </a:p>
        </p:txBody>
      </p:sp>
    </p:spTree>
    <p:extLst>
      <p:ext uri="{BB962C8B-B14F-4D97-AF65-F5344CB8AC3E}">
        <p14:creationId xmlns:p14="http://schemas.microsoft.com/office/powerpoint/2010/main" val="43174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A601792-D910-A94B-88A3-4427CEDBD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25" y="2223906"/>
            <a:ext cx="11714313" cy="189089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40E9F9D-E647-7449-8F0F-F83BD19AECA7}"/>
              </a:ext>
            </a:extLst>
          </p:cNvPr>
          <p:cNvSpPr txBox="1"/>
          <p:nvPr/>
        </p:nvSpPr>
        <p:spPr>
          <a:xfrm>
            <a:off x="8818713" y="2499335"/>
            <a:ext cx="198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Mechaniker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718276-1B32-1749-967C-5FCC659DBB08}"/>
              </a:ext>
            </a:extLst>
          </p:cNvPr>
          <p:cNvSpPr txBox="1"/>
          <p:nvPr/>
        </p:nvSpPr>
        <p:spPr>
          <a:xfrm>
            <a:off x="9128276" y="2774764"/>
            <a:ext cx="214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Schauspielerin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CE508F-80E6-B94E-A353-9A99A24616B0}"/>
              </a:ext>
            </a:extLst>
          </p:cNvPr>
          <p:cNvSpPr txBox="1"/>
          <p:nvPr/>
        </p:nvSpPr>
        <p:spPr>
          <a:xfrm>
            <a:off x="8217920" y="3050193"/>
            <a:ext cx="198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Bäcker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6D2C79-E7D6-AB40-B220-190E18D2FE23}"/>
              </a:ext>
            </a:extLst>
          </p:cNvPr>
          <p:cNvSpPr txBox="1"/>
          <p:nvPr/>
        </p:nvSpPr>
        <p:spPr>
          <a:xfrm>
            <a:off x="9745379" y="3325622"/>
            <a:ext cx="198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Ärztin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5219DB4-6C84-6240-AE9F-57E28131B0C8}"/>
              </a:ext>
            </a:extLst>
          </p:cNvPr>
          <p:cNvSpPr txBox="1"/>
          <p:nvPr/>
        </p:nvSpPr>
        <p:spPr>
          <a:xfrm>
            <a:off x="8818712" y="3645647"/>
            <a:ext cx="1982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Frisör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7114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C1B0561-58B3-4C43-8808-C15D060F9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325" y="909167"/>
            <a:ext cx="10515600" cy="215517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1AB75B-7855-AF4F-AEC3-415080BAE132}"/>
              </a:ext>
            </a:extLst>
          </p:cNvPr>
          <p:cNvSpPr txBox="1"/>
          <p:nvPr/>
        </p:nvSpPr>
        <p:spPr>
          <a:xfrm>
            <a:off x="866775" y="3343675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Du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und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dein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Bruder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3291C9-8D58-9943-A030-D68A02D62ADE}"/>
              </a:ext>
            </a:extLst>
          </p:cNvPr>
          <p:cNvSpPr txBox="1"/>
          <p:nvPr/>
        </p:nvSpPr>
        <p:spPr>
          <a:xfrm>
            <a:off x="866775" y="3833682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Er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und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seine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84EDCFF-C87D-9B45-83B5-5F27ACB3AA19}"/>
              </a:ext>
            </a:extLst>
          </p:cNvPr>
          <p:cNvSpPr txBox="1"/>
          <p:nvPr/>
        </p:nvSpPr>
        <p:spPr>
          <a:xfrm>
            <a:off x="866775" y="4266596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Anna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und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ihre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  <a:sym typeface="Wingdings" pitchFamily="2" charset="2"/>
              </a:rPr>
              <a:t>Geschwister</a:t>
            </a:r>
            <a:r>
              <a:rPr lang="fr-FR" sz="2400" b="1" dirty="0">
                <a:solidFill>
                  <a:schemeClr val="accent1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6B511F-0C9A-7C49-972A-C766083BACAE}"/>
              </a:ext>
            </a:extLst>
          </p:cNvPr>
          <p:cNvSpPr txBox="1"/>
          <p:nvPr/>
        </p:nvSpPr>
        <p:spPr>
          <a:xfrm>
            <a:off x="866775" y="4699510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Wir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unser</a:t>
            </a:r>
            <a:r>
              <a:rPr lang="fr-FR" sz="2400" b="1" dirty="0">
                <a:solidFill>
                  <a:schemeClr val="accent1"/>
                </a:solidFill>
              </a:rPr>
              <a:t> Opa.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02EBFE7-34B7-8B4F-851B-F5EA5BA42660}"/>
              </a:ext>
            </a:extLst>
          </p:cNvPr>
          <p:cNvSpPr txBox="1"/>
          <p:nvPr/>
        </p:nvSpPr>
        <p:spPr>
          <a:xfrm>
            <a:off x="866775" y="5133754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Ihr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eure</a:t>
            </a:r>
            <a:r>
              <a:rPr lang="fr-FR" sz="2400" b="1" dirty="0">
                <a:solidFill>
                  <a:schemeClr val="accent1"/>
                </a:solidFill>
              </a:rPr>
              <a:t> Oma.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6030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1D29956-4AF6-A049-A162-7FABF19E6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050" y="947170"/>
            <a:ext cx="10515600" cy="156482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44944E-F355-9B4D-A7EA-22B262CC991C}"/>
              </a:ext>
            </a:extLst>
          </p:cNvPr>
          <p:cNvSpPr txBox="1"/>
          <p:nvPr/>
        </p:nvSpPr>
        <p:spPr>
          <a:xfrm>
            <a:off x="781050" y="2985110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Siehst</a:t>
            </a:r>
            <a:r>
              <a:rPr lang="fr-FR" sz="2400" b="1" dirty="0">
                <a:solidFill>
                  <a:schemeClr val="accent1"/>
                </a:solidFill>
              </a:rPr>
              <a:t> du </a:t>
            </a:r>
            <a:r>
              <a:rPr lang="fr-FR" sz="2400" b="1" dirty="0" err="1">
                <a:solidFill>
                  <a:schemeClr val="accent1"/>
                </a:solidFill>
              </a:rPr>
              <a:t>oft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fern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FB477C-E0EC-E04C-8905-2E8CF48A10F5}"/>
              </a:ext>
            </a:extLst>
          </p:cNvPr>
          <p:cNvSpPr txBox="1"/>
          <p:nvPr/>
        </p:nvSpPr>
        <p:spPr>
          <a:xfrm>
            <a:off x="781050" y="3461716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lese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keine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Bücher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645103-F857-EC4E-B8C5-20FBFD7B236E}"/>
              </a:ext>
            </a:extLst>
          </p:cNvPr>
          <p:cNvSpPr txBox="1"/>
          <p:nvPr/>
        </p:nvSpPr>
        <p:spPr>
          <a:xfrm>
            <a:off x="781050" y="3968033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Pia </a:t>
            </a:r>
            <a:r>
              <a:rPr lang="fr-FR" sz="2400" b="1" dirty="0" err="1">
                <a:solidFill>
                  <a:schemeClr val="accent1"/>
                </a:solidFill>
              </a:rPr>
              <a:t>trifft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ihre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Freunde</a:t>
            </a:r>
            <a:r>
              <a:rPr lang="fr-FR" sz="2400" b="1" dirty="0">
                <a:solidFill>
                  <a:schemeClr val="accent1"/>
                </a:solidFill>
              </a:rPr>
              <a:t> in der </a:t>
            </a:r>
            <a:r>
              <a:rPr lang="fr-FR" sz="2400" b="1" dirty="0" err="1">
                <a:solidFill>
                  <a:schemeClr val="accent1"/>
                </a:solidFill>
              </a:rPr>
              <a:t>Stadt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EA8CE5-2E92-2848-A0B1-B41AE7D82F96}"/>
              </a:ext>
            </a:extLst>
          </p:cNvPr>
          <p:cNvSpPr txBox="1"/>
          <p:nvPr/>
        </p:nvSpPr>
        <p:spPr>
          <a:xfrm>
            <a:off x="781050" y="4473133"/>
            <a:ext cx="65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Fährst</a:t>
            </a:r>
            <a:r>
              <a:rPr lang="fr-FR" sz="2400" b="1" dirty="0">
                <a:solidFill>
                  <a:schemeClr val="accent1"/>
                </a:solidFill>
              </a:rPr>
              <a:t> du mit </a:t>
            </a:r>
            <a:r>
              <a:rPr lang="fr-FR" sz="2400" b="1" dirty="0" err="1">
                <a:solidFill>
                  <a:schemeClr val="accent1"/>
                </a:solidFill>
              </a:rPr>
              <a:t>dem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Mofa</a:t>
            </a:r>
            <a:r>
              <a:rPr lang="fr-FR" sz="2400" b="1" dirty="0">
                <a:solidFill>
                  <a:schemeClr val="accent1"/>
                </a:solidFill>
              </a:rPr>
              <a:t>?</a:t>
            </a:r>
            <a:endParaRPr lang="fr-FR" sz="2400" b="1" dirty="0">
              <a:solidFill>
                <a:schemeClr val="accent1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4772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714022" y="881399"/>
            <a:ext cx="10868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c) </a:t>
            </a:r>
            <a:r>
              <a:rPr lang="fr-FR" sz="2400" b="1" dirty="0" err="1">
                <a:solidFill>
                  <a:schemeClr val="accent1"/>
                </a:solidFill>
              </a:rPr>
              <a:t>Höre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noch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einmal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notiere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jeder</a:t>
            </a:r>
            <a:r>
              <a:rPr lang="fr-FR" sz="2400" b="1" dirty="0">
                <a:solidFill>
                  <a:schemeClr val="accent1"/>
                </a:solidFill>
              </a:rPr>
              <a:t> Person 1-2 </a:t>
            </a:r>
            <a:r>
              <a:rPr lang="fr-FR" sz="2400" b="1" dirty="0" err="1">
                <a:solidFill>
                  <a:schemeClr val="accent1"/>
                </a:solidFill>
              </a:rPr>
              <a:t>Informationen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A6E1E6A7-A043-9F40-A69D-EBEEBFB6A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333" y="1804728"/>
            <a:ext cx="10515600" cy="2225666"/>
          </a:xfr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CFAD8CF-C39E-D948-BA9D-00BC498D288B}"/>
              </a:ext>
            </a:extLst>
          </p:cNvPr>
          <p:cNvSpPr txBox="1"/>
          <p:nvPr/>
        </p:nvSpPr>
        <p:spPr>
          <a:xfrm>
            <a:off x="804333" y="4865767"/>
            <a:ext cx="3928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d) </a:t>
            </a:r>
            <a:r>
              <a:rPr lang="fr-FR" sz="2400" b="1" dirty="0" err="1">
                <a:solidFill>
                  <a:schemeClr val="accent1"/>
                </a:solidFill>
              </a:rPr>
              <a:t>Vergleicht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zu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zweit</a:t>
            </a:r>
            <a:r>
              <a:rPr lang="fr-FR" sz="2400" b="1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456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1075267" y="4030394"/>
            <a:ext cx="1265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Cousin: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In </a:t>
            </a:r>
            <a:r>
              <a:rPr lang="fr-FR" sz="1600" b="1" dirty="0" err="1">
                <a:solidFill>
                  <a:schemeClr val="accent1"/>
                </a:solidFill>
              </a:rPr>
              <a:t>Klasse</a:t>
            </a:r>
            <a:r>
              <a:rPr lang="fr-FR" sz="1600" b="1" dirty="0">
                <a:solidFill>
                  <a:schemeClr val="accent1"/>
                </a:solidFill>
              </a:rPr>
              <a:t> 9, </a:t>
            </a:r>
            <a:r>
              <a:rPr lang="fr-FR" sz="1600" b="1" dirty="0" err="1">
                <a:solidFill>
                  <a:schemeClr val="accent1"/>
                </a:solidFill>
              </a:rPr>
              <a:t>Musik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spielt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Schlagzeug</a:t>
            </a:r>
            <a:endParaRPr lang="fr-FR" sz="16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A6E1E6A7-A043-9F40-A69D-EBEEBFB6A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333" y="1804728"/>
            <a:ext cx="10515600" cy="2225666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1983B6B-EDD6-4D47-98D7-7D93E475AAAE}"/>
              </a:ext>
            </a:extLst>
          </p:cNvPr>
          <p:cNvSpPr txBox="1"/>
          <p:nvPr/>
        </p:nvSpPr>
        <p:spPr>
          <a:xfrm>
            <a:off x="2825045" y="4030390"/>
            <a:ext cx="1182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Oma:</a:t>
            </a:r>
          </a:p>
          <a:p>
            <a:r>
              <a:rPr lang="fr-FR" sz="1600" b="1" dirty="0" err="1">
                <a:solidFill>
                  <a:schemeClr val="accent1"/>
                </a:solidFill>
              </a:rPr>
              <a:t>geduldig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spielt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oft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Karten</a:t>
            </a:r>
            <a:r>
              <a:rPr lang="fr-FR" sz="1600" b="1" dirty="0">
                <a:solidFill>
                  <a:schemeClr val="accent1"/>
                </a:solidFill>
              </a:rPr>
              <a:t>, 80. </a:t>
            </a:r>
            <a:r>
              <a:rPr lang="fr-FR" sz="1600" b="1" dirty="0" err="1">
                <a:solidFill>
                  <a:schemeClr val="accent1"/>
                </a:solidFill>
              </a:rPr>
              <a:t>Geburtstag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97C9A6-6C8F-9843-B236-2B20C68C49F7}"/>
              </a:ext>
            </a:extLst>
          </p:cNvPr>
          <p:cNvSpPr txBox="1"/>
          <p:nvPr/>
        </p:nvSpPr>
        <p:spPr>
          <a:xfrm>
            <a:off x="4346222" y="4030392"/>
            <a:ext cx="181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accent1"/>
                </a:solidFill>
              </a:rPr>
              <a:t>Mutter</a:t>
            </a:r>
            <a:r>
              <a:rPr lang="fr-FR" sz="1600" b="1" dirty="0">
                <a:solidFill>
                  <a:schemeClr val="accent1"/>
                </a:solidFill>
              </a:rPr>
              <a:t> Kate: </a:t>
            </a:r>
            <a:r>
              <a:rPr lang="fr-FR" sz="1600" b="1" dirty="0" err="1">
                <a:solidFill>
                  <a:schemeClr val="accent1"/>
                </a:solidFill>
              </a:rPr>
              <a:t>kommt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aus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England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Englischlehrerin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hat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ein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Pferd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4223C6-7D72-7346-BA99-BCE0181A3B58}"/>
              </a:ext>
            </a:extLst>
          </p:cNvPr>
          <p:cNvSpPr txBox="1"/>
          <p:nvPr/>
        </p:nvSpPr>
        <p:spPr>
          <a:xfrm>
            <a:off x="6485464" y="4030392"/>
            <a:ext cx="1182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Vater: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43 </a:t>
            </a:r>
            <a:r>
              <a:rPr lang="fr-FR" sz="1600" b="1" dirty="0" err="1">
                <a:solidFill>
                  <a:schemeClr val="accent1"/>
                </a:solidFill>
              </a:rPr>
              <a:t>Jahre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alt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Polizist</a:t>
            </a:r>
            <a:r>
              <a:rPr lang="fr-FR" sz="1600" b="1" dirty="0">
                <a:solidFill>
                  <a:schemeClr val="accent1"/>
                </a:solidFill>
              </a:rPr>
              <a:t>, </a:t>
            </a:r>
            <a:r>
              <a:rPr lang="fr-FR" sz="1600" b="1" dirty="0" err="1">
                <a:solidFill>
                  <a:schemeClr val="accent1"/>
                </a:solidFill>
              </a:rPr>
              <a:t>fährt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Motorrad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CF6318C-4816-0A45-8934-A9D942FC6F17}"/>
              </a:ext>
            </a:extLst>
          </p:cNvPr>
          <p:cNvSpPr txBox="1"/>
          <p:nvPr/>
        </p:nvSpPr>
        <p:spPr>
          <a:xfrm>
            <a:off x="8023575" y="4030391"/>
            <a:ext cx="171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accent1"/>
                </a:solidFill>
              </a:rPr>
              <a:t>Schwester</a:t>
            </a:r>
            <a:r>
              <a:rPr lang="fr-FR" sz="1600" b="1" dirty="0">
                <a:solidFill>
                  <a:schemeClr val="accent1"/>
                </a:solidFill>
              </a:rPr>
              <a:t>:</a:t>
            </a:r>
          </a:p>
          <a:p>
            <a:r>
              <a:rPr lang="fr-FR" sz="1600" b="1" dirty="0">
                <a:solidFill>
                  <a:schemeClr val="accent1"/>
                </a:solidFill>
              </a:rPr>
              <a:t>Inga, </a:t>
            </a:r>
            <a:r>
              <a:rPr lang="fr-FR" sz="1600" b="1" dirty="0" err="1">
                <a:solidFill>
                  <a:schemeClr val="accent1"/>
                </a:solidFill>
              </a:rPr>
              <a:t>liest</a:t>
            </a:r>
            <a:r>
              <a:rPr lang="fr-FR" sz="1600" b="1" dirty="0">
                <a:solidFill>
                  <a:schemeClr val="accent1"/>
                </a:solidFill>
              </a:rPr>
              <a:t> </a:t>
            </a:r>
            <a:r>
              <a:rPr lang="fr-FR" sz="1600" b="1" dirty="0" err="1">
                <a:solidFill>
                  <a:schemeClr val="accent1"/>
                </a:solidFill>
              </a:rPr>
              <a:t>viel</a:t>
            </a:r>
            <a:r>
              <a:rPr lang="fr-FR" sz="1600" b="1" dirty="0">
                <a:solidFill>
                  <a:schemeClr val="accent1"/>
                </a:solidFill>
              </a:rPr>
              <a:t>, Hobby: </a:t>
            </a:r>
            <a:r>
              <a:rPr lang="fr-FR" sz="1600" b="1" dirty="0" err="1">
                <a:solidFill>
                  <a:schemeClr val="accent1"/>
                </a:solidFill>
              </a:rPr>
              <a:t>tanzen</a:t>
            </a:r>
            <a:endParaRPr lang="fr-FR" sz="1600" b="1" dirty="0">
              <a:solidFill>
                <a:schemeClr val="accent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FAD8CF-C39E-D948-BA9D-00BC498D288B}"/>
              </a:ext>
            </a:extLst>
          </p:cNvPr>
          <p:cNvSpPr txBox="1"/>
          <p:nvPr/>
        </p:nvSpPr>
        <p:spPr>
          <a:xfrm>
            <a:off x="10061221" y="4030390"/>
            <a:ext cx="1182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</a:rPr>
              <a:t>Nils: </a:t>
            </a:r>
          </a:p>
          <a:p>
            <a:r>
              <a:rPr lang="fr-FR" sz="1600" b="1" dirty="0" err="1">
                <a:solidFill>
                  <a:schemeClr val="accent1"/>
                </a:solidFill>
              </a:rPr>
              <a:t>wohnt</a:t>
            </a:r>
            <a:r>
              <a:rPr lang="fr-FR" sz="1600" b="1" dirty="0">
                <a:solidFill>
                  <a:schemeClr val="accent1"/>
                </a:solidFill>
              </a:rPr>
              <a:t> in Frankfurt, Hobby: Origami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37AA08-8D4F-3A47-ABA7-425873B69208}"/>
              </a:ext>
            </a:extLst>
          </p:cNvPr>
          <p:cNvSpPr txBox="1"/>
          <p:nvPr/>
        </p:nvSpPr>
        <p:spPr>
          <a:xfrm>
            <a:off x="1328928" y="12192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7257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8EE1A92-924E-9A4F-9A6D-9F6AB3E26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056" y="690913"/>
            <a:ext cx="8468300" cy="565580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8884356" y="887327"/>
            <a:ext cx="31383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Kate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Mutter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Nils/Inga.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Stefan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Vater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Nils/Inga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Nils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</a:t>
            </a:r>
            <a:r>
              <a:rPr lang="fr-FR" sz="2400" b="1" dirty="0" err="1">
                <a:solidFill>
                  <a:schemeClr val="accent1"/>
                </a:solidFill>
              </a:rPr>
              <a:t>Sohn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Kate/Stefan/der </a:t>
            </a:r>
            <a:r>
              <a:rPr lang="fr-FR" sz="2400" b="1" dirty="0" err="1">
                <a:solidFill>
                  <a:schemeClr val="accent1"/>
                </a:solidFill>
              </a:rPr>
              <a:t>Bruder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Inga.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Aaron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der Cousin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Inga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/>
                </a:solidFill>
              </a:rPr>
              <a:t>Anna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Oma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 </a:t>
            </a:r>
            <a:r>
              <a:rPr lang="fr-FR" sz="2400" b="1" dirty="0" err="1">
                <a:solidFill>
                  <a:schemeClr val="accent1"/>
                </a:solidFill>
              </a:rPr>
              <a:t>und</a:t>
            </a:r>
            <a:r>
              <a:rPr lang="fr-FR" sz="2400" b="1" dirty="0">
                <a:solidFill>
                  <a:schemeClr val="accent1"/>
                </a:solidFill>
              </a:rPr>
              <a:t> Inga.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77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9205FB-C402-B941-AA67-7B38650DC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075" y="1112651"/>
            <a:ext cx="11230992" cy="324485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37CAF2-AD01-BA45-B777-BE07E236CD64}"/>
              </a:ext>
            </a:extLst>
          </p:cNvPr>
          <p:cNvSpPr txBox="1"/>
          <p:nvPr/>
        </p:nvSpPr>
        <p:spPr>
          <a:xfrm>
            <a:off x="1168400" y="4357510"/>
            <a:ext cx="189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Grossmutter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6386FA4-0A08-9F49-B9FF-608E0E9C0B8D}"/>
              </a:ext>
            </a:extLst>
          </p:cNvPr>
          <p:cNvSpPr txBox="1"/>
          <p:nvPr/>
        </p:nvSpPr>
        <p:spPr>
          <a:xfrm>
            <a:off x="4273682" y="4357509"/>
            <a:ext cx="189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grand-mère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4D353C6-741C-E54B-BDD4-D9D6FD985498}"/>
              </a:ext>
            </a:extLst>
          </p:cNvPr>
          <p:cNvSpPr txBox="1"/>
          <p:nvPr/>
        </p:nvSpPr>
        <p:spPr>
          <a:xfrm>
            <a:off x="7224889" y="4357509"/>
            <a:ext cx="189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grandmother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9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8EE1A92-924E-9A4F-9A6D-9F6AB3E26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20"/>
          <a:stretch/>
        </p:blipFill>
        <p:spPr>
          <a:xfrm>
            <a:off x="416056" y="998923"/>
            <a:ext cx="8468300" cy="490806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9F5B64B-D73B-F64C-867C-31F79AE8C073}"/>
              </a:ext>
            </a:extLst>
          </p:cNvPr>
          <p:cNvSpPr txBox="1"/>
          <p:nvPr/>
        </p:nvSpPr>
        <p:spPr>
          <a:xfrm>
            <a:off x="8884356" y="1954127"/>
            <a:ext cx="313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Wer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Inga?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2E38DEC-B8F3-264C-8ECA-E41E2995C178}"/>
              </a:ext>
            </a:extLst>
          </p:cNvPr>
          <p:cNvSpPr txBox="1"/>
          <p:nvPr/>
        </p:nvSpPr>
        <p:spPr>
          <a:xfrm>
            <a:off x="8884356" y="2621959"/>
            <a:ext cx="313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Inga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Schwester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Nils.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35F870-4D37-8845-9603-254EF91F76D3}"/>
              </a:ext>
            </a:extLst>
          </p:cNvPr>
          <p:cNvSpPr txBox="1"/>
          <p:nvPr/>
        </p:nvSpPr>
        <p:spPr>
          <a:xfrm>
            <a:off x="707136" y="425662"/>
            <a:ext cx="4303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c) </a:t>
            </a:r>
            <a:r>
              <a:rPr lang="fr-FR" sz="2400" b="1" dirty="0" err="1"/>
              <a:t>Spielt</a:t>
            </a:r>
            <a:r>
              <a:rPr lang="fr-FR" sz="2400" b="1" dirty="0"/>
              <a:t> </a:t>
            </a:r>
            <a:r>
              <a:rPr lang="fr-FR" sz="2400" b="1" dirty="0" err="1"/>
              <a:t>zu</a:t>
            </a:r>
            <a:r>
              <a:rPr lang="fr-FR" sz="2400" b="1" dirty="0"/>
              <a:t> </a:t>
            </a:r>
            <a:r>
              <a:rPr lang="fr-FR" sz="2400" b="1" dirty="0" err="1"/>
              <a:t>zweit</a:t>
            </a:r>
            <a:r>
              <a:rPr lang="fr-FR" sz="2400" b="1" dirty="0"/>
              <a:t>: </a:t>
            </a:r>
            <a:r>
              <a:rPr lang="fr-FR" sz="2400" b="1" dirty="0" err="1"/>
              <a:t>Wer</a:t>
            </a:r>
            <a:r>
              <a:rPr lang="fr-FR" sz="2400" b="1" dirty="0"/>
              <a:t> </a:t>
            </a:r>
            <a:r>
              <a:rPr lang="fr-FR" sz="2400" b="1" dirty="0" err="1"/>
              <a:t>ist</a:t>
            </a:r>
            <a:r>
              <a:rPr lang="fr-FR" sz="2400" b="1" dirty="0"/>
              <a:t> </a:t>
            </a:r>
            <a:r>
              <a:rPr lang="fr-FR" sz="2400" b="1" dirty="0" err="1"/>
              <a:t>wer</a:t>
            </a:r>
            <a:r>
              <a:rPr lang="fr-FR" sz="2400" b="1" dirty="0"/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59DB35-7784-9A42-9D59-116ED08614D7}"/>
              </a:ext>
            </a:extLst>
          </p:cNvPr>
          <p:cNvSpPr txBox="1"/>
          <p:nvPr/>
        </p:nvSpPr>
        <p:spPr>
          <a:xfrm>
            <a:off x="8884356" y="3659123"/>
            <a:ext cx="313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Inga </a:t>
            </a:r>
            <a:r>
              <a:rPr lang="fr-FR" sz="2400" b="1" dirty="0" err="1">
                <a:solidFill>
                  <a:schemeClr val="accent1"/>
                </a:solidFill>
              </a:rPr>
              <a:t>ist</a:t>
            </a:r>
            <a:r>
              <a:rPr lang="fr-FR" sz="2400" b="1" dirty="0">
                <a:solidFill>
                  <a:schemeClr val="accent1"/>
                </a:solidFill>
              </a:rPr>
              <a:t> die </a:t>
            </a:r>
            <a:r>
              <a:rPr lang="fr-FR" sz="2400" b="1" dirty="0" err="1">
                <a:solidFill>
                  <a:schemeClr val="accent1"/>
                </a:solidFill>
              </a:rPr>
              <a:t>Tochter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chemeClr val="accent1"/>
                </a:solidFill>
              </a:rPr>
              <a:t>von</a:t>
            </a:r>
            <a:r>
              <a:rPr lang="fr-FR" sz="2400" b="1" dirty="0">
                <a:solidFill>
                  <a:schemeClr val="accent1"/>
                </a:solidFill>
              </a:rPr>
              <a:t> Kate.</a:t>
            </a:r>
          </a:p>
        </p:txBody>
      </p:sp>
    </p:spTree>
    <p:extLst>
      <p:ext uri="{BB962C8B-B14F-4D97-AF65-F5344CB8AC3E}">
        <p14:creationId xmlns:p14="http://schemas.microsoft.com/office/powerpoint/2010/main" val="27101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07892F8-E4FC-C646-AA9C-18F115124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5922" y="809624"/>
            <a:ext cx="10715753" cy="5139619"/>
          </a:xfrm>
        </p:spPr>
      </p:pic>
    </p:spTree>
    <p:extLst>
      <p:ext uri="{BB962C8B-B14F-4D97-AF65-F5344CB8AC3E}">
        <p14:creationId xmlns:p14="http://schemas.microsoft.com/office/powerpoint/2010/main" val="4539230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929</Words>
  <Application>Microsoft Macintosh PowerPoint</Application>
  <PresentationFormat>Grand écran</PresentationFormat>
  <Paragraphs>279</Paragraphs>
  <Slides>37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Desbiolles Elodie</cp:lastModifiedBy>
  <cp:revision>109</cp:revision>
  <dcterms:created xsi:type="dcterms:W3CDTF">2018-08-20T18:37:47Z</dcterms:created>
  <dcterms:modified xsi:type="dcterms:W3CDTF">2020-06-30T12:37:27Z</dcterms:modified>
</cp:coreProperties>
</file>