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28FB4-47DF-1848-A2D2-E3462561C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11C0DF-1269-0C4F-B8B8-145761C6D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82AE27-1898-0640-8B26-DA68B854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986C84-5883-9844-A06F-AF2B9474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CCA28E-7FBA-FB44-92D6-6AB1C6A4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19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7F631-A38A-4A41-B424-F1E29A8C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5E6B58-CCA9-B047-A1F8-391536D61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52D20D-7F97-334A-B773-3D4D7766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AF84A-474A-254E-AD95-C7EC240F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A6841A-EDAC-9F40-AA56-7D08CB2E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483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D8A90FA-7F67-2449-89BD-890F05550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44B77F-A580-324A-A43E-DF4743120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9949E1-916D-EA4D-B384-B53FC4CE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53C84C-5AAD-1240-91A0-D8667381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7964B0-CD67-4744-91F7-E7863A97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787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5BCBE-129C-0B46-87CD-D2246341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617BA-CC92-004C-8663-25CF6ED8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4C32A-E490-4444-9F73-D21E405F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19EC20-E455-0642-ACCE-6A4CF466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68C801-A354-304A-9EC3-1976DE37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56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F306A-D02F-2947-B283-4A43BD22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4DD643-AE7E-F44A-8F1F-331846BCE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3739E5-3283-1E45-99F0-42606C3C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F3C1B-B5AD-3843-A394-06C7C37E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19B76A-0401-D244-A816-3050C080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4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73C48-2BF8-AD43-8EA1-FF0BCA0E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067386-E4E6-8049-B4E3-A74330CA4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186370-B7F1-A849-9F46-72275609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3812C2-E427-504E-AF3D-7B9E6E2F9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02167-5636-A74A-B278-72F3E932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4B4A1-B18A-9D44-BE8D-9970C26A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4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ACC7E-331A-354A-8F6D-AB9883BB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AD33CC-BA2C-9248-A3A3-6F5A2C74D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111114-E3F9-DB46-811C-873D93CE0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9AC137-B851-5447-89C9-66A6362A1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A8E077-33CA-DF49-8331-679FCD6D4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815805-147A-4D40-B64C-54D1D04B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972934-C6D2-EE41-9209-E569ECFD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B81DD6-1DB6-F943-8424-2A777BF3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51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AE756-D36E-2744-9920-539CEE08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A84E28-55F9-5443-B492-0FD3373D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FE1521-8F38-0548-AEC1-6D009348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379E9A-6E2F-E44E-BDC7-42DEAF2B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40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C7BBE9-6BBE-D549-A50E-2DE6758B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BBC0A6-EC76-834F-BC56-2DE25FB5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C4EC7E-15A7-1F4B-BB87-181897D8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63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AD6C2-F38C-D54C-8A5C-AC24CBDD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760755-871C-4140-A71A-CCECEAF39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2127ED-3E78-A546-A025-458303D2B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D7A671-D4E6-3E43-8387-55AC6528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C2154-C6F6-0A4B-9D71-202A624F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6EF73-A188-9440-82EF-2F1EFC8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68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C5E78-1A2B-AA45-BD00-D8694EB4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48EC6D-085F-C341-AA86-946D0D832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C4B299-CDE1-B847-9264-DF8806081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9CAB19-426D-B04F-88D3-B9A9B4E9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E22A36-9860-784B-8287-9FB6BBF4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92A936-E26B-6140-AB25-42F43CD2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21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1085E03-BAB8-AE4F-A111-072A3B11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915387-B82A-FC43-B4C4-11F8828DE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3E7580-DB4F-3042-9531-1FE42F3FE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FADE-A517-2749-B711-4E11202EB5EA}" type="datetimeFigureOut">
              <a:rPr lang="fr-FR" smtClean="0"/>
              <a:t>01/10/2020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76188-572A-2946-BCCD-F7BED7FDA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04F8D9-FAC8-E649-8764-D43B07573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E736-6B1F-374E-9929-779449AF31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8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11D01-8B30-9A43-A5E9-67E617F1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Sport Quiz – Wer ist das?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7DDDA3C-E02C-BF43-9DD1-AC4E1681F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798269-4C5D-F145-8CCA-F6A1595C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2" y="771418"/>
            <a:ext cx="1740614" cy="17406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EB9FAD-697B-9843-99BC-00BCED15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54" y="771418"/>
            <a:ext cx="4032712" cy="26884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709C32-A2B0-774F-90A9-29EF667C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24" y="771418"/>
            <a:ext cx="3839862" cy="21608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CCAAEC-D28C-E14D-8141-F6B94CA7046D}"/>
              </a:ext>
            </a:extLst>
          </p:cNvPr>
          <p:cNvSpPr txBox="1"/>
          <p:nvPr/>
        </p:nvSpPr>
        <p:spPr>
          <a:xfrm>
            <a:off x="7452224" y="3027405"/>
            <a:ext cx="212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8. August 1981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C7133B-5327-E04B-8D31-D6CE5AAE7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82" y="3834026"/>
            <a:ext cx="6289589" cy="20965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D4D1F7-642D-DD40-932D-C5C4ECDF940A}"/>
              </a:ext>
            </a:extLst>
          </p:cNvPr>
          <p:cNvSpPr txBox="1"/>
          <p:nvPr/>
        </p:nvSpPr>
        <p:spPr>
          <a:xfrm>
            <a:off x="447782" y="6063733"/>
            <a:ext cx="295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Fünfmal Sportler des Jahres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ACD8C5-4B70-F442-8CEF-8407C2559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555" y="351069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2EE6C2-02CC-C047-99A9-960C7D89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" y="0"/>
            <a:ext cx="12181268" cy="68640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33F3D2-FA52-9D47-940D-6FEB7ABD5D35}"/>
              </a:ext>
            </a:extLst>
          </p:cNvPr>
          <p:cNvSpPr txBox="1"/>
          <p:nvPr/>
        </p:nvSpPr>
        <p:spPr>
          <a:xfrm>
            <a:off x="7376984" y="395416"/>
            <a:ext cx="4324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The King </a:t>
            </a:r>
          </a:p>
          <a:p>
            <a:pPr algn="ctr"/>
            <a:endParaRPr lang="fr-FR" sz="5400" b="1" dirty="0">
              <a:solidFill>
                <a:schemeClr val="bg1"/>
              </a:solidFill>
            </a:endParaRP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Roger Federer</a:t>
            </a:r>
          </a:p>
        </p:txBody>
      </p:sp>
    </p:spTree>
    <p:extLst>
      <p:ext uri="{BB962C8B-B14F-4D97-AF65-F5344CB8AC3E}">
        <p14:creationId xmlns:p14="http://schemas.microsoft.com/office/powerpoint/2010/main" val="37988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E2CCA881C5A4BB4C375D8F47C03F4" ma:contentTypeVersion="8" ma:contentTypeDescription="Crée un document." ma:contentTypeScope="" ma:versionID="298de937cc8ccd8e994205f6579afc7a">
  <xsd:schema xmlns:xsd="http://www.w3.org/2001/XMLSchema" xmlns:xs="http://www.w3.org/2001/XMLSchema" xmlns:p="http://schemas.microsoft.com/office/2006/metadata/properties" xmlns:ns2="8f07c2da-25a3-4d6c-937a-14bdf57fffca" xmlns:ns3="34cc6c09-5d28-4d69-8565-62677f6fd6fd" targetNamespace="http://schemas.microsoft.com/office/2006/metadata/properties" ma:root="true" ma:fieldsID="1fc52e7b6aaa2c4cb50e7704689fc86e" ns2:_="" ns3:_="">
    <xsd:import namespace="8f07c2da-25a3-4d6c-937a-14bdf57fffca"/>
    <xsd:import namespace="34cc6c09-5d28-4d69-8565-62677f6fd6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7c2da-25a3-4d6c-937a-14bdf57ff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c6c09-5d28-4d69-8565-62677f6fd6f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2E14CF-D313-41AE-8496-29A9E605053A}"/>
</file>

<file path=customXml/itemProps2.xml><?xml version="1.0" encoding="utf-8"?>
<ds:datastoreItem xmlns:ds="http://schemas.openxmlformats.org/officeDocument/2006/customXml" ds:itemID="{CF9D1749-90BD-4BD1-AFD8-A2F36E6A7C69}"/>
</file>

<file path=customXml/itemProps3.xml><?xml version="1.0" encoding="utf-8"?>
<ds:datastoreItem xmlns:ds="http://schemas.openxmlformats.org/officeDocument/2006/customXml" ds:itemID="{A83D5017-B1D1-4648-8FF1-57EFA1CDE2D1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</Words>
  <Application>Microsoft Macintosh PowerPoint</Application>
  <PresentationFormat>Grand écran</PresentationFormat>
  <Paragraphs>6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Sport Quiz – Wer ist das?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ist das?</dc:title>
  <dc:creator>Microsoft Office User</dc:creator>
  <cp:lastModifiedBy>Microsoft Office User</cp:lastModifiedBy>
  <cp:revision>4</cp:revision>
  <dcterms:created xsi:type="dcterms:W3CDTF">2020-10-01T07:45:16Z</dcterms:created>
  <dcterms:modified xsi:type="dcterms:W3CDTF">2020-10-01T07:59:57Z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0x0101005D3E2CCA881C5A4BB4C375D8F47C03F4</vt:lpwstr>
  </property>
</Properties>
</file>