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3" r:id="rId3"/>
    <p:sldId id="396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95" r:id="rId12"/>
    <p:sldId id="397" r:id="rId13"/>
    <p:sldId id="398" r:id="rId14"/>
    <p:sldId id="384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404" r:id="rId25"/>
    <p:sldId id="405" r:id="rId26"/>
    <p:sldId id="406" r:id="rId27"/>
    <p:sldId id="407" r:id="rId28"/>
    <p:sldId id="408" r:id="rId29"/>
    <p:sldId id="409" r:id="rId30"/>
    <p:sldId id="389" r:id="rId31"/>
    <p:sldId id="386" r:id="rId32"/>
    <p:sldId id="416" r:id="rId33"/>
    <p:sldId id="387" r:id="rId34"/>
    <p:sldId id="388" r:id="rId35"/>
    <p:sldId id="390" r:id="rId36"/>
    <p:sldId id="392" r:id="rId37"/>
    <p:sldId id="417" r:id="rId38"/>
    <p:sldId id="391" r:id="rId39"/>
    <p:sldId id="418" r:id="rId40"/>
    <p:sldId id="419" r:id="rId41"/>
    <p:sldId id="420" r:id="rId42"/>
    <p:sldId id="421" r:id="rId43"/>
    <p:sldId id="393" r:id="rId44"/>
    <p:sldId id="422" r:id="rId45"/>
    <p:sldId id="431" r:id="rId46"/>
    <p:sldId id="432" r:id="rId47"/>
    <p:sldId id="433" r:id="rId48"/>
    <p:sldId id="434" r:id="rId49"/>
    <p:sldId id="435" r:id="rId50"/>
    <p:sldId id="436" r:id="rId51"/>
    <p:sldId id="437" r:id="rId52"/>
    <p:sldId id="438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36"/>
    <p:restoredTop sz="94368"/>
  </p:normalViewPr>
  <p:slideViewPr>
    <p:cSldViewPr snapToGrid="0" snapToObjects="1">
      <p:cViewPr varScale="1">
        <p:scale>
          <a:sx n="119" d="100"/>
          <a:sy n="119" d="100"/>
        </p:scale>
        <p:origin x="8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569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Wortschatz</a:t>
            </a:r>
            <a:br>
              <a:rPr lang="fr-FR" sz="7200" b="1" dirty="0">
                <a:latin typeface="Lexia Readable" pitchFamily="2" charset="77"/>
                <a:ea typeface="Lexia Readable" pitchFamily="2" charset="77"/>
              </a:rPr>
            </a:b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Kapitel</a:t>
            </a:r>
            <a:r>
              <a:rPr lang="fr-FR" sz="7200" b="1" dirty="0">
                <a:latin typeface="Lexia Readable" pitchFamily="2" charset="77"/>
                <a:ea typeface="Lexia Readable" pitchFamily="2" charset="77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besichtigen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besichtigt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besichtigt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visiter (la ville)</a:t>
            </a:r>
          </a:p>
        </p:txBody>
      </p:sp>
    </p:spTree>
    <p:extLst>
      <p:ext uri="{BB962C8B-B14F-4D97-AF65-F5344CB8AC3E}">
        <p14:creationId xmlns:p14="http://schemas.microsoft.com/office/powerpoint/2010/main" val="22582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mètre</a:t>
            </a:r>
          </a:p>
        </p:txBody>
      </p:sp>
    </p:spTree>
    <p:extLst>
      <p:ext uri="{BB962C8B-B14F-4D97-AF65-F5344CB8AC3E}">
        <p14:creationId xmlns:p14="http://schemas.microsoft.com/office/powerpoint/2010/main" val="27800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Altstadt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vieille ville, la cité</a:t>
            </a:r>
          </a:p>
        </p:txBody>
      </p:sp>
    </p:spTree>
    <p:extLst>
      <p:ext uri="{BB962C8B-B14F-4D97-AF65-F5344CB8AC3E}">
        <p14:creationId xmlns:p14="http://schemas.microsoft.com/office/powerpoint/2010/main" val="36506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Kunstmuseum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museen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musée d’art</a:t>
            </a:r>
          </a:p>
        </p:txBody>
      </p:sp>
    </p:spTree>
    <p:extLst>
      <p:ext uri="{BB962C8B-B14F-4D97-AF65-F5344CB8AC3E}">
        <p14:creationId xmlns:p14="http://schemas.microsoft.com/office/powerpoint/2010/main" val="30546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FB5868-52D0-EB42-A9EF-A0A68B0EBA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6000" b="1" dirty="0" err="1">
                <a:latin typeface="Lexia Readable" pitchFamily="2" charset="77"/>
                <a:ea typeface="Lexia Readable" pitchFamily="2" charset="77"/>
              </a:rPr>
              <a:t>Klassenfahrt</a:t>
            </a:r>
            <a:endParaRPr lang="fr-FR" sz="6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40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Reise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733026C-FEE6-9146-A581-8829199EE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voyage</a:t>
            </a:r>
          </a:p>
        </p:txBody>
      </p:sp>
    </p:spTree>
    <p:extLst>
      <p:ext uri="{BB962C8B-B14F-4D97-AF65-F5344CB8AC3E}">
        <p14:creationId xmlns:p14="http://schemas.microsoft.com/office/powerpoint/2010/main" val="36858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Taschengeld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2DBD4-06D2-744E-B9B5-2AED41A4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052" y="3010758"/>
            <a:ext cx="4781895" cy="31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Souvenir, -s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souvenir</a:t>
            </a:r>
          </a:p>
        </p:txBody>
      </p:sp>
    </p:spTree>
    <p:extLst>
      <p:ext uri="{BB962C8B-B14F-4D97-AF65-F5344CB8AC3E}">
        <p14:creationId xmlns:p14="http://schemas.microsoft.com/office/powerpoint/2010/main" val="2974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Internet, WLAN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l’internet, le Wifi</a:t>
            </a:r>
          </a:p>
        </p:txBody>
      </p:sp>
    </p:spTree>
    <p:extLst>
      <p:ext uri="{BB962C8B-B14F-4D97-AF65-F5344CB8AC3E}">
        <p14:creationId xmlns:p14="http://schemas.microsoft.com/office/powerpoint/2010/main" val="382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gratis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5AFB80-977C-5943-938E-5C7854AE01A4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gratuit-e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9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Klassenfahrt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nach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Basel</a:t>
            </a:r>
          </a:p>
        </p:txBody>
      </p:sp>
    </p:spTree>
    <p:extLst>
      <p:ext uri="{BB962C8B-B14F-4D97-AF65-F5344CB8AC3E}">
        <p14:creationId xmlns:p14="http://schemas.microsoft.com/office/powerpoint/2010/main" val="66493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/die Tram, -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28058D-D908-D248-AC7C-53BC50DC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13" y="3299254"/>
            <a:ext cx="4217773" cy="31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müde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852C67-3881-EB49-A13F-36D2BAF36388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fatigué-e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2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Abfahrt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départ</a:t>
            </a:r>
          </a:p>
        </p:txBody>
      </p:sp>
    </p:spTree>
    <p:extLst>
      <p:ext uri="{BB962C8B-B14F-4D97-AF65-F5344CB8AC3E}">
        <p14:creationId xmlns:p14="http://schemas.microsoft.com/office/powerpoint/2010/main" val="23563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Treffpunkt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13190C-9337-4641-8489-9D1F6047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35" y="3651422"/>
            <a:ext cx="2020330" cy="20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Ankunft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-¨e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l’arrivée</a:t>
            </a:r>
          </a:p>
        </p:txBody>
      </p:sp>
    </p:spTree>
    <p:extLst>
      <p:ext uri="{BB962C8B-B14F-4D97-AF65-F5344CB8AC3E}">
        <p14:creationId xmlns:p14="http://schemas.microsoft.com/office/powerpoint/2010/main" val="19422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Rückreise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retour</a:t>
            </a:r>
          </a:p>
        </p:txBody>
      </p:sp>
    </p:spTree>
    <p:extLst>
      <p:ext uri="{BB962C8B-B14F-4D97-AF65-F5344CB8AC3E}">
        <p14:creationId xmlns:p14="http://schemas.microsoft.com/office/powerpoint/2010/main" val="6141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Strassenbahn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 (D/A)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tram(</a:t>
            </a: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way</a:t>
            </a: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16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Ruhe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Sg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le silence</a:t>
            </a:r>
          </a:p>
        </p:txBody>
      </p:sp>
    </p:spTree>
    <p:extLst>
      <p:ext uri="{BB962C8B-B14F-4D97-AF65-F5344CB8AC3E}">
        <p14:creationId xmlns:p14="http://schemas.microsoft.com/office/powerpoint/2010/main" val="12045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Ab 22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Ruhe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À partir de 22h, le silence est de rigueur.</a:t>
            </a:r>
          </a:p>
        </p:txBody>
      </p:sp>
    </p:spTree>
    <p:extLst>
      <p:ext uri="{BB962C8B-B14F-4D97-AF65-F5344CB8AC3E}">
        <p14:creationId xmlns:p14="http://schemas.microsoft.com/office/powerpoint/2010/main" val="15988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kein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Geld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mehr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9AB09D-3FDC-574D-85CB-3047F81E785A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Il n’a plus d’argent.</a:t>
            </a:r>
          </a:p>
        </p:txBody>
      </p:sp>
    </p:spTree>
    <p:extLst>
      <p:ext uri="{BB962C8B-B14F-4D97-AF65-F5344CB8AC3E}">
        <p14:creationId xmlns:p14="http://schemas.microsoft.com/office/powerpoint/2010/main" val="25082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Stadt</a:t>
            </a:r>
            <a:r>
              <a:rPr lang="fr-FR" b="1" dirty="0"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besichtigen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794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Nach</a:t>
            </a:r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 der Party</a:t>
            </a:r>
          </a:p>
        </p:txBody>
      </p:sp>
    </p:spTree>
    <p:extLst>
      <p:ext uri="{BB962C8B-B14F-4D97-AF65-F5344CB8AC3E}">
        <p14:creationId xmlns:p14="http://schemas.microsoft.com/office/powerpoint/2010/main" val="781566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auspacken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ausgepackt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ouvrir, déballer</a:t>
            </a:r>
          </a:p>
        </p:txBody>
      </p:sp>
    </p:spTree>
    <p:extLst>
      <p:ext uri="{BB962C8B-B14F-4D97-AF65-F5344CB8AC3E}">
        <p14:creationId xmlns:p14="http://schemas.microsoft.com/office/powerpoint/2010/main" val="1069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Viktor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Geschenke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ausgepackt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Viktor a ouvert les cadeaux.</a:t>
            </a:r>
          </a:p>
        </p:txBody>
      </p:sp>
    </p:spTree>
    <p:extLst>
      <p:ext uri="{BB962C8B-B14F-4D97-AF65-F5344CB8AC3E}">
        <p14:creationId xmlns:p14="http://schemas.microsoft.com/office/powerpoint/2010/main" val="349757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74089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reden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redet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geredet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29D166-EB76-AD4F-B2A5-B802A403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4" y="2570547"/>
            <a:ext cx="3420591" cy="30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86848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Musik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hören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hört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gehört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C63935-B438-624A-8946-CA0A3A6B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0" y="3152861"/>
            <a:ext cx="38989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144929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tanzen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tanzt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getanzt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C49B0D-CB39-D64A-AA5D-B1444E82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09" y="2647607"/>
            <a:ext cx="5282781" cy="35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aufräumen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räumt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aufgeräumt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1473A5-26D1-2B4E-8C3C-78743752F348}"/>
              </a:ext>
            </a:extLst>
          </p:cNvPr>
          <p:cNvSpPr txBox="1">
            <a:spLocks/>
          </p:cNvSpPr>
          <p:nvPr/>
        </p:nvSpPr>
        <p:spPr>
          <a:xfrm>
            <a:off x="1524000" y="3770631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Lexia Readable" pitchFamily="2" charset="77"/>
                <a:ea typeface="Lexia Readable" pitchFamily="2" charset="77"/>
              </a:rPr>
              <a:t>ranger</a:t>
            </a:r>
          </a:p>
        </p:txBody>
      </p:sp>
    </p:spTree>
    <p:extLst>
      <p:ext uri="{BB962C8B-B14F-4D97-AF65-F5344CB8AC3E}">
        <p14:creationId xmlns:p14="http://schemas.microsoft.com/office/powerpoint/2010/main" val="106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Jens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und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Martina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aufgeräumt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Jens et Martina ont rangé la cuisine.</a:t>
            </a:r>
          </a:p>
        </p:txBody>
      </p:sp>
    </p:spTree>
    <p:extLst>
      <p:ext uri="{BB962C8B-B14F-4D97-AF65-F5344CB8AC3E}">
        <p14:creationId xmlns:p14="http://schemas.microsoft.com/office/powerpoint/2010/main" val="6088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401"/>
            <a:ext cx="10515600" cy="108113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küssen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küsst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geküsst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48B474-4605-5A43-8386-987F14C3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838" y="3397421"/>
            <a:ext cx="2066324" cy="20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Jens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geküsst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Qui a embrassé Jens?</a:t>
            </a:r>
          </a:p>
        </p:txBody>
      </p:sp>
    </p:spTree>
    <p:extLst>
      <p:ext uri="{BB962C8B-B14F-4D97-AF65-F5344CB8AC3E}">
        <p14:creationId xmlns:p14="http://schemas.microsoft.com/office/powerpoint/2010/main" val="2149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Kirche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C81E9D-2749-AD47-BB26-EC39A153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75" y="2976947"/>
            <a:ext cx="2380049" cy="31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stimmen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être juste/vrai</a:t>
            </a:r>
          </a:p>
        </p:txBody>
      </p:sp>
    </p:spTree>
    <p:extLst>
      <p:ext uri="{BB962C8B-B14F-4D97-AF65-F5344CB8AC3E}">
        <p14:creationId xmlns:p14="http://schemas.microsoft.com/office/powerpoint/2010/main" val="37261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stimmt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C’est vrai/juste.</a:t>
            </a:r>
          </a:p>
        </p:txBody>
      </p:sp>
    </p:spTree>
    <p:extLst>
      <p:ext uri="{BB962C8B-B14F-4D97-AF65-F5344CB8AC3E}">
        <p14:creationId xmlns:p14="http://schemas.microsoft.com/office/powerpoint/2010/main" val="23837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stimmt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nicht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Ce n’est pas vrai/juste.</a:t>
            </a:r>
          </a:p>
        </p:txBody>
      </p:sp>
    </p:spTree>
    <p:extLst>
      <p:ext uri="{BB962C8B-B14F-4D97-AF65-F5344CB8AC3E}">
        <p14:creationId xmlns:p14="http://schemas.microsoft.com/office/powerpoint/2010/main" val="3480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61330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sauer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sein,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sauer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4409C0-6BBA-F547-A8FD-9D9A5B32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51" y="2451443"/>
            <a:ext cx="3566297" cy="35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Alexandra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sauer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Alexandra est fâchée.</a:t>
            </a:r>
          </a:p>
        </p:txBody>
      </p:sp>
    </p:spTree>
    <p:extLst>
      <p:ext uri="{BB962C8B-B14F-4D97-AF65-F5344CB8AC3E}">
        <p14:creationId xmlns:p14="http://schemas.microsoft.com/office/powerpoint/2010/main" val="70147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Fit </a:t>
            </a:r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für</a:t>
            </a:r>
            <a:r>
              <a:rPr lang="fr-FR" sz="5400" b="1" dirty="0">
                <a:latin typeface="Lexia Readable" pitchFamily="2" charset="77"/>
                <a:ea typeface="Lexia Readable" pitchFamily="2" charset="77"/>
              </a:rPr>
              <a:t> die </a:t>
            </a:r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Reise</a:t>
            </a:r>
            <a:endParaRPr lang="fr-FR" sz="5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6603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Wo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die Toilette, bitte?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Où sont les toilettes, s’il vous plaît?</a:t>
            </a:r>
          </a:p>
        </p:txBody>
      </p:sp>
    </p:spTree>
    <p:extLst>
      <p:ext uri="{BB962C8B-B14F-4D97-AF65-F5344CB8AC3E}">
        <p14:creationId xmlns:p14="http://schemas.microsoft.com/office/powerpoint/2010/main" val="9161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202628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Wie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komme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ich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Polizei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Bahnhof?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Comment est-ce que je vais 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… à la police?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… à la gare?</a:t>
            </a:r>
          </a:p>
        </p:txBody>
      </p:sp>
    </p:spTree>
    <p:extLst>
      <p:ext uri="{BB962C8B-B14F-4D97-AF65-F5344CB8AC3E}">
        <p14:creationId xmlns:p14="http://schemas.microsoft.com/office/powerpoint/2010/main" val="21508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Welcher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Bus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ins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Zentrum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 bus va dans le centre?</a:t>
            </a:r>
          </a:p>
        </p:txBody>
      </p:sp>
    </p:spTree>
    <p:extLst>
      <p:ext uri="{BB962C8B-B14F-4D97-AF65-F5344CB8AC3E}">
        <p14:creationId xmlns:p14="http://schemas.microsoft.com/office/powerpoint/2010/main" val="26035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fährt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À quelle heure part… ?</a:t>
            </a:r>
          </a:p>
        </p:txBody>
      </p:sp>
    </p:spTree>
    <p:extLst>
      <p:ext uri="{BB962C8B-B14F-4D97-AF65-F5344CB8AC3E}">
        <p14:creationId xmlns:p14="http://schemas.microsoft.com/office/powerpoint/2010/main" val="7190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Turm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DBCF85-A796-E641-851F-63960709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50" y="3045941"/>
            <a:ext cx="2413300" cy="30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Gibt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es hier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Fahrkarten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Y </a:t>
            </a:r>
            <a:r>
              <a:rPr lang="fr-FR" sz="4000" b="1" dirty="0" err="1">
                <a:latin typeface="Lexia Readable" pitchFamily="2" charset="77"/>
                <a:ea typeface="Lexia Readable" pitchFamily="2" charset="77"/>
              </a:rPr>
              <a:t>a-t-il</a:t>
            </a: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 des billets ici?</a:t>
            </a:r>
          </a:p>
        </p:txBody>
      </p:sp>
    </p:spTree>
    <p:extLst>
      <p:ext uri="{BB962C8B-B14F-4D97-AF65-F5344CB8AC3E}">
        <p14:creationId xmlns:p14="http://schemas.microsoft.com/office/powerpoint/2010/main" val="30027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man hier…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Peut-on … ici?</a:t>
            </a:r>
          </a:p>
        </p:txBody>
      </p:sp>
    </p:spTree>
    <p:extLst>
      <p:ext uri="{BB962C8B-B14F-4D97-AF65-F5344CB8AC3E}">
        <p14:creationId xmlns:p14="http://schemas.microsoft.com/office/powerpoint/2010/main" val="13557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129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Kann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ich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bitte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noch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Cola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haben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7955C2-DD40-6840-84BD-6312B4B9C3AB}"/>
              </a:ext>
            </a:extLst>
          </p:cNvPr>
          <p:cNvSpPr txBox="1"/>
          <p:nvPr/>
        </p:nvSpPr>
        <p:spPr>
          <a:xfrm>
            <a:off x="482600" y="3207658"/>
            <a:ext cx="108712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Pourrais-je avoir encore un coca, s’il </a:t>
            </a:r>
            <a:r>
              <a:rPr lang="fr-FR" sz="4000" b="1">
                <a:latin typeface="Lexia Readable" pitchFamily="2" charset="77"/>
                <a:ea typeface="Lexia Readable" pitchFamily="2" charset="77"/>
              </a:rPr>
              <a:t>vous plaît?</a:t>
            </a:r>
            <a:endParaRPr lang="fr-FR" sz="4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83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1F99380-BD23-9C44-B5CA-44B1C4CF3AFF}"/>
              </a:ext>
            </a:extLst>
          </p:cNvPr>
          <p:cNvSpPr txBox="1">
            <a:spLocks/>
          </p:cNvSpPr>
          <p:nvPr/>
        </p:nvSpPr>
        <p:spPr>
          <a:xfrm>
            <a:off x="838200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Brücke, 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462BDE-131B-DB4C-B018-135FA23B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54" y="3348681"/>
            <a:ext cx="3764692" cy="28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Stadion,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Stadien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F38EAD-DCC1-D441-A540-8F609686C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93" y="3077519"/>
            <a:ext cx="4558614" cy="30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Polizei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9A1C79-2851-784C-937A-5BE336646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89" y="3163329"/>
            <a:ext cx="5467622" cy="32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steigen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steigt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gestiegen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monter (en haut de la tour)</a:t>
            </a:r>
          </a:p>
        </p:txBody>
      </p:sp>
    </p:spTree>
    <p:extLst>
      <p:ext uri="{BB962C8B-B14F-4D97-AF65-F5344CB8AC3E}">
        <p14:creationId xmlns:p14="http://schemas.microsoft.com/office/powerpoint/2010/main" val="34328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421</Words>
  <Application>Microsoft Macintosh PowerPoint</Application>
  <PresentationFormat>Grand écran</PresentationFormat>
  <Paragraphs>93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7" baseType="lpstr">
      <vt:lpstr>Lexia Readable</vt:lpstr>
      <vt:lpstr>Arial</vt:lpstr>
      <vt:lpstr>Calibri</vt:lpstr>
      <vt:lpstr>Calibri Light</vt:lpstr>
      <vt:lpstr>Thème Office</vt:lpstr>
      <vt:lpstr>Wortschatz Kapitel 6</vt:lpstr>
      <vt:lpstr>Klassenfahrt nach Basel</vt:lpstr>
      <vt:lpstr>Eine Stadt besichtigen</vt:lpstr>
      <vt:lpstr>die Kirche, n</vt:lpstr>
      <vt:lpstr>der Turm, ¨e</vt:lpstr>
      <vt:lpstr>Présentation PowerPoint</vt:lpstr>
      <vt:lpstr>das Stadion, Stadien</vt:lpstr>
      <vt:lpstr>die Polizei</vt:lpstr>
      <vt:lpstr>steigen, er steigt, er ist gestiegen</vt:lpstr>
      <vt:lpstr>besichtigen, er besichtigt, er hat besichtigt</vt:lpstr>
      <vt:lpstr>der Meter, -</vt:lpstr>
      <vt:lpstr>die Altstadt, ¨-e</vt:lpstr>
      <vt:lpstr>das Kunstmuseum, -museen</vt:lpstr>
      <vt:lpstr>Présentation PowerPoint</vt:lpstr>
      <vt:lpstr>die Reise, -n </vt:lpstr>
      <vt:lpstr>das Taschengeld (Sg.)</vt:lpstr>
      <vt:lpstr>das Souvenir, -s </vt:lpstr>
      <vt:lpstr>das Internet, WLAN</vt:lpstr>
      <vt:lpstr>gratis</vt:lpstr>
      <vt:lpstr>das/die Tram, - </vt:lpstr>
      <vt:lpstr>müde</vt:lpstr>
      <vt:lpstr>die Abfahrt, -en</vt:lpstr>
      <vt:lpstr>der Treffpunkt, -e</vt:lpstr>
      <vt:lpstr>die Ankunft, -¨e</vt:lpstr>
      <vt:lpstr>die Rückreise, -n</vt:lpstr>
      <vt:lpstr>die Strassenbahn, -en (D/A)</vt:lpstr>
      <vt:lpstr>die Ruhe (Sg.)</vt:lpstr>
      <vt:lpstr>Ab 22 Uhr ist Ruhe.</vt:lpstr>
      <vt:lpstr>Er hat kein Geld mehr.</vt:lpstr>
      <vt:lpstr>Présentation PowerPoint</vt:lpstr>
      <vt:lpstr>auspacken, er packt aus, hat ausgepackt</vt:lpstr>
      <vt:lpstr>Viktor hat die Geschenke ausgepackt.</vt:lpstr>
      <vt:lpstr>reden, er redet, hat geredet</vt:lpstr>
      <vt:lpstr>Musik hören, er hört, hat gehört</vt:lpstr>
      <vt:lpstr>tanzen, er tanzt, hat getanzt</vt:lpstr>
      <vt:lpstr>aufräumen, er räumt auf, hat aufgeräumt</vt:lpstr>
      <vt:lpstr>Jens und Martina haben die Küche aufgeräumt.</vt:lpstr>
      <vt:lpstr>küssen, er küsst, hat geküsst</vt:lpstr>
      <vt:lpstr>Wer hat Jens geküsst?</vt:lpstr>
      <vt:lpstr>stimmen</vt:lpstr>
      <vt:lpstr>Das stimmt.</vt:lpstr>
      <vt:lpstr>Das stimmt nicht.</vt:lpstr>
      <vt:lpstr>sauer sein, er ist sauer</vt:lpstr>
      <vt:lpstr>Alexandra ist sauer.</vt:lpstr>
      <vt:lpstr>Présentation PowerPoint</vt:lpstr>
      <vt:lpstr>Wo ist die Toilette, bitte?</vt:lpstr>
      <vt:lpstr>Wie komme ich … zur Polizei? … zum Bahnhof?</vt:lpstr>
      <vt:lpstr>Welcher Bus fährt ins Zentrum?</vt:lpstr>
      <vt:lpstr>Wann fährt… ?</vt:lpstr>
      <vt:lpstr>Gibt es hier Fahrkarten?</vt:lpstr>
      <vt:lpstr>Kann man hier… ?</vt:lpstr>
      <vt:lpstr>Kann ich bitte noch eine Cola haben?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Danièle BAECHLER</cp:lastModifiedBy>
  <cp:revision>123</cp:revision>
  <dcterms:created xsi:type="dcterms:W3CDTF">2018-09-04T06:28:48Z</dcterms:created>
  <dcterms:modified xsi:type="dcterms:W3CDTF">2019-01-20T16:41:25Z</dcterms:modified>
</cp:coreProperties>
</file>