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813AE7-1451-A049-B457-CA37F9260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B583DC-AC70-BB47-9A72-9E5FC7634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195C22-C6F4-E94F-ABBF-4BFDDE82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31FD0E-00D4-8044-8C57-01F074678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89C68F-388C-4E40-B661-64439140E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84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3ABA6-AE5C-6E4A-8BC8-D21816F1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83F529-37ED-F741-9816-9B2B22848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49BADA-1EE0-6B46-9A51-F547A314A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27265-8269-B740-946A-E8EBD4545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0CB402-D7DB-7D43-8DF3-27F22B34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1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F69F068-BCDE-0943-8BC8-AB0FA35D6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2B68C3-6A84-5D4C-9BFD-F4858BF5D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692434-DE2C-E343-849E-D2765A3D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A4B3D-6EEC-D34D-B7C2-917F0DEEF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9CBA9-2421-0142-BEF7-582542086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6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694B44-6E44-6349-A22A-4EE2BCFA3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72D64C-868C-B549-A28B-E3F1347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BF237D-F020-824F-9BEA-B7046AE9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3DD34F-2B1D-6A4E-ADAC-0B89D547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7E8217-D4B2-6A44-A51E-58286661A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68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F04E2-B25F-824C-86CE-C9B8BB23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C14C46-62A3-2640-9E44-58E8AF1EE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2C7F86-EC22-1C4F-B6C9-532D121F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366579-7C55-554D-B75C-F47D8BEE1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5C7668-94E7-1244-B966-4C504A5F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77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E81F-EE8B-AE46-827D-126474937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5E5D19-B7FB-6C40-BD14-AECA7F295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800ADD-A143-434D-A850-1D566671A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4D1C17-A40B-8C46-93FA-3AD018BF9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8F3124-14D1-7B46-84E9-B3C78334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D232EE-B38C-2E49-845A-B8070AC7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45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87870-F36B-5047-BB90-B1B39AE8A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AA0972-1B8E-B940-9A4C-85B4674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A8CDAD-66A1-F64E-90E9-155E3A674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24F2D0E-AA57-7A47-A01C-F9F218FFF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714362-9E4D-5148-AEE1-56F7C97C96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97B7FFA-8BF0-674F-B442-7242F0E57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4767447-3BB1-914C-860C-C1CED58B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F527C0-27E2-D44F-935C-443413C6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09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5EB432-8E8A-C247-8369-D31906AE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4F882A-4F49-8240-A890-7FE26BD6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CFCF978-815B-CE4B-8FE3-8541B257B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9B622F-F8CB-CD49-9B8F-E63EF1C19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5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50EF1F-A220-CD4D-93F5-F0F4D0D0D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D4524CC-0C23-C545-B513-07D6744E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A5D6AB-D84E-FB44-8105-DF832C4B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31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3F15F9-C673-8448-AD78-7E50B0A3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D43317-78AB-6941-BE2B-04692304E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C6BF9E-AE21-4E43-929D-A931202A5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8DEF6D-1D3B-4644-AFF0-890156D9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7CD402-601E-754F-9606-8BC19C21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37D8F7-3125-5549-ADBF-8395F29D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89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BD2F9-B9CD-4147-B3ED-87B5C8D7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486B084-B576-7D4E-9C03-A17F54800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31418C-89E2-CF4C-9A48-7BDA24B4A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15025F-29F3-D740-A082-225DA58B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8871F7-C5E8-6B48-85F1-0C5ED195E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A23B15-F225-CF47-94CB-DA8AAEDD2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40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C723CB-360E-F545-B9EE-FC139D2BC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08FB32-5FAF-A64C-91E3-4CEA2B499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82369D-ADFE-CB46-BACA-1864DC659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EDACA-DD31-1F4F-B666-39B84B5FA5B1}" type="datetimeFigureOut">
              <a:rPr lang="fr-FR" smtClean="0"/>
              <a:t>03/03/2021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189F32-1844-D94A-BE50-B1E987A71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5B7AD7-CD49-B549-B28F-5B15B325A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57A08-D3A2-7945-99A0-8D54EAD1A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63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849699C-8725-1942-825E-13994DA0F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822" y="0"/>
            <a:ext cx="10728356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91ABAD-32BA-C04E-9662-8B6DEF132D5A}"/>
              </a:ext>
            </a:extLst>
          </p:cNvPr>
          <p:cNvSpPr/>
          <p:nvPr/>
        </p:nvSpPr>
        <p:spPr>
          <a:xfrm>
            <a:off x="7805057" y="97971"/>
            <a:ext cx="2688771" cy="14586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A70AEB-812A-1F42-BBDE-E5D86418ED33}"/>
              </a:ext>
            </a:extLst>
          </p:cNvPr>
          <p:cNvSpPr txBox="1"/>
          <p:nvPr/>
        </p:nvSpPr>
        <p:spPr>
          <a:xfrm>
            <a:off x="297950" y="297951"/>
            <a:ext cx="5435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DIE LEBENSMITTELPYRAMIDE</a:t>
            </a:r>
          </a:p>
        </p:txBody>
      </p:sp>
    </p:spTree>
    <p:extLst>
      <p:ext uri="{BB962C8B-B14F-4D97-AF65-F5344CB8AC3E}">
        <p14:creationId xmlns:p14="http://schemas.microsoft.com/office/powerpoint/2010/main" val="273836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8" ma:contentTypeDescription="Crée un document." ma:contentTypeScope="" ma:versionID="298de937cc8ccd8e994205f6579afc7a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1fc52e7b6aaa2c4cb50e7704689fc86e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0E5C8B-96E9-4786-9968-CD182074B625}"/>
</file>

<file path=customXml/itemProps2.xml><?xml version="1.0" encoding="utf-8"?>
<ds:datastoreItem xmlns:ds="http://schemas.openxmlformats.org/officeDocument/2006/customXml" ds:itemID="{43FFB6F9-C480-4290-A4F2-C70874DBDCA7}"/>
</file>

<file path=customXml/itemProps3.xml><?xml version="1.0" encoding="utf-8"?>
<ds:datastoreItem xmlns:ds="http://schemas.openxmlformats.org/officeDocument/2006/customXml" ds:itemID="{A4EC1DCE-88FF-4736-8E85-19DB31B3E521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Macintosh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2</cp:revision>
  <dcterms:created xsi:type="dcterms:W3CDTF">2021-03-03T14:13:56Z</dcterms:created>
  <dcterms:modified xsi:type="dcterms:W3CDTF">2021-03-03T14:16:20Z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