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9" r:id="rId2"/>
    <p:sldId id="260" r:id="rId3"/>
    <p:sldId id="261" r:id="rId4"/>
    <p:sldId id="262" r:id="rId5"/>
    <p:sldId id="271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/>
    <p:restoredTop sz="94541"/>
  </p:normalViewPr>
  <p:slideViewPr>
    <p:cSldViewPr snapToGrid="0" snapToObjects="1">
      <p:cViewPr varScale="1">
        <p:scale>
          <a:sx n="45" d="100"/>
          <a:sy n="45" d="100"/>
        </p:scale>
        <p:origin x="15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951C1-4CD0-F04D-86BF-F2F8A9B2A4F3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08CFC-5E6B-4C4F-A131-3C5C5DF7F2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01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08CFC-5E6B-4C4F-A131-3C5C5DF7F28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38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12/11/2020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10D31-C358-2243-BFBE-A3E7AC82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B5F83D-A34B-1346-9E14-FD479B1A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b="1"/>
          </a:p>
          <a:p>
            <a:pPr marL="0" indent="0" algn="ctr">
              <a:buNone/>
            </a:pPr>
            <a:r>
              <a:rPr lang="fr-FR" b="1"/>
              <a:t>Geni</a:t>
            </a:r>
            <a:r>
              <a:rPr lang="fr-FR" b="1" dirty="0" err="1"/>
              <a:t>@l</a:t>
            </a:r>
            <a:r>
              <a:rPr lang="fr-FR" b="1" dirty="0"/>
              <a:t> </a:t>
            </a:r>
            <a:r>
              <a:rPr lang="fr-FR" b="1" dirty="0" err="1"/>
              <a:t>Klick</a:t>
            </a:r>
            <a:r>
              <a:rPr lang="fr-FR" b="1" dirty="0"/>
              <a:t> Romandie 10e</a:t>
            </a:r>
          </a:p>
          <a:p>
            <a:pPr marL="0" indent="0" algn="ctr">
              <a:buNone/>
            </a:pPr>
            <a:r>
              <a:rPr lang="fr-FR" dirty="0" err="1"/>
              <a:t>Kapitel</a:t>
            </a:r>
            <a:r>
              <a:rPr lang="fr-FR" dirty="0"/>
              <a:t> 3</a:t>
            </a:r>
          </a:p>
          <a:p>
            <a:pPr marL="0" indent="0" algn="ctr">
              <a:buNone/>
            </a:pPr>
            <a:r>
              <a:rPr lang="fr-FR" dirty="0" err="1"/>
              <a:t>Arbeitsbuch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722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3">
            <a:extLst>
              <a:ext uri="{FF2B5EF4-FFF2-40B4-BE49-F238E27FC236}">
                <a16:creationId xmlns:a16="http://schemas.microsoft.com/office/drawing/2014/main" id="{2B31C2D7-59B1-A948-8F99-8A2191BE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247705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4CE8CF-876A-5B4F-9D45-09A2851F07F2}"/>
              </a:ext>
            </a:extLst>
          </p:cNvPr>
          <p:cNvSpPr txBox="1"/>
          <p:nvPr/>
        </p:nvSpPr>
        <p:spPr>
          <a:xfrm>
            <a:off x="630382" y="1754619"/>
            <a:ext cx="6212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3?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bin super </a:t>
            </a:r>
            <a:r>
              <a:rPr lang="fr-FR" sz="2400" b="1" dirty="0" err="1">
                <a:solidFill>
                  <a:schemeClr val="accent1"/>
                </a:solidFill>
              </a:rPr>
              <a:t>glücklich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Tiere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liebe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97B0F6E-EA43-524E-88DE-E83D1AB7A8CF}"/>
              </a:ext>
            </a:extLst>
          </p:cNvPr>
          <p:cNvSpPr txBox="1"/>
          <p:nvPr/>
        </p:nvSpPr>
        <p:spPr>
          <a:xfrm>
            <a:off x="630382" y="4027734"/>
            <a:ext cx="6212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3?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bin </a:t>
            </a:r>
            <a:r>
              <a:rPr lang="fr-FR" sz="2400" b="1" dirty="0" err="1">
                <a:solidFill>
                  <a:schemeClr val="accent1"/>
                </a:solidFill>
              </a:rPr>
              <a:t>genervt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Arbeit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6A82A9-A5D1-094A-96C6-2AD9DB6F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0" y="372579"/>
            <a:ext cx="9283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3">
            <a:extLst>
              <a:ext uri="{FF2B5EF4-FFF2-40B4-BE49-F238E27FC236}">
                <a16:creationId xmlns:a16="http://schemas.microsoft.com/office/drawing/2014/main" id="{2B31C2D7-59B1-A948-8F99-8A2191BE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171252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03A86F-9A9D-6B45-81DF-F7CD661F83DE}"/>
              </a:ext>
            </a:extLst>
          </p:cNvPr>
          <p:cNvSpPr txBox="1"/>
          <p:nvPr/>
        </p:nvSpPr>
        <p:spPr>
          <a:xfrm>
            <a:off x="630381" y="1706157"/>
            <a:ext cx="8092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4?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es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schmeckt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82E8A2-FE8E-0242-B72F-FA15B68A4F5A}"/>
              </a:ext>
            </a:extLst>
          </p:cNvPr>
          <p:cNvSpPr txBox="1"/>
          <p:nvPr/>
        </p:nvSpPr>
        <p:spPr>
          <a:xfrm>
            <a:off x="630381" y="3921258"/>
            <a:ext cx="8092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4?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schlechte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es </a:t>
            </a:r>
            <a:r>
              <a:rPr lang="fr-FR" sz="2400" b="1" dirty="0" err="1">
                <a:solidFill>
                  <a:schemeClr val="accent1"/>
                </a:solidFill>
              </a:rPr>
              <a:t>furchtbar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schmeckt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5649C6-7751-0544-936B-98461884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0" y="372579"/>
            <a:ext cx="9283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ED33068-13F3-544D-9C4B-5CBF8FEFD868}"/>
              </a:ext>
            </a:extLst>
          </p:cNvPr>
          <p:cNvSpPr txBox="1"/>
          <p:nvPr/>
        </p:nvSpPr>
        <p:spPr>
          <a:xfrm>
            <a:off x="588179" y="1754594"/>
            <a:ext cx="939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5?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bin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drauf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Geld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neues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Handy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brauche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8" name="Titre 3">
            <a:extLst>
              <a:ext uri="{FF2B5EF4-FFF2-40B4-BE49-F238E27FC236}">
                <a16:creationId xmlns:a16="http://schemas.microsoft.com/office/drawing/2014/main" id="{2B31C2D7-59B1-A948-8F99-8A2191BE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79" y="274287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BCA41F-A97A-7A48-8ECF-5D1C9456FC2E}"/>
              </a:ext>
            </a:extLst>
          </p:cNvPr>
          <p:cNvSpPr txBox="1"/>
          <p:nvPr/>
        </p:nvSpPr>
        <p:spPr>
          <a:xfrm>
            <a:off x="588178" y="4049654"/>
            <a:ext cx="939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5?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Na </a:t>
            </a:r>
            <a:r>
              <a:rPr lang="fr-FR" sz="2400" b="1" dirty="0" err="1">
                <a:solidFill>
                  <a:schemeClr val="accent1"/>
                </a:solidFill>
              </a:rPr>
              <a:t>ja</a:t>
            </a:r>
            <a:r>
              <a:rPr lang="fr-FR" sz="2400" b="1" dirty="0">
                <a:solidFill>
                  <a:schemeClr val="accent1"/>
                </a:solidFill>
              </a:rPr>
              <a:t>, in den Ferien </a:t>
            </a:r>
            <a:r>
              <a:rPr lang="fr-FR" sz="2400" b="1" dirty="0" err="1">
                <a:solidFill>
                  <a:schemeClr val="accent1"/>
                </a:solidFill>
              </a:rPr>
              <a:t>arbeite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lieber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7388F0-B513-5F4E-90A4-CEA9D8B39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0" y="372579"/>
            <a:ext cx="9283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224E6-ED9A-2444-9F76-F50E35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79DC3B3-A9E0-0645-BB1C-7D3FC94AD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776" t="24058" r="6024" b="34534"/>
          <a:stretch/>
        </p:blipFill>
        <p:spPr>
          <a:xfrm>
            <a:off x="88596" y="0"/>
            <a:ext cx="12054677" cy="422351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79F3CC9-E435-CD47-8814-02FC17296610}"/>
                  </a:ext>
                </a:extLst>
              </p:cNvPr>
              <p:cNvSpPr/>
              <p:nvPr/>
            </p:nvSpPr>
            <p:spPr>
              <a:xfrm>
                <a:off x="8554540" y="2055813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79F3CC9-E435-CD47-8814-02FC172966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540" y="2055813"/>
                <a:ext cx="40267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492973-FD8A-2746-80CC-18EDBD0BF96E}"/>
                  </a:ext>
                </a:extLst>
              </p:cNvPr>
              <p:cNvSpPr/>
              <p:nvPr/>
            </p:nvSpPr>
            <p:spPr>
              <a:xfrm>
                <a:off x="8069777" y="2403101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492973-FD8A-2746-80CC-18EDBD0BF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9777" y="2403101"/>
                <a:ext cx="4026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F30B77-C3A6-9C40-A7DD-D06AC26BB840}"/>
                  </a:ext>
                </a:extLst>
              </p:cNvPr>
              <p:cNvSpPr/>
              <p:nvPr/>
            </p:nvSpPr>
            <p:spPr>
              <a:xfrm>
                <a:off x="8069777" y="2744298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4F30B77-C3A6-9C40-A7DD-D06AC26BB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9777" y="2744298"/>
                <a:ext cx="40267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41D1EE5-D14E-8546-A533-FAD7EEF154FC}"/>
                  </a:ext>
                </a:extLst>
              </p:cNvPr>
              <p:cNvSpPr/>
              <p:nvPr/>
            </p:nvSpPr>
            <p:spPr>
              <a:xfrm>
                <a:off x="8484847" y="3056333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41D1EE5-D14E-8546-A533-FAD7EEF15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847" y="3056333"/>
                <a:ext cx="4026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62BB9E1-08A6-BF4A-A209-99C6828486D5}"/>
                  </a:ext>
                </a:extLst>
              </p:cNvPr>
              <p:cNvSpPr/>
              <p:nvPr/>
            </p:nvSpPr>
            <p:spPr>
              <a:xfrm>
                <a:off x="8069777" y="3794997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62BB9E1-08A6-BF4A-A209-99C6828486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9777" y="3794997"/>
                <a:ext cx="4026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BC73E02-28C6-AA49-80F6-C68B07CDB40A}"/>
                  </a:ext>
                </a:extLst>
              </p:cNvPr>
              <p:cNvSpPr/>
              <p:nvPr/>
            </p:nvSpPr>
            <p:spPr>
              <a:xfrm>
                <a:off x="8497243" y="3425665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BC73E02-28C6-AA49-80F6-C68B07CDB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243" y="3425665"/>
                <a:ext cx="4026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k10_11_Bd1_AB_Track_16_K03_U6_1" descr="gk10_11_Bd1_AB_Track_16_K03_U6_1">
            <a:hlinkClick r:id="" action="ppaction://media"/>
            <a:extLst>
              <a:ext uri="{FF2B5EF4-FFF2-40B4-BE49-F238E27FC236}">
                <a16:creationId xmlns:a16="http://schemas.microsoft.com/office/drawing/2014/main" id="{BC1866B8-E32C-0545-94B0-326787C25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3117" y="45886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8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8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16" grpId="0"/>
      <p:bldP spid="17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7A202-895B-6945-95F2-623C824C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B66F231-1092-474C-9B25-9E5EE3583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67" t="22542" r="13290" b="28802"/>
          <a:stretch/>
        </p:blipFill>
        <p:spPr>
          <a:xfrm>
            <a:off x="616573" y="340072"/>
            <a:ext cx="11046371" cy="50097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AB373E-451E-0346-89AC-63195F56EEB4}"/>
              </a:ext>
            </a:extLst>
          </p:cNvPr>
          <p:cNvSpPr/>
          <p:nvPr/>
        </p:nvSpPr>
        <p:spPr>
          <a:xfrm>
            <a:off x="4972832" y="3006247"/>
            <a:ext cx="1753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----------------------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C1F22-3136-8440-B57E-84BDB5FB659C}"/>
              </a:ext>
            </a:extLst>
          </p:cNvPr>
          <p:cNvSpPr/>
          <p:nvPr/>
        </p:nvSpPr>
        <p:spPr>
          <a:xfrm>
            <a:off x="4554768" y="3657693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10AFFF-29CE-6447-97F6-678CB08E33DD}"/>
              </a:ext>
            </a:extLst>
          </p:cNvPr>
          <p:cNvSpPr/>
          <p:nvPr/>
        </p:nvSpPr>
        <p:spPr>
          <a:xfrm>
            <a:off x="5698811" y="3657740"/>
            <a:ext cx="110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-------------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B9CBF7-9B79-5841-8AA4-F46AD0845856}"/>
              </a:ext>
            </a:extLst>
          </p:cNvPr>
          <p:cNvSpPr/>
          <p:nvPr/>
        </p:nvSpPr>
        <p:spPr>
          <a:xfrm>
            <a:off x="4078779" y="4221364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------------------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7AF3B6-8FF1-8B4D-B896-99745068477A}"/>
              </a:ext>
            </a:extLst>
          </p:cNvPr>
          <p:cNvSpPr/>
          <p:nvPr/>
        </p:nvSpPr>
        <p:spPr>
          <a:xfrm>
            <a:off x="6637024" y="4259035"/>
            <a:ext cx="1166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--------------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A22640-79C3-FB41-83B9-D49C1807B2F9}"/>
              </a:ext>
            </a:extLst>
          </p:cNvPr>
          <p:cNvSpPr/>
          <p:nvPr/>
        </p:nvSpPr>
        <p:spPr>
          <a:xfrm flipH="1">
            <a:off x="8423641" y="4255811"/>
            <a:ext cx="1068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7D3C37-D18A-3B49-9AE4-8C647F3DD976}"/>
              </a:ext>
            </a:extLst>
          </p:cNvPr>
          <p:cNvSpPr/>
          <p:nvPr/>
        </p:nvSpPr>
        <p:spPr>
          <a:xfrm>
            <a:off x="4078778" y="4484318"/>
            <a:ext cx="894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9A603D-12B1-654D-B6AE-C1A2F32539F8}"/>
              </a:ext>
            </a:extLst>
          </p:cNvPr>
          <p:cNvSpPr/>
          <p:nvPr/>
        </p:nvSpPr>
        <p:spPr>
          <a:xfrm>
            <a:off x="6565188" y="4521920"/>
            <a:ext cx="98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0E5D38-2EDC-DE42-AE71-0C27BFC06173}"/>
              </a:ext>
            </a:extLst>
          </p:cNvPr>
          <p:cNvSpPr/>
          <p:nvPr/>
        </p:nvSpPr>
        <p:spPr>
          <a:xfrm>
            <a:off x="5422035" y="4936871"/>
            <a:ext cx="1378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-----------------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832C2A-D214-C145-8FD3-6FD4FEAA1479}"/>
              </a:ext>
            </a:extLst>
          </p:cNvPr>
          <p:cNvSpPr/>
          <p:nvPr/>
        </p:nvSpPr>
        <p:spPr>
          <a:xfrm>
            <a:off x="7056056" y="4888028"/>
            <a:ext cx="1601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------------------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8CA076-8E62-4342-B0E3-99825B1CD0F1}"/>
              </a:ext>
            </a:extLst>
          </p:cNvPr>
          <p:cNvSpPr/>
          <p:nvPr/>
        </p:nvSpPr>
        <p:spPr>
          <a:xfrm>
            <a:off x="9491998" y="4889702"/>
            <a:ext cx="1110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---------</a:t>
            </a:r>
          </a:p>
        </p:txBody>
      </p:sp>
    </p:spTree>
    <p:extLst>
      <p:ext uri="{BB962C8B-B14F-4D97-AF65-F5344CB8AC3E}">
        <p14:creationId xmlns:p14="http://schemas.microsoft.com/office/powerpoint/2010/main" val="349441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EF8EE-C47E-134C-B10B-BDF1D048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0EB6C05-9679-BB42-B8E5-5AB3748AF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65" t="37527" r="13062" b="36548"/>
          <a:stretch/>
        </p:blipFill>
        <p:spPr>
          <a:xfrm>
            <a:off x="-16044" y="1869123"/>
            <a:ext cx="12208044" cy="2732359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C3FA13-FEE3-3847-8BAD-DAF8CB94E293}"/>
              </a:ext>
            </a:extLst>
          </p:cNvPr>
          <p:cNvSpPr/>
          <p:nvPr/>
        </p:nvSpPr>
        <p:spPr>
          <a:xfrm>
            <a:off x="10160000" y="2865971"/>
            <a:ext cx="1699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a= </a:t>
            </a:r>
            <a:r>
              <a:rPr lang="fr-FR" b="1" dirty="0" err="1">
                <a:solidFill>
                  <a:schemeClr val="accent1"/>
                </a:solidFill>
              </a:rPr>
              <a:t>Sweetheart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7A6D99-7667-A643-A604-71FFE3246A32}"/>
              </a:ext>
            </a:extLst>
          </p:cNvPr>
          <p:cNvSpPr/>
          <p:nvPr/>
        </p:nvSpPr>
        <p:spPr>
          <a:xfrm>
            <a:off x="10160001" y="3253946"/>
            <a:ext cx="964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c= Shira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5DDFF-BDB5-5848-827F-8B995B501800}"/>
              </a:ext>
            </a:extLst>
          </p:cNvPr>
          <p:cNvSpPr/>
          <p:nvPr/>
        </p:nvSpPr>
        <p:spPr>
          <a:xfrm>
            <a:off x="10160000" y="3604813"/>
            <a:ext cx="1391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b= </a:t>
            </a:r>
            <a:r>
              <a:rPr lang="fr-FR" b="1" dirty="0" err="1">
                <a:solidFill>
                  <a:schemeClr val="accent1"/>
                </a:solidFill>
              </a:rPr>
              <a:t>Readme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0A6F1A-FF1B-9B4C-B693-43277083A4E8}"/>
              </a:ext>
            </a:extLst>
          </p:cNvPr>
          <p:cNvSpPr/>
          <p:nvPr/>
        </p:nvSpPr>
        <p:spPr>
          <a:xfrm>
            <a:off x="10160001" y="3955679"/>
            <a:ext cx="1234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d= </a:t>
            </a:r>
            <a:r>
              <a:rPr lang="fr-FR" b="1" dirty="0" err="1">
                <a:solidFill>
                  <a:schemeClr val="accent1"/>
                </a:solidFill>
              </a:rPr>
              <a:t>Dummy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A0957E-9399-2E4A-970F-45CC8A7B2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6" y="4970992"/>
            <a:ext cx="12192000" cy="119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5CFD2B0-D99B-F14E-B282-0F45F503C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97" t="28265" r="7626" b="29998"/>
          <a:stretch/>
        </p:blipFill>
        <p:spPr>
          <a:xfrm>
            <a:off x="616150" y="1427218"/>
            <a:ext cx="11193559" cy="3873204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D4A2E1-34D3-814F-AFBC-D50359B4D4E8}"/>
              </a:ext>
            </a:extLst>
          </p:cNvPr>
          <p:cNvSpPr/>
          <p:nvPr/>
        </p:nvSpPr>
        <p:spPr>
          <a:xfrm>
            <a:off x="2256560" y="2856876"/>
            <a:ext cx="1821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 </a:t>
            </a:r>
            <a:r>
              <a:rPr lang="fr-FR" sz="2400" b="1" dirty="0" err="1">
                <a:solidFill>
                  <a:schemeClr val="accent1"/>
                </a:solidFill>
              </a:rPr>
              <a:t>stört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mich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AE272-761A-7B48-BCB1-968805616F48}"/>
              </a:ext>
            </a:extLst>
          </p:cNvPr>
          <p:cNvSpPr/>
          <p:nvPr/>
        </p:nvSpPr>
        <p:spPr>
          <a:xfrm>
            <a:off x="2256560" y="3226208"/>
            <a:ext cx="1524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mag</a:t>
            </a:r>
            <a:r>
              <a:rPr lang="fr-FR" sz="2400" b="1" dirty="0">
                <a:solidFill>
                  <a:schemeClr val="accent1"/>
                </a:solidFill>
              </a:rPr>
              <a:t> 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2B749A-2CE3-B547-A3CA-E108F82FDBB4}"/>
              </a:ext>
            </a:extLst>
          </p:cNvPr>
          <p:cNvSpPr/>
          <p:nvPr/>
        </p:nvSpPr>
        <p:spPr>
          <a:xfrm>
            <a:off x="9432275" y="4251724"/>
            <a:ext cx="1344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Satzende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B23E26CD-B2FE-E343-A38D-A96753DB1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38" t="12914" r="7769" b="41543"/>
          <a:stretch/>
        </p:blipFill>
        <p:spPr>
          <a:xfrm>
            <a:off x="739266" y="774915"/>
            <a:ext cx="10168437" cy="376608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2F2EC8-434D-BD4D-86DE-38E751607926}"/>
              </a:ext>
            </a:extLst>
          </p:cNvPr>
          <p:cNvSpPr/>
          <p:nvPr/>
        </p:nvSpPr>
        <p:spPr>
          <a:xfrm>
            <a:off x="4348832" y="2473293"/>
            <a:ext cx="1583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Durst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23023B-8434-D54B-9FE5-6B2D7498D143}"/>
              </a:ext>
            </a:extLst>
          </p:cNvPr>
          <p:cNvSpPr/>
          <p:nvPr/>
        </p:nvSpPr>
        <p:spPr>
          <a:xfrm>
            <a:off x="4348832" y="2842625"/>
            <a:ext cx="1394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müde</a:t>
            </a:r>
            <a:r>
              <a:rPr lang="fr-FR" sz="2400" b="1" dirty="0">
                <a:solidFill>
                  <a:schemeClr val="accent1"/>
                </a:solidFill>
              </a:rPr>
              <a:t> bin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FF11D-1C87-A442-A9FC-5E75386571A9}"/>
              </a:ext>
            </a:extLst>
          </p:cNvPr>
          <p:cNvSpPr/>
          <p:nvPr/>
        </p:nvSpPr>
        <p:spPr>
          <a:xfrm>
            <a:off x="4348832" y="3211957"/>
            <a:ext cx="1829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drauf</a:t>
            </a:r>
            <a:r>
              <a:rPr lang="fr-FR" sz="2400" b="1" dirty="0">
                <a:solidFill>
                  <a:schemeClr val="accent1"/>
                </a:solidFill>
              </a:rPr>
              <a:t> bin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1080D5-95E9-0545-892D-15C48093C941}"/>
              </a:ext>
            </a:extLst>
          </p:cNvPr>
          <p:cNvSpPr/>
          <p:nvPr/>
        </p:nvSpPr>
        <p:spPr>
          <a:xfrm>
            <a:off x="4348832" y="3581289"/>
            <a:ext cx="2185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Test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6034F-AB50-1749-8458-920EEC322AB2}"/>
              </a:ext>
            </a:extLst>
          </p:cNvPr>
          <p:cNvSpPr/>
          <p:nvPr/>
        </p:nvSpPr>
        <p:spPr>
          <a:xfrm>
            <a:off x="5140010" y="3950621"/>
            <a:ext cx="2311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Geburtstag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1E8B74D-6C60-8846-859F-E7427A75C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66" t="14315" r="8637" b="44978"/>
          <a:stretch/>
        </p:blipFill>
        <p:spPr>
          <a:xfrm>
            <a:off x="819196" y="1115877"/>
            <a:ext cx="11397899" cy="4091554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FC9B4F-170E-5C45-863F-0DBB017B0231}"/>
              </a:ext>
            </a:extLst>
          </p:cNvPr>
          <p:cNvSpPr/>
          <p:nvPr/>
        </p:nvSpPr>
        <p:spPr>
          <a:xfrm>
            <a:off x="3046974" y="2407424"/>
            <a:ext cx="3539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_____________________________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CA596-02E4-AE44-8F32-B7344CFD15CB}"/>
              </a:ext>
            </a:extLst>
          </p:cNvPr>
          <p:cNvSpPr/>
          <p:nvPr/>
        </p:nvSpPr>
        <p:spPr>
          <a:xfrm rot="2123976">
            <a:off x="4036808" y="3610470"/>
            <a:ext cx="2857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_______________________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AB384A-795E-024F-A9AF-C3F28D0872C7}"/>
              </a:ext>
            </a:extLst>
          </p:cNvPr>
          <p:cNvSpPr/>
          <p:nvPr/>
        </p:nvSpPr>
        <p:spPr>
          <a:xfrm rot="21191089">
            <a:off x="3702699" y="2957766"/>
            <a:ext cx="3047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________________________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CA6160-775D-7147-9BE2-D11EA3144C36}"/>
              </a:ext>
            </a:extLst>
          </p:cNvPr>
          <p:cNvSpPr/>
          <p:nvPr/>
        </p:nvSpPr>
        <p:spPr>
          <a:xfrm rot="725129">
            <a:off x="3652845" y="3786244"/>
            <a:ext cx="3247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_________________________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55AB5A-2C10-A741-8521-3552353AF216}"/>
              </a:ext>
            </a:extLst>
          </p:cNvPr>
          <p:cNvSpPr/>
          <p:nvPr/>
        </p:nvSpPr>
        <p:spPr>
          <a:xfrm>
            <a:off x="4037487" y="3753797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1A2E5F-220B-3842-B0FC-C8FA430C3109}"/>
              </a:ext>
            </a:extLst>
          </p:cNvPr>
          <p:cNvSpPr/>
          <p:nvPr/>
        </p:nvSpPr>
        <p:spPr>
          <a:xfrm rot="20595191">
            <a:off x="4131370" y="3753798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CE8953-0135-124C-A3BB-B67E9789EA4C}"/>
              </a:ext>
            </a:extLst>
          </p:cNvPr>
          <p:cNvSpPr/>
          <p:nvPr/>
        </p:nvSpPr>
        <p:spPr>
          <a:xfrm rot="18893886" flipV="1">
            <a:off x="3732775" y="3569130"/>
            <a:ext cx="3551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3122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1AC5D67D-27C3-D741-BB22-F211229CA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53" t="50822" r="6052" b="12496"/>
          <a:stretch/>
        </p:blipFill>
        <p:spPr>
          <a:xfrm>
            <a:off x="1" y="1251945"/>
            <a:ext cx="12073180" cy="3630022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6FE8C0-4CA3-6340-BA9A-458CD05D5C3E}"/>
              </a:ext>
            </a:extLst>
          </p:cNvPr>
          <p:cNvSpPr/>
          <p:nvPr/>
        </p:nvSpPr>
        <p:spPr>
          <a:xfrm>
            <a:off x="7230612" y="2289875"/>
            <a:ext cx="1815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ntschuldigen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A55CC-9EC1-114F-8485-6275E7F8C3B0}"/>
              </a:ext>
            </a:extLst>
          </p:cNvPr>
          <p:cNvSpPr/>
          <p:nvPr/>
        </p:nvSpPr>
        <p:spPr>
          <a:xfrm>
            <a:off x="6941461" y="2751540"/>
            <a:ext cx="118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rinnerst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687447-1348-3E44-8D8A-BA7B718616EC}"/>
              </a:ext>
            </a:extLst>
          </p:cNvPr>
          <p:cNvSpPr/>
          <p:nvPr/>
        </p:nvSpPr>
        <p:spPr>
          <a:xfrm>
            <a:off x="8221432" y="3213205"/>
            <a:ext cx="1446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erabredet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26D0ED-D9A2-9241-8710-FD98AAB3E13E}"/>
              </a:ext>
            </a:extLst>
          </p:cNvPr>
          <p:cNvSpPr/>
          <p:nvPr/>
        </p:nvSpPr>
        <p:spPr>
          <a:xfrm>
            <a:off x="7561291" y="3674870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ühle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CD70F8-D0FF-8549-8B97-D6071E9D28B2}"/>
              </a:ext>
            </a:extLst>
          </p:cNvPr>
          <p:cNvSpPr/>
          <p:nvPr/>
        </p:nvSpPr>
        <p:spPr>
          <a:xfrm>
            <a:off x="5501898" y="4136535"/>
            <a:ext cx="810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reue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240891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4917512" y="2342672"/>
            <a:ext cx="97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ruhig</a:t>
            </a:r>
            <a:r>
              <a:rPr lang="fr-FR" sz="2400" b="1" dirty="0">
                <a:solidFill>
                  <a:schemeClr val="accent1"/>
                </a:solidFill>
              </a:rPr>
              <a:t>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745961" y="2350107"/>
            <a:ext cx="22956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fantastisch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toll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spannend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kreativ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süss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lustig</a:t>
            </a:r>
            <a:r>
              <a:rPr lang="fr-FR" sz="2400" b="1" dirty="0">
                <a:solidFill>
                  <a:schemeClr val="accent1"/>
                </a:solidFill>
              </a:rPr>
              <a:t>  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modern 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schön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interessant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8911884" y="2342672"/>
            <a:ext cx="1786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blöd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nervig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furchtbar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traurig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altmodisch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525577-C705-A94F-9110-3F313EDF144E}"/>
              </a:ext>
            </a:extLst>
          </p:cNvPr>
          <p:cNvSpPr txBox="1"/>
          <p:nvPr/>
        </p:nvSpPr>
        <p:spPr>
          <a:xfrm>
            <a:off x="1190426" y="1734604"/>
            <a:ext cx="70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C42C00-23E0-3042-BC1A-09752413ED1B}"/>
              </a:ext>
            </a:extLst>
          </p:cNvPr>
          <p:cNvSpPr txBox="1"/>
          <p:nvPr/>
        </p:nvSpPr>
        <p:spPr>
          <a:xfrm>
            <a:off x="5051155" y="1724936"/>
            <a:ext cx="70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5FFD28-08D2-9342-A217-9E5751FE8234}"/>
              </a:ext>
            </a:extLst>
          </p:cNvPr>
          <p:cNvSpPr txBox="1"/>
          <p:nvPr/>
        </p:nvSpPr>
        <p:spPr>
          <a:xfrm>
            <a:off x="9101798" y="1786953"/>
            <a:ext cx="70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FD343D-96C8-774C-9228-2B2CBD59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56" y="170919"/>
            <a:ext cx="5892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 bldLvl="5"/>
      <p:bldP spid="12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8552CEE-33FB-A949-A166-4C3F2F2BE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89" t="39386" r="5973" b="35141"/>
          <a:stretch/>
        </p:blipFill>
        <p:spPr>
          <a:xfrm>
            <a:off x="110195" y="1425845"/>
            <a:ext cx="11897881" cy="227962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2DFF36-BF68-0648-A0A1-2A2C3750E81A}"/>
              </a:ext>
            </a:extLst>
          </p:cNvPr>
          <p:cNvSpPr/>
          <p:nvPr/>
        </p:nvSpPr>
        <p:spPr>
          <a:xfrm>
            <a:off x="4835723" y="2565657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95017D-4416-094E-8B85-0195470479B6}"/>
              </a:ext>
            </a:extLst>
          </p:cNvPr>
          <p:cNvSpPr/>
          <p:nvPr/>
        </p:nvSpPr>
        <p:spPr>
          <a:xfrm>
            <a:off x="8248774" y="2565657"/>
            <a:ext cx="1685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_____________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7A46D0-74EA-7D47-8E82-399D3BE7FD26}"/>
              </a:ext>
            </a:extLst>
          </p:cNvPr>
          <p:cNvSpPr/>
          <p:nvPr/>
        </p:nvSpPr>
        <p:spPr>
          <a:xfrm>
            <a:off x="1745116" y="2965985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DE668-28D1-8445-A4D7-CA4E2FE1B0E4}"/>
              </a:ext>
            </a:extLst>
          </p:cNvPr>
          <p:cNvSpPr/>
          <p:nvPr/>
        </p:nvSpPr>
        <p:spPr>
          <a:xfrm>
            <a:off x="2855048" y="2934989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55414B-B842-8442-B8DB-BB6AB718CC8C}"/>
              </a:ext>
            </a:extLst>
          </p:cNvPr>
          <p:cNvSpPr/>
          <p:nvPr/>
        </p:nvSpPr>
        <p:spPr>
          <a:xfrm>
            <a:off x="6841024" y="2938172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___________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78700C-D34A-E342-9335-F07C14F840BE}"/>
              </a:ext>
            </a:extLst>
          </p:cNvPr>
          <p:cNvSpPr/>
          <p:nvPr/>
        </p:nvSpPr>
        <p:spPr>
          <a:xfrm>
            <a:off x="8133358" y="2907173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  __________</a:t>
            </a:r>
          </a:p>
        </p:txBody>
      </p:sp>
    </p:spTree>
    <p:extLst>
      <p:ext uri="{BB962C8B-B14F-4D97-AF65-F5344CB8AC3E}">
        <p14:creationId xmlns:p14="http://schemas.microsoft.com/office/powerpoint/2010/main" val="12066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DD6F402-7D98-E246-A04A-F373B1B98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170"/>
            <a:ext cx="12192000" cy="5715660"/>
          </a:xfrm>
          <a:prstGeom prst="rect">
            <a:avLst/>
          </a:prstGeo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id="{AC65656F-C814-3F47-BAF0-659A6D03D2E0}"/>
              </a:ext>
            </a:extLst>
          </p:cNvPr>
          <p:cNvSpPr/>
          <p:nvPr/>
        </p:nvSpPr>
        <p:spPr>
          <a:xfrm>
            <a:off x="8507392" y="2071868"/>
            <a:ext cx="601884" cy="312517"/>
          </a:xfrm>
          <a:prstGeom prst="fram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id="{73DDC000-12F9-BD45-8F6F-606460032961}"/>
              </a:ext>
            </a:extLst>
          </p:cNvPr>
          <p:cNvSpPr/>
          <p:nvPr/>
        </p:nvSpPr>
        <p:spPr>
          <a:xfrm>
            <a:off x="8206450" y="4023090"/>
            <a:ext cx="645450" cy="409210"/>
          </a:xfrm>
          <a:prstGeom prst="fram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id="{B0AE9CD5-87ED-004F-A85F-0B563EF4A966}"/>
              </a:ext>
            </a:extLst>
          </p:cNvPr>
          <p:cNvSpPr/>
          <p:nvPr/>
        </p:nvSpPr>
        <p:spPr>
          <a:xfrm>
            <a:off x="3960792" y="4916668"/>
            <a:ext cx="601884" cy="312517"/>
          </a:xfrm>
          <a:prstGeom prst="fram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id="{1C08A7ED-05A4-5247-960E-ED6105E2CF95}"/>
              </a:ext>
            </a:extLst>
          </p:cNvPr>
          <p:cNvSpPr/>
          <p:nvPr/>
        </p:nvSpPr>
        <p:spPr>
          <a:xfrm>
            <a:off x="9358292" y="4916668"/>
            <a:ext cx="601884" cy="312517"/>
          </a:xfrm>
          <a:prstGeom prst="fram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ahmen 9">
            <a:extLst>
              <a:ext uri="{FF2B5EF4-FFF2-40B4-BE49-F238E27FC236}">
                <a16:creationId xmlns:a16="http://schemas.microsoft.com/office/drawing/2014/main" id="{761B7C78-535E-1642-8C5E-A8C677DECDA1}"/>
              </a:ext>
            </a:extLst>
          </p:cNvPr>
          <p:cNvSpPr/>
          <p:nvPr/>
        </p:nvSpPr>
        <p:spPr>
          <a:xfrm>
            <a:off x="8024792" y="5599681"/>
            <a:ext cx="662008" cy="471324"/>
          </a:xfrm>
          <a:prstGeom prst="fram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53DD771-8CB8-6D47-8826-BC8EE8BD2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846462"/>
            <a:ext cx="13063010" cy="3420737"/>
          </a:xfrm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1A75EDC0-32BD-EF4B-B658-D737BDCCCFF0}"/>
              </a:ext>
            </a:extLst>
          </p:cNvPr>
          <p:cNvSpPr txBox="1"/>
          <p:nvPr/>
        </p:nvSpPr>
        <p:spPr>
          <a:xfrm>
            <a:off x="1473199" y="2011783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5F5E8833-365A-BC4E-8A6D-3C9590007F9A}"/>
              </a:ext>
            </a:extLst>
          </p:cNvPr>
          <p:cNvSpPr txBox="1"/>
          <p:nvPr/>
        </p:nvSpPr>
        <p:spPr>
          <a:xfrm>
            <a:off x="1473199" y="2556830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FC4902-F869-7747-B830-7CE3D8FA028F}"/>
              </a:ext>
            </a:extLst>
          </p:cNvPr>
          <p:cNvSpPr txBox="1"/>
          <p:nvPr/>
        </p:nvSpPr>
        <p:spPr>
          <a:xfrm>
            <a:off x="1498597" y="3053742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E8B6293D-45ED-7247-B536-7BC707138933}"/>
              </a:ext>
            </a:extLst>
          </p:cNvPr>
          <p:cNvSpPr txBox="1"/>
          <p:nvPr/>
        </p:nvSpPr>
        <p:spPr>
          <a:xfrm>
            <a:off x="1473199" y="3584314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9A53497-1F4F-F149-B884-B67C231C4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18" y="477378"/>
            <a:ext cx="12153482" cy="3624722"/>
          </a:xfrm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2CB9FDCD-469A-744A-B98B-2D6829F8C53E}"/>
              </a:ext>
            </a:extLst>
          </p:cNvPr>
          <p:cNvSpPr txBox="1"/>
          <p:nvPr/>
        </p:nvSpPr>
        <p:spPr>
          <a:xfrm>
            <a:off x="1054099" y="2058906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4F1A3330-750E-F342-BF55-FB188E9215BC}"/>
              </a:ext>
            </a:extLst>
          </p:cNvPr>
          <p:cNvSpPr txBox="1"/>
          <p:nvPr/>
        </p:nvSpPr>
        <p:spPr>
          <a:xfrm>
            <a:off x="1054099" y="2520571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60B70F-2E87-A54F-85A7-DFD5B9D2A8DB}"/>
              </a:ext>
            </a:extLst>
          </p:cNvPr>
          <p:cNvSpPr txBox="1"/>
          <p:nvPr/>
        </p:nvSpPr>
        <p:spPr>
          <a:xfrm>
            <a:off x="1054098" y="2982236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371D5F81-A469-C248-8573-5584FB5CC411}"/>
              </a:ext>
            </a:extLst>
          </p:cNvPr>
          <p:cNvSpPr txBox="1"/>
          <p:nvPr/>
        </p:nvSpPr>
        <p:spPr>
          <a:xfrm>
            <a:off x="1054098" y="3407307"/>
            <a:ext cx="3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AB_Track_17_K03_U13_1" descr="gk10_11_Bd1_AB_Track_17_K03_U13_1">
            <a:hlinkClick r:id="" action="ppaction://media"/>
            <a:extLst>
              <a:ext uri="{FF2B5EF4-FFF2-40B4-BE49-F238E27FC236}">
                <a16:creationId xmlns:a16="http://schemas.microsoft.com/office/drawing/2014/main" id="{E844D7C0-025D-C34B-8C6E-5148DD9F5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319" y="44547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AA7364-43C5-8A47-94DC-A69FBFC62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390046"/>
            <a:ext cx="14034244" cy="4689954"/>
          </a:xfrm>
        </p:spPr>
      </p:pic>
      <p:sp>
        <p:nvSpPr>
          <p:cNvPr id="6" name="ZoneTexte 15">
            <a:extLst>
              <a:ext uri="{FF2B5EF4-FFF2-40B4-BE49-F238E27FC236}">
                <a16:creationId xmlns:a16="http://schemas.microsoft.com/office/drawing/2014/main" id="{8C2005E3-C7E5-AD45-AEE2-BF3BB1B10B2A}"/>
              </a:ext>
            </a:extLst>
          </p:cNvPr>
          <p:cNvSpPr txBox="1"/>
          <p:nvPr/>
        </p:nvSpPr>
        <p:spPr>
          <a:xfrm>
            <a:off x="6616700" y="21844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1"/>
                </a:solidFill>
              </a:rPr>
              <a:t>sollen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2EDEA4B7-3398-264D-B95C-075F0EFD3755}"/>
              </a:ext>
            </a:extLst>
          </p:cNvPr>
          <p:cNvSpPr txBox="1"/>
          <p:nvPr/>
        </p:nvSpPr>
        <p:spPr>
          <a:xfrm>
            <a:off x="5321300" y="273502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1"/>
                </a:solidFill>
              </a:rPr>
              <a:t>sollen</a:t>
            </a:r>
          </a:p>
        </p:txBody>
      </p:sp>
      <p:sp>
        <p:nvSpPr>
          <p:cNvPr id="8" name="ZoneTexte 15">
            <a:extLst>
              <a:ext uri="{FF2B5EF4-FFF2-40B4-BE49-F238E27FC236}">
                <a16:creationId xmlns:a16="http://schemas.microsoft.com/office/drawing/2014/main" id="{B30A1ACA-2A50-8847-BC90-6E6BB9FE33CB}"/>
              </a:ext>
            </a:extLst>
          </p:cNvPr>
          <p:cNvSpPr txBox="1"/>
          <p:nvPr/>
        </p:nvSpPr>
        <p:spPr>
          <a:xfrm>
            <a:off x="5994400" y="3318788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soll</a:t>
            </a: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9904164F-CA13-9440-A2AD-6E2382174708}"/>
              </a:ext>
            </a:extLst>
          </p:cNvPr>
          <p:cNvSpPr txBox="1"/>
          <p:nvPr/>
        </p:nvSpPr>
        <p:spPr>
          <a:xfrm>
            <a:off x="5518150" y="3869411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sollst</a:t>
            </a:r>
          </a:p>
        </p:txBody>
      </p:sp>
      <p:sp>
        <p:nvSpPr>
          <p:cNvPr id="10" name="ZoneTexte 15">
            <a:extLst>
              <a:ext uri="{FF2B5EF4-FFF2-40B4-BE49-F238E27FC236}">
                <a16:creationId xmlns:a16="http://schemas.microsoft.com/office/drawing/2014/main" id="{942B1096-4D04-2546-A39C-5A324D2B4E3F}"/>
              </a:ext>
            </a:extLst>
          </p:cNvPr>
          <p:cNvSpPr txBox="1"/>
          <p:nvPr/>
        </p:nvSpPr>
        <p:spPr>
          <a:xfrm>
            <a:off x="5321300" y="4431982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sollt</a:t>
            </a:r>
          </a:p>
        </p:txBody>
      </p:sp>
    </p:spTree>
    <p:extLst>
      <p:ext uri="{BB962C8B-B14F-4D97-AF65-F5344CB8AC3E}">
        <p14:creationId xmlns:p14="http://schemas.microsoft.com/office/powerpoint/2010/main" val="404600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E58026E-3F76-244E-AF39-0632F0FAD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000" y="1273968"/>
            <a:ext cx="13785848" cy="1723231"/>
          </a:xfrm>
        </p:spPr>
      </p:pic>
      <p:sp>
        <p:nvSpPr>
          <p:cNvPr id="6" name="ZoneTexte 15">
            <a:extLst>
              <a:ext uri="{FF2B5EF4-FFF2-40B4-BE49-F238E27FC236}">
                <a16:creationId xmlns:a16="http://schemas.microsoft.com/office/drawing/2014/main" id="{6B0525AF-6DAC-B045-ADC7-6EF461475202}"/>
              </a:ext>
            </a:extLst>
          </p:cNvPr>
          <p:cNvSpPr txBox="1"/>
          <p:nvPr/>
        </p:nvSpPr>
        <p:spPr>
          <a:xfrm>
            <a:off x="1054100" y="2535534"/>
            <a:ext cx="740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Meine Mutter sagt, ich soll mein Zimmer aufräumen.</a:t>
            </a:r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13C08E46-3983-1047-AD14-399660D3AA11}"/>
              </a:ext>
            </a:extLst>
          </p:cNvPr>
          <p:cNvSpPr txBox="1"/>
          <p:nvPr/>
        </p:nvSpPr>
        <p:spPr>
          <a:xfrm>
            <a:off x="1054100" y="3107034"/>
            <a:ext cx="740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Mein Vater sagt, ich soll mehr Sport treiben.</a:t>
            </a:r>
          </a:p>
        </p:txBody>
      </p:sp>
      <p:sp>
        <p:nvSpPr>
          <p:cNvPr id="8" name="ZoneTexte 15">
            <a:extLst>
              <a:ext uri="{FF2B5EF4-FFF2-40B4-BE49-F238E27FC236}">
                <a16:creationId xmlns:a16="http://schemas.microsoft.com/office/drawing/2014/main" id="{154A6326-B1C9-2E45-A45B-B9C3D2E7A136}"/>
              </a:ext>
            </a:extLst>
          </p:cNvPr>
          <p:cNvSpPr txBox="1"/>
          <p:nvPr/>
        </p:nvSpPr>
        <p:spPr>
          <a:xfrm>
            <a:off x="1054100" y="3678534"/>
            <a:ext cx="842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Meine Schwester sagt, ich soll nicht mit ihren Sachen spielen.</a:t>
            </a:r>
          </a:p>
        </p:txBody>
      </p:sp>
    </p:spTree>
    <p:extLst>
      <p:ext uri="{BB962C8B-B14F-4D97-AF65-F5344CB8AC3E}">
        <p14:creationId xmlns:p14="http://schemas.microsoft.com/office/powerpoint/2010/main" val="25413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557A8BA-749F-CB4F-9567-3741C2B23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025" y="22251"/>
            <a:ext cx="7373073" cy="676320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E8766B-677A-6F4B-9D6A-D89159C76AE1}"/>
              </a:ext>
            </a:extLst>
          </p:cNvPr>
          <p:cNvSpPr txBox="1"/>
          <p:nvPr/>
        </p:nvSpPr>
        <p:spPr>
          <a:xfrm>
            <a:off x="1965075" y="2966103"/>
            <a:ext cx="24327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Lara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Fahrrad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5ACD8306-BC5D-344C-BB82-3D1C23434A4D}"/>
              </a:ext>
            </a:extLst>
          </p:cNvPr>
          <p:cNvSpPr txBox="1"/>
          <p:nvPr/>
        </p:nvSpPr>
        <p:spPr>
          <a:xfrm>
            <a:off x="4397848" y="2816125"/>
            <a:ext cx="23204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Bello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Fahrrad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DA2F4ACB-2D24-4C42-8151-179A8EC04F6E}"/>
              </a:ext>
            </a:extLst>
          </p:cNvPr>
          <p:cNvSpPr txBox="1"/>
          <p:nvPr/>
        </p:nvSpPr>
        <p:spPr>
          <a:xfrm>
            <a:off x="6718299" y="2917725"/>
            <a:ext cx="28664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Rudi </a:t>
            </a:r>
            <a:r>
              <a:rPr lang="fr-FR" sz="2400" b="1" dirty="0" err="1">
                <a:solidFill>
                  <a:schemeClr val="accent1"/>
                </a:solidFill>
              </a:rPr>
              <a:t>will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Fahrrad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663ACEA-4311-EC4E-B5EC-9A1DC8A6E6E9}"/>
              </a:ext>
            </a:extLst>
          </p:cNvPr>
          <p:cNvSpPr txBox="1"/>
          <p:nvPr/>
        </p:nvSpPr>
        <p:spPr>
          <a:xfrm>
            <a:off x="1965075" y="5766253"/>
            <a:ext cx="28157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Lara </a:t>
            </a:r>
            <a:r>
              <a:rPr lang="fr-FR" sz="2400" b="1" dirty="0" err="1">
                <a:solidFill>
                  <a:schemeClr val="accent1"/>
                </a:solidFill>
              </a:rPr>
              <a:t>darf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Fahrrad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0D2732E6-6CA2-504C-BCA6-49B404DCAC51}"/>
              </a:ext>
            </a:extLst>
          </p:cNvPr>
          <p:cNvSpPr txBox="1"/>
          <p:nvPr/>
        </p:nvSpPr>
        <p:spPr>
          <a:xfrm>
            <a:off x="4308948" y="5766252"/>
            <a:ext cx="28157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Bello </a:t>
            </a:r>
            <a:r>
              <a:rPr lang="fr-FR" sz="2400" b="1" dirty="0" err="1">
                <a:solidFill>
                  <a:schemeClr val="accent1"/>
                </a:solidFill>
              </a:rPr>
              <a:t>soll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Fahrrad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82768E06-3FB0-374C-B632-025D41ABF491}"/>
              </a:ext>
            </a:extLst>
          </p:cNvPr>
          <p:cNvSpPr txBox="1"/>
          <p:nvPr/>
        </p:nvSpPr>
        <p:spPr>
          <a:xfrm>
            <a:off x="6769023" y="5762976"/>
            <a:ext cx="28157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Rudi </a:t>
            </a:r>
            <a:r>
              <a:rPr lang="fr-FR" sz="2400" b="1" dirty="0" err="1">
                <a:solidFill>
                  <a:schemeClr val="accent1"/>
                </a:solidFill>
              </a:rPr>
              <a:t>muss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Fahrrad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11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6651E7-2FC4-D740-B499-CC8AD55B6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99294"/>
            <a:ext cx="10363200" cy="4114800"/>
          </a:xfrm>
        </p:spPr>
      </p:pic>
    </p:spTree>
    <p:extLst>
      <p:ext uri="{BB962C8B-B14F-4D97-AF65-F5344CB8AC3E}">
        <p14:creationId xmlns:p14="http://schemas.microsoft.com/office/powerpoint/2010/main" val="2199616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224E6-ED9A-2444-9F76-F50E35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C7D572E8-D43D-BD47-B788-2E6CCABC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671211"/>
            <a:ext cx="11975454" cy="5484660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4383604-DCD0-2549-9B61-1002E2F87030}"/>
              </a:ext>
            </a:extLst>
          </p:cNvPr>
          <p:cNvSpPr txBox="1"/>
          <p:nvPr/>
        </p:nvSpPr>
        <p:spPr>
          <a:xfrm>
            <a:off x="1125318" y="46253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9BA2AE-BC2A-3D41-A29C-488809864446}"/>
              </a:ext>
            </a:extLst>
          </p:cNvPr>
          <p:cNvSpPr txBox="1"/>
          <p:nvPr/>
        </p:nvSpPr>
        <p:spPr>
          <a:xfrm>
            <a:off x="1125318" y="506221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DA46B2-4E1D-7844-A460-2785AC5A868B}"/>
              </a:ext>
            </a:extLst>
          </p:cNvPr>
          <p:cNvSpPr txBox="1"/>
          <p:nvPr/>
        </p:nvSpPr>
        <p:spPr>
          <a:xfrm>
            <a:off x="1162065" y="55854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7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7A202-895B-6945-95F2-623C824C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0560B9-4D15-6D45-B092-7854797B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211" y="3135086"/>
            <a:ext cx="12021577" cy="1771725"/>
          </a:xfrm>
        </p:spPr>
      </p:pic>
    </p:spTree>
    <p:extLst>
      <p:ext uri="{BB962C8B-B14F-4D97-AF65-F5344CB8AC3E}">
        <p14:creationId xmlns:p14="http://schemas.microsoft.com/office/powerpoint/2010/main" val="239943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F5F23B1-4643-114B-9586-862BEB3F9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09" y="1126657"/>
            <a:ext cx="10815096" cy="49097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B89129-2AF3-8947-98A6-4728B296535D}"/>
              </a:ext>
            </a:extLst>
          </p:cNvPr>
          <p:cNvSpPr txBox="1"/>
          <p:nvPr/>
        </p:nvSpPr>
        <p:spPr>
          <a:xfrm>
            <a:off x="4306080" y="3350715"/>
            <a:ext cx="213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Wahnsinn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1109048" y="2604513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nein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330D2A-C12D-6040-9BE5-4DB496DF7A7D}"/>
              </a:ext>
            </a:extLst>
          </p:cNvPr>
          <p:cNvSpPr txBox="1"/>
          <p:nvPr/>
        </p:nvSpPr>
        <p:spPr>
          <a:xfrm>
            <a:off x="1114563" y="4586449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Oh je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E1D9F0-CE38-824C-A102-A301B76BB2F5}"/>
              </a:ext>
            </a:extLst>
          </p:cNvPr>
          <p:cNvSpPr txBox="1"/>
          <p:nvPr/>
        </p:nvSpPr>
        <p:spPr>
          <a:xfrm>
            <a:off x="2898914" y="5461861"/>
            <a:ext cx="1214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na, </a:t>
            </a:r>
            <a:r>
              <a:rPr lang="fr-FR" sz="2400" b="1" dirty="0" err="1">
                <a:solidFill>
                  <a:schemeClr val="accent1"/>
                </a:solidFill>
              </a:rPr>
              <a:t>ja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1619104" y="5481711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1109048" y="3376975"/>
            <a:ext cx="23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Oh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3A1E39-B7B9-8D48-848C-C3172A19FADC}"/>
              </a:ext>
            </a:extLst>
          </p:cNvPr>
          <p:cNvSpPr txBox="1"/>
          <p:nvPr/>
        </p:nvSpPr>
        <p:spPr>
          <a:xfrm>
            <a:off x="1142345" y="4105587"/>
            <a:ext cx="175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Oh, </a:t>
            </a:r>
            <a:r>
              <a:rPr lang="fr-FR" sz="2400" b="1" dirty="0" err="1">
                <a:solidFill>
                  <a:schemeClr val="accent1"/>
                </a:solidFill>
              </a:rPr>
              <a:t>nein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0A06F8-67C9-9C49-8573-D411FF8C4BAD}"/>
              </a:ext>
            </a:extLst>
          </p:cNvPr>
          <p:cNvSpPr txBox="1"/>
          <p:nvPr/>
        </p:nvSpPr>
        <p:spPr>
          <a:xfrm>
            <a:off x="1142345" y="5020046"/>
            <a:ext cx="151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Hm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7F4007-9D18-B341-A378-F35DFAE9126D}"/>
              </a:ext>
            </a:extLst>
          </p:cNvPr>
          <p:cNvSpPr txBox="1"/>
          <p:nvPr/>
        </p:nvSpPr>
        <p:spPr>
          <a:xfrm>
            <a:off x="1179306" y="1891845"/>
            <a:ext cx="57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Ah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2A373CFA-3B3E-0E4E-8F1B-37953EA0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509" y="-44928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DC413B-CC3E-804D-9494-F4921D72A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09" y="211498"/>
            <a:ext cx="5804180" cy="851418"/>
          </a:xfrm>
          <a:prstGeom prst="rect">
            <a:avLst/>
          </a:prstGeom>
        </p:spPr>
      </p:pic>
      <p:pic>
        <p:nvPicPr>
          <p:cNvPr id="2" name="gk10_11_Bd1_AB_Track_14_K03_U2_1" descr="gk10_11_Bd1_AB_Track_14_K03_U2_1">
            <a:hlinkClick r:id="" action="ppaction://media"/>
            <a:extLst>
              <a:ext uri="{FF2B5EF4-FFF2-40B4-BE49-F238E27FC236}">
                <a16:creationId xmlns:a16="http://schemas.microsoft.com/office/drawing/2014/main" id="{FC19A7B3-F000-3447-AF83-4B9F34C8B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0689" y="93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0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 bldLvl="5"/>
      <p:bldP spid="8" grpId="0" build="p" bldLvl="5"/>
      <p:bldP spid="9" grpId="0" build="p" bldLvl="5"/>
      <p:bldP spid="10" grpId="0" build="p" bldLvl="5"/>
      <p:bldP spid="4" grpId="0" build="p" bldLvl="5"/>
      <p:bldP spid="6" grpId="0" build="p" bldLvl="5"/>
      <p:bldP spid="12" grpId="0" build="p" bldLvl="5"/>
      <p:bldP spid="16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EF8EE-C47E-134C-B10B-BDF1D048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51C2E7-0883-A640-A06B-243DB8798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73" y="2220685"/>
            <a:ext cx="12160627" cy="3002907"/>
          </a:xfrm>
        </p:spPr>
      </p:pic>
    </p:spTree>
    <p:extLst>
      <p:ext uri="{BB962C8B-B14F-4D97-AF65-F5344CB8AC3E}">
        <p14:creationId xmlns:p14="http://schemas.microsoft.com/office/powerpoint/2010/main" val="1446487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277F6-6A2C-7142-AC5D-B7DC724D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140A373-5275-964A-9665-F24DFB6BC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2000" cy="5969527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B70C78-627B-F74E-A8E4-1096CEE40D92}"/>
              </a:ext>
            </a:extLst>
          </p:cNvPr>
          <p:cNvSpPr txBox="1"/>
          <p:nvPr/>
        </p:nvSpPr>
        <p:spPr>
          <a:xfrm>
            <a:off x="352826" y="3551004"/>
            <a:ext cx="369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chemeClr val="accent1"/>
                </a:solidFill>
              </a:rPr>
              <a:t>einen Schüleraustausch</a:t>
            </a:r>
          </a:p>
          <a:p>
            <a:pPr algn="ctr"/>
            <a:r>
              <a:rPr lang="de-AT" sz="2400" b="1" dirty="0">
                <a:solidFill>
                  <a:schemeClr val="accent1"/>
                </a:solidFill>
              </a:rPr>
              <a:t> mit England machen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2A82EE-1421-F34B-AB45-64663DA45744}"/>
              </a:ext>
            </a:extLst>
          </p:cNvPr>
          <p:cNvSpPr txBox="1"/>
          <p:nvPr/>
        </p:nvSpPr>
        <p:spPr>
          <a:xfrm>
            <a:off x="4815969" y="3135505"/>
            <a:ext cx="369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chemeClr val="accent1"/>
                </a:solidFill>
              </a:rPr>
              <a:t>einen lustigen film </a:t>
            </a:r>
          </a:p>
          <a:p>
            <a:pPr algn="ctr"/>
            <a:r>
              <a:rPr lang="de-AT" sz="2400" b="1" dirty="0">
                <a:solidFill>
                  <a:schemeClr val="accent1"/>
                </a:solidFill>
              </a:rPr>
              <a:t>anschauen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AD6229-B2F9-FB4D-8456-6F2A6E53ECB9}"/>
              </a:ext>
            </a:extLst>
          </p:cNvPr>
          <p:cNvSpPr txBox="1"/>
          <p:nvPr/>
        </p:nvSpPr>
        <p:spPr>
          <a:xfrm>
            <a:off x="8486696" y="3135505"/>
            <a:ext cx="3696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chemeClr val="accent1"/>
                </a:solidFill>
              </a:rPr>
              <a:t>nach Spanien </a:t>
            </a:r>
          </a:p>
          <a:p>
            <a:pPr algn="ctr"/>
            <a:r>
              <a:rPr lang="de-AT" sz="2400" b="1" dirty="0">
                <a:solidFill>
                  <a:schemeClr val="accent1"/>
                </a:solidFill>
              </a:rPr>
              <a:t>ans Meer fahren </a:t>
            </a:r>
          </a:p>
        </p:txBody>
      </p:sp>
    </p:spTree>
    <p:extLst>
      <p:ext uri="{BB962C8B-B14F-4D97-AF65-F5344CB8AC3E}">
        <p14:creationId xmlns:p14="http://schemas.microsoft.com/office/powerpoint/2010/main" val="267801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968D8-D090-1E42-B3C7-2BEBA3707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74" y="478971"/>
            <a:ext cx="10515600" cy="1325563"/>
          </a:xfrm>
        </p:spPr>
        <p:txBody>
          <a:bodyPr/>
          <a:lstStyle/>
          <a:p>
            <a:pPr algn="ctr"/>
            <a:r>
              <a:rPr lang="fr-FR" b="1" u="sng" dirty="0" err="1">
                <a:solidFill>
                  <a:schemeClr val="accent1"/>
                </a:solidFill>
              </a:rPr>
              <a:t>Was</a:t>
            </a:r>
            <a:r>
              <a:rPr lang="fr-FR" b="1" u="sng" dirty="0">
                <a:solidFill>
                  <a:schemeClr val="accent1"/>
                </a:solidFill>
              </a:rPr>
              <a:t> </a:t>
            </a:r>
            <a:r>
              <a:rPr lang="fr-FR" b="1" u="sng" dirty="0" err="1">
                <a:solidFill>
                  <a:schemeClr val="accent1"/>
                </a:solidFill>
              </a:rPr>
              <a:t>kann</a:t>
            </a:r>
            <a:r>
              <a:rPr lang="fr-FR" b="1" u="sng" dirty="0">
                <a:solidFill>
                  <a:schemeClr val="accent1"/>
                </a:solidFill>
              </a:rPr>
              <a:t> </a:t>
            </a:r>
            <a:r>
              <a:rPr lang="fr-FR" b="1" u="sng" dirty="0" err="1">
                <a:solidFill>
                  <a:schemeClr val="accent1"/>
                </a:solidFill>
              </a:rPr>
              <a:t>ich</a:t>
            </a:r>
            <a:r>
              <a:rPr lang="fr-FR" b="1" u="sng" dirty="0">
                <a:solidFill>
                  <a:schemeClr val="accent1"/>
                </a:solidFill>
              </a:rPr>
              <a:t> </a:t>
            </a:r>
            <a:r>
              <a:rPr lang="fr-FR" b="1" u="sng" dirty="0" err="1">
                <a:solidFill>
                  <a:schemeClr val="accent1"/>
                </a:solidFill>
              </a:rPr>
              <a:t>schon</a:t>
            </a:r>
            <a:endParaRPr lang="fr-FR" b="1" u="sng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3912C4-8BEC-AE4C-84AB-B53D8C59F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549"/>
          <a:stretch/>
        </p:blipFill>
        <p:spPr>
          <a:xfrm>
            <a:off x="0" y="1804534"/>
            <a:ext cx="12188349" cy="295333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33FFE0C-D130-8E49-AC76-BA8BBFCC0523}"/>
              </a:ext>
            </a:extLst>
          </p:cNvPr>
          <p:cNvSpPr txBox="1"/>
          <p:nvPr/>
        </p:nvSpPr>
        <p:spPr>
          <a:xfrm>
            <a:off x="1524000" y="4611231"/>
            <a:ext cx="32692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>
                <a:solidFill>
                  <a:schemeClr val="accent1"/>
                </a:solidFill>
              </a:rPr>
              <a:t>es geht mit super</a:t>
            </a:r>
          </a:p>
          <a:p>
            <a:r>
              <a:rPr lang="de-CH" sz="2800" b="1" dirty="0">
                <a:solidFill>
                  <a:schemeClr val="accent1"/>
                </a:solidFill>
              </a:rPr>
              <a:t>ich bin gut drauf</a:t>
            </a:r>
          </a:p>
          <a:p>
            <a:r>
              <a:rPr lang="de-CH" sz="2800" b="1" dirty="0">
                <a:solidFill>
                  <a:schemeClr val="accent1"/>
                </a:solidFill>
              </a:rPr>
              <a:t>ich habe gute Laune.</a:t>
            </a:r>
          </a:p>
          <a:p>
            <a:r>
              <a:rPr lang="de-CH" sz="2800" b="1" dirty="0">
                <a:solidFill>
                  <a:schemeClr val="accent1"/>
                </a:solidFill>
              </a:rPr>
              <a:t>ich bin froh</a:t>
            </a:r>
          </a:p>
          <a:p>
            <a:r>
              <a:rPr lang="de-CH" sz="2800" b="1" dirty="0">
                <a:solidFill>
                  <a:schemeClr val="accent1"/>
                </a:solidFill>
              </a:rPr>
              <a:t>ich bin glücklich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722AF3-01B5-9C4F-9308-FB03095A95A0}"/>
              </a:ext>
            </a:extLst>
          </p:cNvPr>
          <p:cNvSpPr txBox="1"/>
          <p:nvPr/>
        </p:nvSpPr>
        <p:spPr>
          <a:xfrm>
            <a:off x="7053943" y="4611231"/>
            <a:ext cx="31365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chemeClr val="accent1"/>
                </a:solidFill>
              </a:rPr>
              <a:t>Es geht mir schlecht</a:t>
            </a:r>
          </a:p>
          <a:p>
            <a:r>
              <a:rPr lang="de-AT" sz="2800" b="1" dirty="0">
                <a:solidFill>
                  <a:schemeClr val="accent1"/>
                </a:solidFill>
              </a:rPr>
              <a:t>Ich bin sauer</a:t>
            </a:r>
          </a:p>
          <a:p>
            <a:r>
              <a:rPr lang="de-AT" sz="2800" b="1" dirty="0">
                <a:solidFill>
                  <a:schemeClr val="accent1"/>
                </a:solidFill>
              </a:rPr>
              <a:t>Ich bin wütend</a:t>
            </a:r>
          </a:p>
        </p:txBody>
      </p:sp>
    </p:spTree>
    <p:extLst>
      <p:ext uri="{BB962C8B-B14F-4D97-AF65-F5344CB8AC3E}">
        <p14:creationId xmlns:p14="http://schemas.microsoft.com/office/powerpoint/2010/main" val="16890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A05B8-6010-FC4D-AE62-C02B2E61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2DFA8F-3562-6C40-AD22-524471941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567C6710-5163-E04E-A534-5A9B59B45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48"/>
          <a:stretch/>
        </p:blipFill>
        <p:spPr>
          <a:xfrm>
            <a:off x="0" y="2852057"/>
            <a:ext cx="12188349" cy="26778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24E9F8-1107-824B-808C-7D95C58C7491}"/>
              </a:ext>
            </a:extLst>
          </p:cNvPr>
          <p:cNvSpPr txBox="1"/>
          <p:nvPr/>
        </p:nvSpPr>
        <p:spPr>
          <a:xfrm>
            <a:off x="4389990" y="3521007"/>
            <a:ext cx="212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ich Ferien habe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77519E-591A-E24E-BC4C-B56FCFF5AD31}"/>
              </a:ext>
            </a:extLst>
          </p:cNvPr>
          <p:cNvSpPr txBox="1"/>
          <p:nvPr/>
        </p:nvSpPr>
        <p:spPr>
          <a:xfrm>
            <a:off x="5700425" y="3897087"/>
            <a:ext cx="3242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ich früh aufstehen muss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97EB8D-ED58-1741-8C87-8C1789C001C1}"/>
              </a:ext>
            </a:extLst>
          </p:cNvPr>
          <p:cNvSpPr txBox="1"/>
          <p:nvPr/>
        </p:nvSpPr>
        <p:spPr>
          <a:xfrm>
            <a:off x="6353568" y="4419602"/>
            <a:ext cx="2986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eine Schulparty feiern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5EAA46-F3C1-874D-BFB1-95133F2C4E8A}"/>
              </a:ext>
            </a:extLst>
          </p:cNvPr>
          <p:cNvSpPr txBox="1"/>
          <p:nvPr/>
        </p:nvSpPr>
        <p:spPr>
          <a:xfrm>
            <a:off x="6409174" y="4923519"/>
            <a:ext cx="382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ich viele Hausaufgaben habe</a:t>
            </a:r>
          </a:p>
        </p:txBody>
      </p:sp>
    </p:spTree>
    <p:extLst>
      <p:ext uri="{BB962C8B-B14F-4D97-AF65-F5344CB8AC3E}">
        <p14:creationId xmlns:p14="http://schemas.microsoft.com/office/powerpoint/2010/main" val="336344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628B14-F825-1E4E-A39B-964C32337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65125"/>
            <a:ext cx="12387943" cy="652253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075D0D-D48A-2F44-BE86-E13BDD312C81}"/>
              </a:ext>
            </a:extLst>
          </p:cNvPr>
          <p:cNvSpPr txBox="1"/>
          <p:nvPr/>
        </p:nvSpPr>
        <p:spPr>
          <a:xfrm>
            <a:off x="4853972" y="897101"/>
            <a:ext cx="212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Entschuldigung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3FC60D-ED4A-4844-B9D4-B955C8C60329}"/>
              </a:ext>
            </a:extLst>
          </p:cNvPr>
          <p:cNvSpPr txBox="1"/>
          <p:nvPr/>
        </p:nvSpPr>
        <p:spPr>
          <a:xfrm>
            <a:off x="5328925" y="1429077"/>
            <a:ext cx="788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bitte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91AF69-CF5E-5E45-B15D-A37B07DD0275}"/>
              </a:ext>
            </a:extLst>
          </p:cNvPr>
          <p:cNvSpPr txBox="1"/>
          <p:nvPr/>
        </p:nvSpPr>
        <p:spPr>
          <a:xfrm>
            <a:off x="7244626" y="1876873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mir leid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85236D-FD2A-284A-ACB9-230B72F51D6E}"/>
              </a:ext>
            </a:extLst>
          </p:cNvPr>
          <p:cNvSpPr txBox="1"/>
          <p:nvPr/>
        </p:nvSpPr>
        <p:spPr>
          <a:xfrm>
            <a:off x="6637409" y="2325800"/>
            <a:ext cx="1117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Stimmt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0CE67D-B4E2-544B-BFF5-C3C840C6C610}"/>
              </a:ext>
            </a:extLst>
          </p:cNvPr>
          <p:cNvSpPr txBox="1"/>
          <p:nvPr/>
        </p:nvSpPr>
        <p:spPr>
          <a:xfrm>
            <a:off x="1306286" y="4402124"/>
            <a:ext cx="4286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soll mehr gesunde Sachen essen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1E5612-106D-8440-99B5-180C0D26255A}"/>
              </a:ext>
            </a:extLst>
          </p:cNvPr>
          <p:cNvSpPr txBox="1"/>
          <p:nvPr/>
        </p:nvSpPr>
        <p:spPr>
          <a:xfrm>
            <a:off x="2398684" y="5307603"/>
            <a:ext cx="467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sollen mir mehr Taschengeld geben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972363-A61D-E640-A090-C2B6A1A6D3D0}"/>
              </a:ext>
            </a:extLst>
          </p:cNvPr>
          <p:cNvSpPr txBox="1"/>
          <p:nvPr/>
        </p:nvSpPr>
        <p:spPr>
          <a:xfrm>
            <a:off x="1480458" y="6288947"/>
            <a:ext cx="473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chemeClr val="accent1"/>
                </a:solidFill>
              </a:rPr>
              <a:t>soll weniger mit dem Handy spielen</a:t>
            </a:r>
          </a:p>
        </p:txBody>
      </p:sp>
    </p:spTree>
    <p:extLst>
      <p:ext uri="{BB962C8B-B14F-4D97-AF65-F5344CB8AC3E}">
        <p14:creationId xmlns:p14="http://schemas.microsoft.com/office/powerpoint/2010/main" val="28757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A8511A-AF03-8A4E-B969-B87ED52D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gk10_11_Bd1_AB_Track_18_K03_So lerne und uebe ich_U5_1" descr="gk10_11_Bd1_AB_Track_18_K03_So lerne und uebe ich_U5_1">
            <a:hlinkClick r:id="" action="ppaction://media"/>
            <a:extLst>
              <a:ext uri="{FF2B5EF4-FFF2-40B4-BE49-F238E27FC236}">
                <a16:creationId xmlns:a16="http://schemas.microsoft.com/office/drawing/2014/main" id="{97113C19-690E-7C48-9C9A-9715627ED5A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594100"/>
            <a:ext cx="812800" cy="8128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3FE550-7B74-2948-A2F0-B7C5C70E3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00"/>
            <a:ext cx="11912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CE401B5-DB66-6148-BCB8-F5AA9B6C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26" y="2278453"/>
            <a:ext cx="12017874" cy="30678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B89129-2AF3-8947-98A6-4728B296535D}"/>
              </a:ext>
            </a:extLst>
          </p:cNvPr>
          <p:cNvSpPr txBox="1"/>
          <p:nvPr/>
        </p:nvSpPr>
        <p:spPr>
          <a:xfrm>
            <a:off x="5073852" y="3772971"/>
            <a:ext cx="31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schlechte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6254721" y="2739626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sauer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330D2A-C12D-6040-9BE5-4DB496DF7A7D}"/>
              </a:ext>
            </a:extLst>
          </p:cNvPr>
          <p:cNvSpPr txBox="1"/>
          <p:nvPr/>
        </p:nvSpPr>
        <p:spPr>
          <a:xfrm>
            <a:off x="4567776" y="4775145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drauf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1619104" y="5481711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5273085" y="3246329"/>
            <a:ext cx="23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Laune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3A1E39-B7B9-8D48-848C-C3172A19FADC}"/>
              </a:ext>
            </a:extLst>
          </p:cNvPr>
          <p:cNvSpPr txBox="1"/>
          <p:nvPr/>
        </p:nvSpPr>
        <p:spPr>
          <a:xfrm>
            <a:off x="5191755" y="4265603"/>
            <a:ext cx="175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schlecht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7F4007-9D18-B341-A378-F35DFAE9126D}"/>
              </a:ext>
            </a:extLst>
          </p:cNvPr>
          <p:cNvSpPr txBox="1"/>
          <p:nvPr/>
        </p:nvSpPr>
        <p:spPr>
          <a:xfrm>
            <a:off x="5233958" y="2265862"/>
            <a:ext cx="57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A693F7E3-56AC-1A4C-8192-9E16604C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24" y="192377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7B37EC-8BC0-964A-8A65-C86A88FD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24" y="518608"/>
            <a:ext cx="8407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  <p:bldP spid="8" grpId="0" build="p" bldLvl="5"/>
      <p:bldP spid="9" grpId="0" build="p" bldLvl="5"/>
      <p:bldP spid="4" grpId="0" build="p" bldLvl="5"/>
      <p:bldP spid="6" grpId="0" build="p" bldLvl="5"/>
      <p:bldP spid="16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0FB27-D774-C840-B0C5-4E067B4E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B7C9CC-0A38-C047-BC91-6B1A1D7E0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2064"/>
            <a:ext cx="7798186" cy="5372291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ABF6E1-2BD4-1641-9FA4-8A836A01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2" y="5884355"/>
            <a:ext cx="8349234" cy="8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1619104" y="5481711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A693F7E3-56AC-1A4C-8192-9E16604C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00" y="24752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1F3731-5BD7-C846-B6E7-4488DF6E4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0" y="493181"/>
            <a:ext cx="12192000" cy="6392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6A2FC1-AF71-6F46-9D6A-16D41F663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0" y="2425699"/>
            <a:ext cx="11912600" cy="21717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DF8685F-8964-5548-9F16-5E0C1F576297}"/>
              </a:ext>
            </a:extLst>
          </p:cNvPr>
          <p:cNvSpPr txBox="1"/>
          <p:nvPr/>
        </p:nvSpPr>
        <p:spPr>
          <a:xfrm>
            <a:off x="4992965" y="2425700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DF39BAC-49CE-E545-8000-ECD17D31FF00}"/>
              </a:ext>
            </a:extLst>
          </p:cNvPr>
          <p:cNvSpPr txBox="1"/>
          <p:nvPr/>
        </p:nvSpPr>
        <p:spPr>
          <a:xfrm>
            <a:off x="9450665" y="2425700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540040E-A0CF-CA4E-8AF9-556D08E67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00" y="5183261"/>
            <a:ext cx="5778500" cy="596900"/>
          </a:xfrm>
          <a:prstGeom prst="rect">
            <a:avLst/>
          </a:prstGeom>
        </p:spPr>
      </p:pic>
      <p:pic>
        <p:nvPicPr>
          <p:cNvPr id="2" name="gk10_11_Bd1_AB_Track_15_K03_U4c_1" descr="gk10_11_Bd1_AB_Track_15_K03_U4c_1">
            <a:hlinkClick r:id="" action="ppaction://media"/>
            <a:extLst>
              <a:ext uri="{FF2B5EF4-FFF2-40B4-BE49-F238E27FC236}">
                <a16:creationId xmlns:a16="http://schemas.microsoft.com/office/drawing/2014/main" id="{93DA9B48-2A2D-724B-8D9F-3312531A0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1990" y="47768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782C6F-CFF6-4A45-971A-2961B6B60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9" y="1871004"/>
            <a:ext cx="11944039" cy="247845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240891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240B8D-4224-0844-B932-A0F022BE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2" y="575729"/>
            <a:ext cx="8572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ED3E0F7-2859-9046-8C9B-FF8803547529}"/>
              </a:ext>
            </a:extLst>
          </p:cNvPr>
          <p:cNvSpPr txBox="1"/>
          <p:nvPr/>
        </p:nvSpPr>
        <p:spPr>
          <a:xfrm>
            <a:off x="728856" y="1839000"/>
            <a:ext cx="78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1?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bin </a:t>
            </a:r>
            <a:r>
              <a:rPr lang="fr-FR" sz="2400" b="1" dirty="0" err="1">
                <a:solidFill>
                  <a:schemeClr val="accent1"/>
                </a:solidFill>
              </a:rPr>
              <a:t>wütend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gelernt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>
                <a:solidFill>
                  <a:schemeClr val="accent1"/>
                </a:solidFill>
              </a:rPr>
              <a:t>.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8" name="Titre 3">
            <a:extLst>
              <a:ext uri="{FF2B5EF4-FFF2-40B4-BE49-F238E27FC236}">
                <a16:creationId xmlns:a16="http://schemas.microsoft.com/office/drawing/2014/main" id="{2B31C2D7-59B1-A948-8F99-8A2191BE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2" y="249312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6080DF-0BCD-994D-A4FC-691ECFFE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2" y="365993"/>
            <a:ext cx="9283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3">
            <a:extLst>
              <a:ext uri="{FF2B5EF4-FFF2-40B4-BE49-F238E27FC236}">
                <a16:creationId xmlns:a16="http://schemas.microsoft.com/office/drawing/2014/main" id="{2B31C2D7-59B1-A948-8F99-8A2191BE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1" y="249311"/>
            <a:ext cx="10515600" cy="1325563"/>
          </a:xfrm>
        </p:spPr>
        <p:txBody>
          <a:bodyPr/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F01B606-FB7B-B544-8538-F140C0C2735F}"/>
              </a:ext>
            </a:extLst>
          </p:cNvPr>
          <p:cNvSpPr txBox="1"/>
          <p:nvPr/>
        </p:nvSpPr>
        <p:spPr>
          <a:xfrm>
            <a:off x="630380" y="1872821"/>
            <a:ext cx="78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2?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bin </a:t>
            </a:r>
            <a:r>
              <a:rPr lang="fr-FR" sz="2400" b="1" dirty="0" err="1">
                <a:solidFill>
                  <a:schemeClr val="accent1"/>
                </a:solidFill>
              </a:rPr>
              <a:t>froh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länger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schlafen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C95D003-6D8E-AB4A-8267-3D24E9443834}"/>
              </a:ext>
            </a:extLst>
          </p:cNvPr>
          <p:cNvSpPr txBox="1"/>
          <p:nvPr/>
        </p:nvSpPr>
        <p:spPr>
          <a:xfrm>
            <a:off x="630380" y="3740428"/>
            <a:ext cx="78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fühlst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dich</a:t>
            </a:r>
            <a:r>
              <a:rPr lang="fr-FR" sz="2400" b="1" dirty="0">
                <a:solidFill>
                  <a:schemeClr val="accent1"/>
                </a:solidFill>
              </a:rPr>
              <a:t> in Situation 2?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bin </a:t>
            </a:r>
            <a:r>
              <a:rPr lang="fr-FR" sz="2400" b="1" dirty="0" err="1">
                <a:solidFill>
                  <a:schemeClr val="accent1"/>
                </a:solidFill>
              </a:rPr>
              <a:t>sauer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- Weil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treffen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F8CF0B-399E-114F-A63E-B6187A0EC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0" y="372579"/>
            <a:ext cx="9283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5"/>
      <p:bldP spid="30" grpId="0" uiExpand="1" build="p" bldLvl="5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Office PowerPoint</Application>
  <PresentationFormat>Grand écran</PresentationFormat>
  <Paragraphs>173</Paragraphs>
  <Slides>35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Was kann ich schon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Brülhart Evelyne</cp:lastModifiedBy>
  <cp:revision>97</cp:revision>
  <dcterms:created xsi:type="dcterms:W3CDTF">2018-08-20T18:37:47Z</dcterms:created>
  <dcterms:modified xsi:type="dcterms:W3CDTF">2020-11-12T07:52:17Z</dcterms:modified>
</cp:coreProperties>
</file>