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66" r:id="rId3"/>
    <p:sldId id="267" r:id="rId4"/>
    <p:sldId id="268" r:id="rId5"/>
    <p:sldId id="270" r:id="rId6"/>
    <p:sldId id="271" r:id="rId7"/>
    <p:sldId id="272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407"/>
  </p:normalViewPr>
  <p:slideViewPr>
    <p:cSldViewPr snapToGrid="0" snapToObjects="1">
      <p:cViewPr varScale="1">
        <p:scale>
          <a:sx n="109" d="100"/>
          <a:sy n="109" d="100"/>
        </p:scale>
        <p:origin x="21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BE8B95-2F26-DA49-8E2B-5C22ADDE8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4EB2DD-C538-F84B-B767-5BA6323C1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8321E5-5BCB-334C-84C6-3D7DF764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0C5298-A5E4-234E-8532-16FA798B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32427C-477C-1146-8A82-9AEAD4ED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33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0C036-6692-6147-A946-FEF4429C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D0AB3E-F1E8-D847-9A1F-892906EB1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5607AD-A0BC-734E-84E4-5E9E7A6C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42BCA8-7E79-D54E-B16D-94A617C7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EBB786-B7C1-094C-BA2A-1A79A4CAC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716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8F6B77B-75BB-244D-9D53-52494819DB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EAA678-617F-8A40-96C2-0F8044B11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126972-F0D6-EF48-8DF1-0611C98A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3F4091-AF5B-6F45-A879-611C542D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018EFC-57F0-E947-8562-7161F819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749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7E111-FA29-D749-8AFA-24630CA4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AB5045-3750-5244-9788-262686613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00E62-80D6-DB47-93F9-63762705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4435AC-5E5F-9349-A002-DCC51FE7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698469-81EC-2B4E-A67C-4B859536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2605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19633-F789-144C-892B-189B1915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7B93C3-7A1B-5D41-ABB0-C5420DFB6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A20A6F-8F95-6742-BDFF-0CA28346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F09692-C25E-C44C-B692-328CD687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6AEC18-AEC8-2843-AAA8-1C5A3375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779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92290-CE06-9648-AD61-386C031D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380B62-1122-4A41-9585-0235F9BE0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0C092B-90FF-2447-8B76-F53D7E6C9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DED100-DDE6-3941-BA21-B55DE056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1158D3-3DC2-464E-BCE3-14C75175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3ABFF0-DE67-6546-B6A5-80DE8397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281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8236B-82BC-5446-8CD6-51340F26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6D935B-F8DF-C14A-A4BC-A1896CC89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37FE8D-5772-A644-B9EF-20EBEB09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CD3FFB5-4BEF-754C-BD2E-E57E4E579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4DB7E4-CCEC-7B4C-8A55-DEB5813D7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0C74E2-D43C-8447-82A3-56C3C96B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088F730-59F7-344F-9C49-039D163A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4DF57DB-4F21-8D44-B322-3CB821A9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569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C8E21-BE03-1A4E-936C-D6BC560B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71A38E-90A5-2F4A-B453-46DE4728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B7931A-16AD-8D43-8C18-055BCFE1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C1A4E6-7CF0-3C40-9476-CB725912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813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EF58C2-922E-794A-9D4D-75A2F535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53B0CE-DCCA-7842-BFE4-75A95F3B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17803B-EB2F-DC43-BDC0-C8EAC0B7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80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EA7F9-1307-9B4B-847B-9B70EF9D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4B38F5-FD61-FC4C-BEFE-B9D81F12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2F49F-FBFB-1945-B87F-4300F1BDB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5F9AB9-82B1-A14D-9960-689BFD99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0F7709-468E-C743-AFF5-0798F83F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DECBEA-33EC-F047-A24E-4B26AAED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593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ED5BB-280C-C540-ABB2-B1EEDAA6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105F3EA3-8924-1C46-AC4D-AB08E3969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ADB714-71DC-F343-9B4C-34623672A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19F55E-6003-7849-B218-3699445A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135CC4-7DDB-744B-9C67-99778DE4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4AD326-8ECA-9C41-A080-F5D3B9D6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06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C33C79-CBA0-9342-B3FA-A1DB5C51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309F6F-36A4-B74E-A826-246003C33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77D9D2-AD8A-E24D-B667-5B2B9F69B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BD546-72C2-674F-ACDB-779357A9057E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AEA78B-73AF-404A-B487-64BAC2AD1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3553BB-21D1-5A44-935E-04048BE67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BF4A2-2952-394B-8F66-DAD20CFB308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317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F6287B-D328-0647-8F38-7022EA4AD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3506"/>
            <a:ext cx="10515600" cy="511674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de-DE" b="1" dirty="0"/>
              <a:t>Domino:</a:t>
            </a:r>
          </a:p>
          <a:p>
            <a:pPr marL="0" indent="0">
              <a:buNone/>
            </a:pPr>
            <a:r>
              <a:rPr lang="de-DE" b="1" dirty="0"/>
              <a:t>Spielt zu zweit.</a:t>
            </a:r>
          </a:p>
          <a:p>
            <a:endParaRPr lang="de-D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AAE5F2C-C5C0-5D48-B79A-6D9D2456C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93" y="79211"/>
            <a:ext cx="11709400" cy="11430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84BBA6F-1A42-4B45-99CE-5072D507977B}"/>
              </a:ext>
            </a:extLst>
          </p:cNvPr>
          <p:cNvSpPr txBox="1">
            <a:spLocks/>
          </p:cNvSpPr>
          <p:nvPr/>
        </p:nvSpPr>
        <p:spPr>
          <a:xfrm>
            <a:off x="447261" y="316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000" b="1" dirty="0">
                <a:solidFill>
                  <a:schemeClr val="accent1"/>
                </a:solidFill>
              </a:rPr>
              <a:t>Plateau 1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2699342-F1BA-8147-B4E4-33235259D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8840">
            <a:off x="952582" y="2661859"/>
            <a:ext cx="4672547" cy="311107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9369D8E-8B96-2144-BA4C-DCCA68C93E41}"/>
              </a:ext>
            </a:extLst>
          </p:cNvPr>
          <p:cNvSpPr txBox="1"/>
          <p:nvPr/>
        </p:nvSpPr>
        <p:spPr>
          <a:xfrm>
            <a:off x="6381158" y="1222211"/>
            <a:ext cx="4929811" cy="5584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000" dirty="0"/>
              <a:t>Das Klasssenzimmer ist im ersten Stock.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000" dirty="0"/>
              <a:t>Frau Degner arbeitet oft am Computer.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000" dirty="0"/>
              <a:t>In der Klasse 9C sind 24 Schüler.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000" dirty="0"/>
              <a:t>Am Kiosk kann man Comics kaufen.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000" dirty="0"/>
              <a:t>Der Supermarkt ist in der Rosenstrasse.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000" dirty="0"/>
              <a:t>Geh zuerst nach rechts, dann geradeaus.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000" dirty="0"/>
              <a:t>Mein Onkel heisst Roland Brenner.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000" dirty="0"/>
              <a:t>Er fährt mit dem Auto zur Arbeit.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000" dirty="0"/>
              <a:t>Er ist Bäcker und backt Brot und Brötchen.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000" dirty="0"/>
              <a:t>Am 17. März macht Emily eine Party.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000" dirty="0"/>
              <a:t>Sie darf bis 22 Uhr feiern.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000" dirty="0"/>
              <a:t>Peter war im Bett. Er hatte Kopfweh.</a:t>
            </a:r>
          </a:p>
        </p:txBody>
      </p:sp>
    </p:spTree>
    <p:extLst>
      <p:ext uri="{BB962C8B-B14F-4D97-AF65-F5344CB8AC3E}">
        <p14:creationId xmlns:p14="http://schemas.microsoft.com/office/powerpoint/2010/main" val="80783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20" y="159211"/>
            <a:ext cx="8153604" cy="5578782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1631373" y="1220066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Beispiele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4776886" y="1586771"/>
            <a:ext cx="240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 Wochenende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2509371" y="2686731"/>
            <a:ext cx="240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ins Kino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6296729" y="2948602"/>
            <a:ext cx="240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Volleyball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3999771" y="3752994"/>
            <a:ext cx="240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15 Uhr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6320808" y="4584207"/>
            <a:ext cx="240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Fährst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6608796" y="5161100"/>
            <a:ext cx="240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Fahrrad</a:t>
            </a:r>
          </a:p>
        </p:txBody>
      </p:sp>
    </p:spTree>
    <p:extLst>
      <p:ext uri="{BB962C8B-B14F-4D97-AF65-F5344CB8AC3E}">
        <p14:creationId xmlns:p14="http://schemas.microsoft.com/office/powerpoint/2010/main" val="68540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17" y="1041546"/>
            <a:ext cx="9448800" cy="11049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579811" y="2438411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Beispiele: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579811" y="3208269"/>
            <a:ext cx="4872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A: Was machst du am Wochenende?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5891506" y="3254435"/>
            <a:ext cx="5641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B: Am Wochenende gehe ich schwimmen.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579811" y="3978127"/>
            <a:ext cx="4872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A: Kommst du mit ins Kino?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5891506" y="3978127"/>
            <a:ext cx="4872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B: Ja, gern! / Nein, das geht nicht.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C1DEE0E-6118-964A-82DC-D161B9B55371}"/>
              </a:ext>
            </a:extLst>
          </p:cNvPr>
          <p:cNvSpPr txBox="1"/>
          <p:nvPr/>
        </p:nvSpPr>
        <p:spPr>
          <a:xfrm>
            <a:off x="579811" y="4731757"/>
            <a:ext cx="4872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…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BC8E969-43E3-3643-8FE9-73AC6256327D}"/>
              </a:ext>
            </a:extLst>
          </p:cNvPr>
          <p:cNvSpPr txBox="1"/>
          <p:nvPr/>
        </p:nvSpPr>
        <p:spPr>
          <a:xfrm>
            <a:off x="5891505" y="4593256"/>
            <a:ext cx="4872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…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CEAE23-DC16-7041-A110-0BD637C456DC}"/>
              </a:ext>
            </a:extLst>
          </p:cNvPr>
          <p:cNvSpPr txBox="1"/>
          <p:nvPr/>
        </p:nvSpPr>
        <p:spPr>
          <a:xfrm>
            <a:off x="579810" y="5485387"/>
            <a:ext cx="4872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B: Was machst du am Montag?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933F50A-4707-5B42-9FD7-D2245254BCFE}"/>
              </a:ext>
            </a:extLst>
          </p:cNvPr>
          <p:cNvSpPr txBox="1"/>
          <p:nvPr/>
        </p:nvSpPr>
        <p:spPr>
          <a:xfrm>
            <a:off x="5891506" y="5485387"/>
            <a:ext cx="5641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A: Am Montag spiele ich Tennis.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477581C-9E39-1D4E-822B-B6881B269D5A}"/>
              </a:ext>
            </a:extLst>
          </p:cNvPr>
          <p:cNvSpPr txBox="1"/>
          <p:nvPr/>
        </p:nvSpPr>
        <p:spPr>
          <a:xfrm>
            <a:off x="565366" y="6008184"/>
            <a:ext cx="4872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…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1FC8C94-9978-8741-B517-3B696105E245}"/>
              </a:ext>
            </a:extLst>
          </p:cNvPr>
          <p:cNvSpPr txBox="1"/>
          <p:nvPr/>
        </p:nvSpPr>
        <p:spPr>
          <a:xfrm>
            <a:off x="5891504" y="5978246"/>
            <a:ext cx="4872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…</a:t>
            </a:r>
            <a:endParaRPr lang="de-DE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34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955" y="351389"/>
            <a:ext cx="6767980" cy="5825476"/>
          </a:xfrm>
        </p:spPr>
      </p:pic>
    </p:spTree>
    <p:extLst>
      <p:ext uri="{BB962C8B-B14F-4D97-AF65-F5344CB8AC3E}">
        <p14:creationId xmlns:p14="http://schemas.microsoft.com/office/powerpoint/2010/main" val="1591773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57" y="1185005"/>
            <a:ext cx="5662367" cy="3910334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197257" y="1288666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fragen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2360537" y="1018585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schreiben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4523817" y="1249418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erklären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197257" y="3940903"/>
            <a:ext cx="1786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antworten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4875708" y="4014700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üben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2012885" y="4014700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trainieren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4139902" y="4510519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wählen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4878212" y="2941990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lernen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63" y="1480250"/>
            <a:ext cx="5787648" cy="3526088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12FD813-9D7C-F147-872A-1C7F395A73DD}"/>
              </a:ext>
            </a:extLst>
          </p:cNvPr>
          <p:cNvCxnSpPr/>
          <p:nvPr/>
        </p:nvCxnSpPr>
        <p:spPr>
          <a:xfrm>
            <a:off x="4346222" y="2941990"/>
            <a:ext cx="643467" cy="2640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8147F065-978C-7642-8080-77713BEAE13D}"/>
              </a:ext>
            </a:extLst>
          </p:cNvPr>
          <p:cNvSpPr txBox="1"/>
          <p:nvPr/>
        </p:nvSpPr>
        <p:spPr>
          <a:xfrm>
            <a:off x="6075658" y="1634039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der Radiergummi 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D50710-8F78-084A-82DF-095D85385A33}"/>
              </a:ext>
            </a:extLst>
          </p:cNvPr>
          <p:cNvSpPr txBox="1"/>
          <p:nvPr/>
        </p:nvSpPr>
        <p:spPr>
          <a:xfrm>
            <a:off x="8022904" y="1340605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das Arbeitsbuch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DC14260-7865-B746-9630-5EC2001FB26E}"/>
              </a:ext>
            </a:extLst>
          </p:cNvPr>
          <p:cNvSpPr txBox="1"/>
          <p:nvPr/>
        </p:nvSpPr>
        <p:spPr>
          <a:xfrm>
            <a:off x="10255982" y="1814112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das Lineal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7A900AE-B971-3B4B-ACDC-3A1A4611BE22}"/>
              </a:ext>
            </a:extLst>
          </p:cNvPr>
          <p:cNvSpPr txBox="1"/>
          <p:nvPr/>
        </p:nvSpPr>
        <p:spPr>
          <a:xfrm>
            <a:off x="6075658" y="3550010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die Hefte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3FB569B-2896-8842-8970-B58B43373F6A}"/>
              </a:ext>
            </a:extLst>
          </p:cNvPr>
          <p:cNvSpPr txBox="1"/>
          <p:nvPr/>
        </p:nvSpPr>
        <p:spPr>
          <a:xfrm>
            <a:off x="6666200" y="4864506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der Stift</a:t>
            </a:r>
            <a:endParaRPr lang="de-DE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98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452DECD5-4E1F-C64D-BA6A-02E776E90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01" y="102227"/>
            <a:ext cx="4826000" cy="3707144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EDCFDC4-4CAF-4C45-A15A-2F565B1F0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502" y="139228"/>
            <a:ext cx="4705353" cy="362373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9CFD79B-DD5B-CF46-BD5A-AF8B24459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933" y="3933229"/>
            <a:ext cx="6366933" cy="275543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A920CF6-4E5E-A44F-8AFA-24F2CD52ACD3}"/>
              </a:ext>
            </a:extLst>
          </p:cNvPr>
          <p:cNvSpPr txBox="1"/>
          <p:nvPr/>
        </p:nvSpPr>
        <p:spPr>
          <a:xfrm>
            <a:off x="161872" y="499506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Physik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D0B4669-A70A-DB4F-BBEA-DE21AA3D9EE1}"/>
              </a:ext>
            </a:extLst>
          </p:cNvPr>
          <p:cNvSpPr txBox="1"/>
          <p:nvPr/>
        </p:nvSpPr>
        <p:spPr>
          <a:xfrm>
            <a:off x="1977792" y="375648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Deutsch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1A9D819-A3A4-5148-A493-ACFE26AB5837}"/>
              </a:ext>
            </a:extLst>
          </p:cNvPr>
          <p:cNvSpPr txBox="1"/>
          <p:nvPr/>
        </p:nvSpPr>
        <p:spPr>
          <a:xfrm>
            <a:off x="3458005" y="668410"/>
            <a:ext cx="1865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Mathematik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8DC0CBC-1FF3-E04F-ABBB-E86EAB4DB5FA}"/>
              </a:ext>
            </a:extLst>
          </p:cNvPr>
          <p:cNvSpPr txBox="1"/>
          <p:nvPr/>
        </p:nvSpPr>
        <p:spPr>
          <a:xfrm>
            <a:off x="830738" y="3178803"/>
            <a:ext cx="1621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Englisch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27106C7-1DB9-D340-92EA-4637BAE20DC6}"/>
              </a:ext>
            </a:extLst>
          </p:cNvPr>
          <p:cNvSpPr txBox="1"/>
          <p:nvPr/>
        </p:nvSpPr>
        <p:spPr>
          <a:xfrm>
            <a:off x="2934212" y="3131028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Kunst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2CBE023-AFB1-964E-82DB-F9B56EF8E1E0}"/>
              </a:ext>
            </a:extLst>
          </p:cNvPr>
          <p:cNvSpPr txBox="1"/>
          <p:nvPr/>
        </p:nvSpPr>
        <p:spPr>
          <a:xfrm>
            <a:off x="6693388" y="437577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der Direktor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F1E4811-F0DF-CA4E-A20B-226C4ABA7F0C}"/>
              </a:ext>
            </a:extLst>
          </p:cNvPr>
          <p:cNvSpPr txBox="1"/>
          <p:nvPr/>
        </p:nvSpPr>
        <p:spPr>
          <a:xfrm>
            <a:off x="8626514" y="494337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die Schüler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DD62B34-14C6-544A-9B69-4736C5306C82}"/>
              </a:ext>
            </a:extLst>
          </p:cNvPr>
          <p:cNvSpPr txBox="1"/>
          <p:nvPr/>
        </p:nvSpPr>
        <p:spPr>
          <a:xfrm>
            <a:off x="5388541" y="1904049"/>
            <a:ext cx="2124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die Sekretärin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E8EBDFC-1F81-654E-AE1A-E8E0A454322A}"/>
              </a:ext>
            </a:extLst>
          </p:cNvPr>
          <p:cNvSpPr txBox="1"/>
          <p:nvPr/>
        </p:nvSpPr>
        <p:spPr>
          <a:xfrm>
            <a:off x="6172185" y="2805744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der Hauswart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23E2B3F-89AE-8B44-A5B8-2A08E3CFE209}"/>
              </a:ext>
            </a:extLst>
          </p:cNvPr>
          <p:cNvSpPr txBox="1"/>
          <p:nvPr/>
        </p:nvSpPr>
        <p:spPr>
          <a:xfrm>
            <a:off x="8182993" y="3036576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der Koch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53A970C-435B-1F43-B54F-6ACD660B5B61}"/>
              </a:ext>
            </a:extLst>
          </p:cNvPr>
          <p:cNvSpPr txBox="1"/>
          <p:nvPr/>
        </p:nvSpPr>
        <p:spPr>
          <a:xfrm>
            <a:off x="9628998" y="2823957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die Lehrer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748776E-843C-3143-8845-1D680DB3848B}"/>
              </a:ext>
            </a:extLst>
          </p:cNvPr>
          <p:cNvSpPr txBox="1"/>
          <p:nvPr/>
        </p:nvSpPr>
        <p:spPr>
          <a:xfrm>
            <a:off x="1668944" y="3617263"/>
            <a:ext cx="308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der Computerraum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B94A406-6E73-364C-A038-DD206A9EAB16}"/>
              </a:ext>
            </a:extLst>
          </p:cNvPr>
          <p:cNvSpPr txBox="1"/>
          <p:nvPr/>
        </p:nvSpPr>
        <p:spPr>
          <a:xfrm>
            <a:off x="3802036" y="4272216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der Kunstraum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C37A016-0558-0D48-AF5A-44AEAA03D5FC}"/>
              </a:ext>
            </a:extLst>
          </p:cNvPr>
          <p:cNvSpPr txBox="1"/>
          <p:nvPr/>
        </p:nvSpPr>
        <p:spPr>
          <a:xfrm>
            <a:off x="5774238" y="4342000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das Lehrerzimmer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D023309-03FA-4E4F-A0FB-760BDCC4AAF8}"/>
              </a:ext>
            </a:extLst>
          </p:cNvPr>
          <p:cNvSpPr txBox="1"/>
          <p:nvPr/>
        </p:nvSpPr>
        <p:spPr>
          <a:xfrm>
            <a:off x="8249240" y="4428781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die Bibliothek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8FDABD6-EA6F-C540-93EE-B44D060FD892}"/>
              </a:ext>
            </a:extLst>
          </p:cNvPr>
          <p:cNvSpPr txBox="1"/>
          <p:nvPr/>
        </p:nvSpPr>
        <p:spPr>
          <a:xfrm>
            <a:off x="1977791" y="4849282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die Schulkantine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77BF25E-8B04-7A4B-BC0C-71483796A6AE}"/>
              </a:ext>
            </a:extLst>
          </p:cNvPr>
          <p:cNvSpPr txBox="1"/>
          <p:nvPr/>
        </p:nvSpPr>
        <p:spPr>
          <a:xfrm>
            <a:off x="2276333" y="6111108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die Turnhalle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C65DC1F3-4FD7-EA46-8990-1172C8FC9420}"/>
              </a:ext>
            </a:extLst>
          </p:cNvPr>
          <p:cNvCxnSpPr>
            <a:cxnSpLocks/>
          </p:cNvCxnSpPr>
          <p:nvPr/>
        </p:nvCxnSpPr>
        <p:spPr>
          <a:xfrm flipV="1">
            <a:off x="3802036" y="5976767"/>
            <a:ext cx="1108631" cy="2720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40DA6C59-2747-2B42-B41E-51D20E4183BA}"/>
              </a:ext>
            </a:extLst>
          </p:cNvPr>
          <p:cNvSpPr txBox="1"/>
          <p:nvPr/>
        </p:nvSpPr>
        <p:spPr>
          <a:xfrm>
            <a:off x="7950701" y="6341940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der Biologieraum</a:t>
            </a:r>
            <a:endParaRPr lang="de-DE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1F87FE5-D92A-8A4D-B9A3-62B6F55DB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6220" y="524934"/>
            <a:ext cx="9002688" cy="5414963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5CCBCD7-4FF1-3140-8EA6-8D938528EA8A}"/>
              </a:ext>
            </a:extLst>
          </p:cNvPr>
          <p:cNvSpPr txBox="1"/>
          <p:nvPr/>
        </p:nvSpPr>
        <p:spPr>
          <a:xfrm>
            <a:off x="4867133" y="895641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Bibliothek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D9F2E6F-D37B-A841-915A-F55151A90DF1}"/>
              </a:ext>
            </a:extLst>
          </p:cNvPr>
          <p:cNvSpPr txBox="1"/>
          <p:nvPr/>
        </p:nvSpPr>
        <p:spPr>
          <a:xfrm>
            <a:off x="2615000" y="1357306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Koch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71F3F3-A991-C74E-B673-E0C5C5FF99CB}"/>
              </a:ext>
            </a:extLst>
          </p:cNvPr>
          <p:cNvSpPr txBox="1"/>
          <p:nvPr/>
        </p:nvSpPr>
        <p:spPr>
          <a:xfrm>
            <a:off x="4257533" y="1728013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Sekretärin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F29FBCB-AA29-3B45-BDEA-898D5DD6605D}"/>
              </a:ext>
            </a:extLst>
          </p:cNvPr>
          <p:cNvSpPr txBox="1"/>
          <p:nvPr/>
        </p:nvSpPr>
        <p:spPr>
          <a:xfrm>
            <a:off x="3842164" y="3001583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Mathematik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538323A-F417-794E-9754-44AA477DA4B9}"/>
              </a:ext>
            </a:extLst>
          </p:cNvPr>
          <p:cNvSpPr txBox="1"/>
          <p:nvPr/>
        </p:nvSpPr>
        <p:spPr>
          <a:xfrm>
            <a:off x="2588399" y="3463248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Biologieraum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A966027-9406-D041-8C94-3D74681E963D}"/>
              </a:ext>
            </a:extLst>
          </p:cNvPr>
          <p:cNvSpPr txBox="1"/>
          <p:nvPr/>
        </p:nvSpPr>
        <p:spPr>
          <a:xfrm>
            <a:off x="2622266" y="3833955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Hauswart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EDD0F0D-DF8A-504A-AA58-9187D8774482}"/>
              </a:ext>
            </a:extLst>
          </p:cNvPr>
          <p:cNvSpPr txBox="1"/>
          <p:nvPr/>
        </p:nvSpPr>
        <p:spPr>
          <a:xfrm>
            <a:off x="6094297" y="4297704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Deutsch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44EC2B6-90E3-7744-9C48-7EE7FBD3B5CD}"/>
              </a:ext>
            </a:extLst>
          </p:cNvPr>
          <p:cNvSpPr txBox="1"/>
          <p:nvPr/>
        </p:nvSpPr>
        <p:spPr>
          <a:xfrm>
            <a:off x="2140867" y="4697997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Englisch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FE6BDBB-487D-7340-B88C-9EBD2180F6BC}"/>
              </a:ext>
            </a:extLst>
          </p:cNvPr>
          <p:cNvSpPr txBox="1"/>
          <p:nvPr/>
        </p:nvSpPr>
        <p:spPr>
          <a:xfrm>
            <a:off x="2588399" y="5140998"/>
            <a:ext cx="2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Computerraum</a:t>
            </a:r>
            <a:endParaRPr lang="de-DE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9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22A6BCE-1AD0-AA47-8F17-C97B283A1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470"/>
            <a:ext cx="12093263" cy="639846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24DEF8A-F1A7-AB44-9416-2979F5532379}"/>
              </a:ext>
            </a:extLst>
          </p:cNvPr>
          <p:cNvSpPr txBox="1"/>
          <p:nvPr/>
        </p:nvSpPr>
        <p:spPr>
          <a:xfrm>
            <a:off x="2335864" y="1900585"/>
            <a:ext cx="1128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</a:rPr>
              <a:t>Macht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B84C466-5EEF-DC4C-B2BB-C184E4D27FB8}"/>
              </a:ext>
            </a:extLst>
          </p:cNvPr>
          <p:cNvSpPr txBox="1"/>
          <p:nvPr/>
        </p:nvSpPr>
        <p:spPr>
          <a:xfrm>
            <a:off x="5107190" y="2457757"/>
            <a:ext cx="654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</a:rPr>
              <a:t>im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FA9ACC0-09CF-1942-AF32-B7551089F345}"/>
              </a:ext>
            </a:extLst>
          </p:cNvPr>
          <p:cNvSpPr txBox="1"/>
          <p:nvPr/>
        </p:nvSpPr>
        <p:spPr>
          <a:xfrm>
            <a:off x="3996448" y="2937239"/>
            <a:ext cx="1128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</a:rPr>
              <a:t>neben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96D62D1-C19B-BF4F-A40D-E9BD073B7C05}"/>
              </a:ext>
            </a:extLst>
          </p:cNvPr>
          <p:cNvSpPr txBox="1"/>
          <p:nvPr/>
        </p:nvSpPr>
        <p:spPr>
          <a:xfrm>
            <a:off x="4660703" y="3506034"/>
            <a:ext cx="1128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</a:rPr>
              <a:t>gehst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440EA53-5557-5445-977B-D03A65AA6F05}"/>
              </a:ext>
            </a:extLst>
          </p:cNvPr>
          <p:cNvSpPr txBox="1"/>
          <p:nvPr/>
        </p:nvSpPr>
        <p:spPr>
          <a:xfrm>
            <a:off x="5872265" y="4038800"/>
            <a:ext cx="1464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</a:rPr>
              <a:t>arbeitet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CE4FFA6-9C79-7A4E-852B-AD0804C199D2}"/>
              </a:ext>
            </a:extLst>
          </p:cNvPr>
          <p:cNvSpPr txBox="1"/>
          <p:nvPr/>
        </p:nvSpPr>
        <p:spPr>
          <a:xfrm>
            <a:off x="4743857" y="4585701"/>
            <a:ext cx="1128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</a:rPr>
              <a:t>fährt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BBCB7CA-1B84-DD4A-993F-AA22A76EE5EC}"/>
              </a:ext>
            </a:extLst>
          </p:cNvPr>
          <p:cNvSpPr txBox="1"/>
          <p:nvPr/>
        </p:nvSpPr>
        <p:spPr>
          <a:xfrm>
            <a:off x="3866969" y="5047366"/>
            <a:ext cx="1128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</a:rPr>
              <a:t>gestern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75F2FE8-F744-8B4D-95C9-DD23B52C7620}"/>
              </a:ext>
            </a:extLst>
          </p:cNvPr>
          <p:cNvSpPr txBox="1"/>
          <p:nvPr/>
        </p:nvSpPr>
        <p:spPr>
          <a:xfrm>
            <a:off x="4508922" y="5665368"/>
            <a:ext cx="1128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</a:rPr>
              <a:t>darf</a:t>
            </a:r>
          </a:p>
        </p:txBody>
      </p:sp>
    </p:spTree>
    <p:extLst>
      <p:ext uri="{BB962C8B-B14F-4D97-AF65-F5344CB8AC3E}">
        <p14:creationId xmlns:p14="http://schemas.microsoft.com/office/powerpoint/2010/main" val="54457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F847E56-3DF9-9F41-B0C9-9DDED86E9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757576" y="1843778"/>
            <a:ext cx="8540269" cy="266981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70D28F-753C-634E-B8DF-A316953D9B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7576" y="611418"/>
            <a:ext cx="3225800" cy="1244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074DFF0-97A1-B248-B463-0794FF3719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7576" y="4513588"/>
            <a:ext cx="7505700" cy="15875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A9ECAE6-275A-1847-BB7B-2FF4EC6FC001}"/>
              </a:ext>
            </a:extLst>
          </p:cNvPr>
          <p:cNvSpPr txBox="1"/>
          <p:nvPr/>
        </p:nvSpPr>
        <p:spPr>
          <a:xfrm>
            <a:off x="8555268" y="2333095"/>
            <a:ext cx="32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DFAE709-41F9-B547-A5FE-3FD66387B04C}"/>
              </a:ext>
            </a:extLst>
          </p:cNvPr>
          <p:cNvSpPr txBox="1"/>
          <p:nvPr/>
        </p:nvSpPr>
        <p:spPr>
          <a:xfrm>
            <a:off x="9494108" y="3056237"/>
            <a:ext cx="32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F2E9464-D296-8947-A2FE-9D2A9D88BD4A}"/>
              </a:ext>
            </a:extLst>
          </p:cNvPr>
          <p:cNvSpPr txBox="1"/>
          <p:nvPr/>
        </p:nvSpPr>
        <p:spPr>
          <a:xfrm>
            <a:off x="8555268" y="3467643"/>
            <a:ext cx="32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E22F02A-2E16-F145-AA56-D3D01E07273A}"/>
              </a:ext>
            </a:extLst>
          </p:cNvPr>
          <p:cNvSpPr txBox="1"/>
          <p:nvPr/>
        </p:nvSpPr>
        <p:spPr>
          <a:xfrm>
            <a:off x="8547303" y="3869943"/>
            <a:ext cx="32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X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EDEF069-B268-2C46-ABCD-1B481F0676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9021" y="338138"/>
            <a:ext cx="1676400" cy="2705100"/>
          </a:xfrm>
          <a:prstGeom prst="rect">
            <a:avLst/>
          </a:prstGeom>
        </p:spPr>
      </p:pic>
      <p:pic>
        <p:nvPicPr>
          <p:cNvPr id="2" name="gk9_AB_Track_25_Training01_Hîrtext01_Ub.mp3">
            <a:hlinkClick r:id="" action="ppaction://media"/>
            <a:extLst>
              <a:ext uri="{FF2B5EF4-FFF2-40B4-BE49-F238E27FC236}">
                <a16:creationId xmlns:a16="http://schemas.microsoft.com/office/drawing/2014/main" id="{B15D788B-93DB-0E46-ACC0-84AD30A53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776" y="4579164"/>
            <a:ext cx="812800" cy="812800"/>
          </a:xfrm>
          <a:prstGeom prst="rect">
            <a:avLst/>
          </a:prstGeom>
        </p:spPr>
      </p:pic>
      <p:pic>
        <p:nvPicPr>
          <p:cNvPr id="4" name="gk9_AB_Track_26_Training01_Hîrtext01_Uc.mp3">
            <a:hlinkClick r:id="" action="ppaction://media"/>
            <a:extLst>
              <a:ext uri="{FF2B5EF4-FFF2-40B4-BE49-F238E27FC236}">
                <a16:creationId xmlns:a16="http://schemas.microsoft.com/office/drawing/2014/main" id="{3BAD54DF-E4FD-C949-B9BA-8343DD9477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776" y="53842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4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D0FE0A7-E229-774B-8467-A059E812E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123950" y="1411320"/>
            <a:ext cx="9944100" cy="39751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C603CA4-CD12-5540-9AFB-94331DFFCC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950" y="204820"/>
            <a:ext cx="3810000" cy="12065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E44E80D-120E-1F4C-9A54-FB0318C115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950" y="5386420"/>
            <a:ext cx="6451600" cy="14478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28D2FAC-B102-F245-A7FC-D12D45EEAD39}"/>
              </a:ext>
            </a:extLst>
          </p:cNvPr>
          <p:cNvSpPr txBox="1"/>
          <p:nvPr/>
        </p:nvSpPr>
        <p:spPr>
          <a:xfrm>
            <a:off x="5021236" y="1722090"/>
            <a:ext cx="32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F332B8-9565-9443-8B07-4047A7A34600}"/>
              </a:ext>
            </a:extLst>
          </p:cNvPr>
          <p:cNvSpPr txBox="1"/>
          <p:nvPr/>
        </p:nvSpPr>
        <p:spPr>
          <a:xfrm>
            <a:off x="8114544" y="2640608"/>
            <a:ext cx="32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52C9A7-6349-B649-A62C-6AEFFB132E1E}"/>
              </a:ext>
            </a:extLst>
          </p:cNvPr>
          <p:cNvSpPr txBox="1"/>
          <p:nvPr/>
        </p:nvSpPr>
        <p:spPr>
          <a:xfrm>
            <a:off x="5021236" y="3888641"/>
            <a:ext cx="32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38C5B3D-9B14-E546-B115-508F7D468F68}"/>
              </a:ext>
            </a:extLst>
          </p:cNvPr>
          <p:cNvSpPr txBox="1"/>
          <p:nvPr/>
        </p:nvSpPr>
        <p:spPr>
          <a:xfrm>
            <a:off x="8114544" y="4803042"/>
            <a:ext cx="32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X</a:t>
            </a:r>
          </a:p>
        </p:txBody>
      </p:sp>
      <p:pic>
        <p:nvPicPr>
          <p:cNvPr id="2" name="gk9_AB_Track_27_Training01_Hîrtext02_Ub.mp3">
            <a:hlinkClick r:id="" action="ppaction://media"/>
            <a:extLst>
              <a:ext uri="{FF2B5EF4-FFF2-40B4-BE49-F238E27FC236}">
                <a16:creationId xmlns:a16="http://schemas.microsoft.com/office/drawing/2014/main" id="{387FB62C-0125-FB4E-9861-D62913167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4215" y="5297520"/>
            <a:ext cx="709735" cy="709735"/>
          </a:xfrm>
          <a:prstGeom prst="rect">
            <a:avLst/>
          </a:prstGeom>
        </p:spPr>
      </p:pic>
      <p:pic>
        <p:nvPicPr>
          <p:cNvPr id="3" name="gk9_AB_Track_28_Training01_Hîrtext02_Uc.mp3">
            <a:hlinkClick r:id="" action="ppaction://media"/>
            <a:extLst>
              <a:ext uri="{FF2B5EF4-FFF2-40B4-BE49-F238E27FC236}">
                <a16:creationId xmlns:a16="http://schemas.microsoft.com/office/drawing/2014/main" id="{38F08D1C-534C-B94F-BEA6-EE14C3B9E4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4318" y="6007255"/>
            <a:ext cx="669527" cy="6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3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2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8DC587D-39D2-804E-9214-8511DB86D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3" y="152400"/>
            <a:ext cx="5638433" cy="51847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31EDFF8-4D0F-5746-8AE6-60C42609E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277" y="152400"/>
            <a:ext cx="2641600" cy="18161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934734-8D34-AA46-895D-8F7C2D220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706" y="1406768"/>
            <a:ext cx="6096461" cy="34778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7D0A5D5-6A15-1E4F-B8AD-1B7CC48C3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80" y="5309088"/>
            <a:ext cx="6210300" cy="14097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8E9D21-A6F9-BF40-84BC-35B09F7BA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9876" y="5291331"/>
            <a:ext cx="5253894" cy="150267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A644939-9967-6C41-94F8-FE8BE061189C}"/>
              </a:ext>
            </a:extLst>
          </p:cNvPr>
          <p:cNvSpPr txBox="1"/>
          <p:nvPr/>
        </p:nvSpPr>
        <p:spPr>
          <a:xfrm>
            <a:off x="4997681" y="5676370"/>
            <a:ext cx="32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E25A740-3E6E-C24D-9069-C80EC3DA170D}"/>
              </a:ext>
            </a:extLst>
          </p:cNvPr>
          <p:cNvSpPr txBox="1"/>
          <p:nvPr/>
        </p:nvSpPr>
        <p:spPr>
          <a:xfrm>
            <a:off x="5764443" y="5957357"/>
            <a:ext cx="32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5AE8249-D038-5A43-AFCE-D9ADBF4AFEFA}"/>
              </a:ext>
            </a:extLst>
          </p:cNvPr>
          <p:cNvSpPr txBox="1"/>
          <p:nvPr/>
        </p:nvSpPr>
        <p:spPr>
          <a:xfrm>
            <a:off x="5007206" y="6243107"/>
            <a:ext cx="32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4D8F55-942F-0C4C-A599-B7140319C1B8}"/>
              </a:ext>
            </a:extLst>
          </p:cNvPr>
          <p:cNvSpPr txBox="1"/>
          <p:nvPr/>
        </p:nvSpPr>
        <p:spPr>
          <a:xfrm>
            <a:off x="11236556" y="5585883"/>
            <a:ext cx="32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1B34E0E-30D1-C740-ADC2-79C16C39D068}"/>
              </a:ext>
            </a:extLst>
          </p:cNvPr>
          <p:cNvSpPr txBox="1"/>
          <p:nvPr/>
        </p:nvSpPr>
        <p:spPr>
          <a:xfrm>
            <a:off x="11236556" y="5828770"/>
            <a:ext cx="32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476748-CABA-FD43-93D5-59CB1CB5DFBA}"/>
              </a:ext>
            </a:extLst>
          </p:cNvPr>
          <p:cNvSpPr txBox="1"/>
          <p:nvPr/>
        </p:nvSpPr>
        <p:spPr>
          <a:xfrm>
            <a:off x="10561222" y="6063537"/>
            <a:ext cx="32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73E6492-4B29-8942-83C8-DA7DF72E17EE}"/>
              </a:ext>
            </a:extLst>
          </p:cNvPr>
          <p:cNvSpPr txBox="1"/>
          <p:nvPr/>
        </p:nvSpPr>
        <p:spPr>
          <a:xfrm>
            <a:off x="10565043" y="6328832"/>
            <a:ext cx="32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06248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591FE73-C552-B745-BDBD-0EAA058A7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239" y="240357"/>
            <a:ext cx="6589712" cy="342497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B93C268-24C3-3847-8398-E91C96A7F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850" y="3070226"/>
            <a:ext cx="90932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36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BE06289-3B64-3A42-AE79-86490CAC8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226304"/>
            <a:ext cx="9674225" cy="6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19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9EBB946D-A69E-DC46-B5D5-37A875C19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42"/>
          <a:stretch/>
        </p:blipFill>
        <p:spPr>
          <a:xfrm>
            <a:off x="2815419" y="724189"/>
            <a:ext cx="7560481" cy="5019802"/>
          </a:xfr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FB2B14-DDCB-984C-835D-25D94E95B725}"/>
              </a:ext>
            </a:extLst>
          </p:cNvPr>
          <p:cNvCxnSpPr/>
          <p:nvPr/>
        </p:nvCxnSpPr>
        <p:spPr>
          <a:xfrm flipV="1">
            <a:off x="9372600" y="4655127"/>
            <a:ext cx="1465118" cy="3636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B9DAAFA3-79A0-7E4C-B4D3-C8F95D2E4AB5}"/>
              </a:ext>
            </a:extLst>
          </p:cNvPr>
          <p:cNvSpPr txBox="1"/>
          <p:nvPr/>
        </p:nvSpPr>
        <p:spPr>
          <a:xfrm>
            <a:off x="10837718" y="4368922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301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C37CA01A-8F5F-9447-BAD6-1B681B018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88" y="1070115"/>
            <a:ext cx="8394700" cy="14859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823F636-CD48-7B46-BC34-8E3FB86ED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102" y="3018137"/>
            <a:ext cx="1866746" cy="197191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159E232-722A-834C-A353-45E8B1A8A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791" y="618975"/>
            <a:ext cx="2897432" cy="158439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C2A5CDC-8033-B74C-BD61-A1FA7615A83A}"/>
              </a:ext>
            </a:extLst>
          </p:cNvPr>
          <p:cNvSpPr txBox="1"/>
          <p:nvPr/>
        </p:nvSpPr>
        <p:spPr>
          <a:xfrm>
            <a:off x="191222" y="5266062"/>
            <a:ext cx="11057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chemeClr val="accent1"/>
                </a:solidFill>
              </a:rPr>
              <a:t>Beispielfragen: Wie viele Schüler gibt es?	Welche Fächer magst du?		Wann hast du Biologie? </a:t>
            </a:r>
          </a:p>
        </p:txBody>
      </p:sp>
      <p:pic>
        <p:nvPicPr>
          <p:cNvPr id="15" name="Espace réservé du contenu 8">
            <a:extLst>
              <a:ext uri="{FF2B5EF4-FFF2-40B4-BE49-F238E27FC236}">
                <a16:creationId xmlns:a16="http://schemas.microsoft.com/office/drawing/2014/main" id="{7EDECD26-CA6D-434E-88A0-02871CD338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47" t="45521"/>
          <a:stretch/>
        </p:blipFill>
        <p:spPr>
          <a:xfrm>
            <a:off x="3194892" y="2832025"/>
            <a:ext cx="3756751" cy="170401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C2A5CDC-8033-B74C-BD61-A1FA7615A83A}"/>
              </a:ext>
            </a:extLst>
          </p:cNvPr>
          <p:cNvSpPr txBox="1"/>
          <p:nvPr/>
        </p:nvSpPr>
        <p:spPr>
          <a:xfrm>
            <a:off x="191222" y="5942182"/>
            <a:ext cx="11998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chemeClr val="accent1"/>
                </a:solidFill>
              </a:rPr>
              <a:t>Beispiel-Antworten: Es gibt… Schüler.	Ich mag… (Mathe, Deutsch)	Ich habe am … (Montag) Biologie.</a:t>
            </a:r>
          </a:p>
        </p:txBody>
      </p:sp>
      <p:sp>
        <p:nvSpPr>
          <p:cNvPr id="2" name="Flèche vers le bas 1">
            <a:extLst>
              <a:ext uri="{FF2B5EF4-FFF2-40B4-BE49-F238E27FC236}">
                <a16:creationId xmlns:a16="http://schemas.microsoft.com/office/drawing/2014/main" id="{81D101C4-512C-1846-8DFC-C920DB7AC6E0}"/>
              </a:ext>
            </a:extLst>
          </p:cNvPr>
          <p:cNvSpPr/>
          <p:nvPr/>
        </p:nvSpPr>
        <p:spPr>
          <a:xfrm>
            <a:off x="735702" y="5706318"/>
            <a:ext cx="212701" cy="2358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100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2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268</Words>
  <Application>Microsoft Macintosh PowerPoint</Application>
  <PresentationFormat>Grand écran</PresentationFormat>
  <Paragraphs>99</Paragraphs>
  <Slides>15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BOVEY</dc:creator>
  <cp:lastModifiedBy>Microsoft Office User</cp:lastModifiedBy>
  <cp:revision>97</cp:revision>
  <cp:lastPrinted>2019-09-19T05:04:09Z</cp:lastPrinted>
  <dcterms:created xsi:type="dcterms:W3CDTF">2018-08-20T18:37:47Z</dcterms:created>
  <dcterms:modified xsi:type="dcterms:W3CDTF">2020-06-30T15:21:12Z</dcterms:modified>
</cp:coreProperties>
</file>