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2"/>
  </p:normalViewPr>
  <p:slideViewPr>
    <p:cSldViewPr snapToGrid="0" snapToObjects="1">
      <p:cViewPr varScale="1">
        <p:scale>
          <a:sx n="104" d="100"/>
          <a:sy n="104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5E6AD3-7A60-4647-A5D9-248678F55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9696EC-AA33-934B-B433-834D595A6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BCCEE6-87F1-5844-8535-DBFE02F5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E5F867-DC97-1545-AB2B-F5EF02EA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3ABE7B-2272-4240-B2D7-99621AF0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1FEFF-AD08-D941-AAB4-811918D3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CCBAF3-FA87-504D-BBA2-C98C924A2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ECA5D-C6F4-E048-9538-EEE52AAB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FBE90-21C8-AF4E-8CF1-81FD6421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CE989-8050-6749-B6E3-80C8794B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13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58071D-FC09-9740-AC75-70C626024B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481162-F99B-C14C-8EF8-65F2513E2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E6F6FA-9741-BA41-94CD-F03C1BD1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C87604-018F-E243-8F5A-DF5CAF5C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E16C97-DAE4-0B4A-A0A5-B5EA11A6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84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5C3FD-29FC-F144-AE52-FA57374C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1C4DB-75F9-A043-8294-0CBCDFB61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A07DAE-D2F9-DC48-8BE7-FC6CD587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9A370-3D05-6342-AD0F-69B92331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C79F0-1D81-3E44-BFD6-2CB7700C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54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86901-B310-9144-926B-C8A620B5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1377D4-B67C-C744-ABC5-1649D98D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5B866E-BF89-724A-8908-DA56D87A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2FD5C1-E15E-6944-A1DB-F17AC546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7BC056-E754-334D-AA5B-54F67000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90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37A51-B624-1345-B06B-229C6B1A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2D3134-8A8F-6E40-9EF7-5E0273008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1E87A-8A46-3E44-85F7-297536AF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8AE2C5-B430-2F47-AF04-08087C42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553A35-172E-2740-A6F9-49EA3290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03A5B4-3A99-064E-AF6D-8455F5AA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25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515CF-44A3-9E43-888C-5B81093A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332AEA-4CFD-A94A-B773-D2F0FDE83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597E08-55BA-0340-B067-FA2759177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47908E-72DF-C948-8111-4218057A2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A152CB-B3E8-A74C-AC4D-64EECDD7F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DA68FCD-FBE9-7547-931E-51A3E1F64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BEECCD-6B15-1645-854E-3CE7D4FC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A3298F-D752-344A-B3C5-8363ACB0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61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E98743-AB95-3D46-963C-F7DA05B6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B5D827-CA56-A74A-8C3F-D13C9CEC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3D1A36-F1F9-F641-A3C6-B622D136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A08CA7-C2F4-AB4A-8B2F-1ADF3CA9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6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A02BB4-BC27-B94C-A917-C6A96EED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EBF4D9-7816-7B4A-9845-C52D054A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A15B55-6ECA-0540-ADAB-5B11E488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93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CB578-E370-BF45-A5D8-7AF5CC3A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CD1064-1E9E-F740-BCEB-03AAAC79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476791-EC68-9C47-8ADF-F2F4FEBC4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27DE11-8596-6047-957A-3BA8904D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725B3F-BE06-7D45-99EE-7A601976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6F30A6-8E79-794D-BA92-FC089826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31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82E71-D870-EC49-B134-16295831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3DFE1C-FA1A-BD49-8CC2-047276F08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ECE9D8-942C-CB4A-B74F-FD4B85199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CA949C-945E-1B4E-9E2E-51B97B99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6FE79E-26CF-3840-8A21-B482EE99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30D25E-9A68-3740-9B2D-F99BA67E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6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47BD2F-2594-A841-B5FD-C6F8C284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699B1A-0D1B-1E4C-8BED-1E8F2E93E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F2BF8E-01A0-AD4B-95CC-8BCD0F147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22825-0DA7-FB4A-A2E8-9528474AC0AF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925B13-0ED6-3546-89A6-7CCD48225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701BD2-B3BB-A44A-B5E8-7050B5ADA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AC1B-9786-3943-8E2F-9DB6A2DC4D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15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CC3E48-FBFE-8749-82F3-47C60BF9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1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3FB81-A161-CA44-9E2B-8DD24A29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Antike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53A348-564E-AB42-80BE-B79BD0C2C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Vor mehr als 2500 Jahren </a:t>
            </a:r>
          </a:p>
          <a:p>
            <a:pPr lvl="1"/>
            <a:r>
              <a:rPr lang="de-DE" dirty="0"/>
              <a:t>Münzen aus Gold oder Silber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9C0B58-E5CD-1046-A57F-E92B44BE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849336"/>
            <a:ext cx="8128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8EC3D-719A-704B-9A35-FB038FBF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Papiergeld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D477DA-ED09-344D-8E07-F01764B64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Seit 1800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D0FD60-D395-FF44-BEB0-D044ABF0B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470" y="2119948"/>
            <a:ext cx="5741059" cy="40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71B92-B229-0A47-893D-36EA9845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Natural- oder Warengeld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24F26C-E66E-1B47-AC08-F106DE91E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Wertvolle </a:t>
            </a:r>
            <a:r>
              <a:rPr lang="fr-FR" sz="2000" dirty="0"/>
              <a:t>(= précieux/-ses) </a:t>
            </a:r>
            <a:r>
              <a:rPr lang="de-DE" dirty="0"/>
              <a:t>und schöne Dinge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B8EAC9-5679-314F-9425-18FAEED1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81423"/>
            <a:ext cx="4426857" cy="29483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787AA7-59AB-A440-983E-C4611DD9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29" y="2565401"/>
            <a:ext cx="4619171" cy="34643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0D3045-B365-9043-B69C-9BFB6F93BAB0}"/>
              </a:ext>
            </a:extLst>
          </p:cNvPr>
          <p:cNvSpPr txBox="1"/>
          <p:nvPr/>
        </p:nvSpPr>
        <p:spPr>
          <a:xfrm>
            <a:off x="10058401" y="2196069"/>
            <a:ext cx="143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Muschelgel</a:t>
            </a:r>
            <a:r>
              <a:rPr lang="fr-FR" dirty="0"/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60DBD9-54B6-B64A-9B63-8782FE6E1A9D}"/>
              </a:ext>
            </a:extLst>
          </p:cNvPr>
          <p:cNvSpPr txBox="1"/>
          <p:nvPr/>
        </p:nvSpPr>
        <p:spPr>
          <a:xfrm>
            <a:off x="838200" y="2712091"/>
            <a:ext cx="12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Steingeld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5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24717-26D4-E449-AE89-75EB2FC3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7899A7-BACD-EF4C-91F4-85A7CF255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Kreditkarte </a:t>
            </a:r>
          </a:p>
          <a:p>
            <a:r>
              <a:rPr lang="de-DE" dirty="0"/>
              <a:t>Bargeld </a:t>
            </a:r>
          </a:p>
          <a:p>
            <a:r>
              <a:rPr lang="de-DE" dirty="0"/>
              <a:t>Bitcoin = virtuelles Geld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8813F3-AC5F-7E48-B6CA-C24CE2FB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94313"/>
            <a:ext cx="3918857" cy="2939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3DD7C8-49C1-4B41-A0E0-9ACA97C1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839934"/>
            <a:ext cx="7162800" cy="2247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A13BB8-DB52-A747-B98B-E5DFE64BE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307" y="834933"/>
            <a:ext cx="4432300" cy="26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E2CCA881C5A4BB4C375D8F47C03F4" ma:contentTypeVersion="8" ma:contentTypeDescription="Crée un document." ma:contentTypeScope="" ma:versionID="298de937cc8ccd8e994205f6579afc7a">
  <xsd:schema xmlns:xsd="http://www.w3.org/2001/XMLSchema" xmlns:xs="http://www.w3.org/2001/XMLSchema" xmlns:p="http://schemas.microsoft.com/office/2006/metadata/properties" xmlns:ns2="8f07c2da-25a3-4d6c-937a-14bdf57fffca" xmlns:ns3="34cc6c09-5d28-4d69-8565-62677f6fd6fd" targetNamespace="http://schemas.microsoft.com/office/2006/metadata/properties" ma:root="true" ma:fieldsID="1fc52e7b6aaa2c4cb50e7704689fc86e" ns2:_="" ns3:_="">
    <xsd:import namespace="8f07c2da-25a3-4d6c-937a-14bdf57fffca"/>
    <xsd:import namespace="34cc6c09-5d28-4d69-8565-62677f6fd6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7c2da-25a3-4d6c-937a-14bdf57ff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c6c09-5d28-4d69-8565-62677f6fd6f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1B72CD-4EF3-4846-BEF3-922F99B0D5C2}"/>
</file>

<file path=customXml/itemProps2.xml><?xml version="1.0" encoding="utf-8"?>
<ds:datastoreItem xmlns:ds="http://schemas.openxmlformats.org/officeDocument/2006/customXml" ds:itemID="{67841B22-9D57-4F25-A80E-F4997A463AF3}"/>
</file>

<file path=customXml/itemProps3.xml><?xml version="1.0" encoding="utf-8"?>
<ds:datastoreItem xmlns:ds="http://schemas.openxmlformats.org/officeDocument/2006/customXml" ds:itemID="{990BDE95-692B-4E71-9BBE-805C1334DF45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39</Words>
  <Application>Microsoft Macintosh PowerPoint</Application>
  <PresentationFormat>Grand écran</PresentationFormat>
  <Paragraphs>13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Die Antike</vt:lpstr>
      <vt:lpstr>Das Papiergeld </vt:lpstr>
      <vt:lpstr>Das Natural- oder Warengeld</vt:lpstr>
      <vt:lpstr>Heute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Geschichte vom Geld</dc:title>
  <dc:creator>Microsoft Office User</dc:creator>
  <cp:lastModifiedBy>Microsoft Office User</cp:lastModifiedBy>
  <cp:revision>11</cp:revision>
  <dcterms:created xsi:type="dcterms:W3CDTF">2021-05-03T07:50:06Z</dcterms:created>
  <dcterms:modified xsi:type="dcterms:W3CDTF">2021-05-03T08:08:40Z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0x0101005D3E2CCA881C5A4BB4C375D8F47C03F4</vt:lpwstr>
  </property>
</Properties>
</file>