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72" d="100"/>
          <a:sy n="72" d="100"/>
        </p:scale>
        <p:origin x="-12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E3C9A-C51C-F142-8DFE-318B78AC2B51}" type="datetimeFigureOut">
              <a:rPr lang="de-DE" smtClean="0"/>
              <a:t>09.01.15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431A0-02AA-964D-BA86-1E968E8D646D}" type="slidenum">
              <a:rPr lang="de-DE" smtClean="0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Meine Interesse und meine Eigenschaften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Meine Interessen</a:t>
            </a:r>
            <a:br>
              <a:rPr lang="de-DE" dirty="0" smtClean="0"/>
            </a:br>
            <a:r>
              <a:rPr lang="de-DE" dirty="0" smtClean="0"/>
              <a:t>Diskutiere zu zweit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Was ist für dich wichtig?</a:t>
            </a:r>
          </a:p>
          <a:p>
            <a:pPr lvl="2"/>
            <a:r>
              <a:rPr lang="de-DE" dirty="0" smtClean="0"/>
              <a:t>Ich arbeite gerne im Freien.</a:t>
            </a:r>
          </a:p>
          <a:p>
            <a:pPr lvl="2"/>
            <a:r>
              <a:rPr lang="de-DE" dirty="0" smtClean="0"/>
              <a:t>Ich liebe den Kontakt mit Leuten.</a:t>
            </a:r>
          </a:p>
          <a:p>
            <a:pPr lvl="2"/>
            <a:r>
              <a:rPr lang="de-DE" dirty="0" smtClean="0"/>
              <a:t>Tiere sind für mich wichtig.</a:t>
            </a:r>
          </a:p>
          <a:p>
            <a:pPr lvl="2"/>
            <a:r>
              <a:rPr lang="de-DE" dirty="0" smtClean="0"/>
              <a:t>Ich gehe gern in die Schule.</a:t>
            </a:r>
          </a:p>
          <a:p>
            <a:pPr lvl="2"/>
            <a:r>
              <a:rPr lang="de-DE" dirty="0" smtClean="0"/>
              <a:t>Ich liebe die Zahlen und die Mathe.</a:t>
            </a:r>
          </a:p>
          <a:p>
            <a:pPr lvl="2"/>
            <a:r>
              <a:rPr lang="de-DE" dirty="0" smtClean="0"/>
              <a:t>Ich arbeite gern mit den Händen.</a:t>
            </a:r>
          </a:p>
          <a:p>
            <a:pPr lvl="2"/>
            <a:r>
              <a:rPr lang="de-DE" dirty="0" smtClean="0"/>
              <a:t>Ich arbeite gern mit dem Kopf.</a:t>
            </a:r>
          </a:p>
          <a:p>
            <a:pPr lvl="2"/>
            <a:r>
              <a:rPr lang="de-DE" dirty="0" smtClean="0"/>
              <a:t>...</a:t>
            </a:r>
          </a:p>
          <a:p>
            <a:pPr lvl="2"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Meine Eigenschaften</a:t>
            </a:r>
            <a:br>
              <a:rPr lang="de-DE" dirty="0" smtClean="0"/>
            </a:br>
            <a:r>
              <a:rPr lang="de-DE" dirty="0" smtClean="0"/>
              <a:t>Diskutiert zu zweit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Wie bist du?</a:t>
            </a:r>
          </a:p>
          <a:p>
            <a:pPr lvl="2"/>
            <a:r>
              <a:rPr lang="de-DE" dirty="0" smtClean="0"/>
              <a:t>Ich bin kommunikativ.</a:t>
            </a:r>
          </a:p>
          <a:p>
            <a:pPr lvl="2"/>
            <a:r>
              <a:rPr lang="de-DE" dirty="0" smtClean="0"/>
              <a:t>Ich bin künstlerisch.</a:t>
            </a:r>
          </a:p>
          <a:p>
            <a:pPr lvl="2"/>
            <a:r>
              <a:rPr lang="de-DE" dirty="0" smtClean="0"/>
              <a:t>Ich habe eine robuste Gesundheit.</a:t>
            </a:r>
          </a:p>
          <a:p>
            <a:pPr lvl="2"/>
            <a:r>
              <a:rPr lang="de-DE" dirty="0" smtClean="0"/>
              <a:t>Ich brauche viel Bewegung.</a:t>
            </a:r>
          </a:p>
          <a:p>
            <a:pPr lvl="2"/>
            <a:r>
              <a:rPr lang="de-DE" dirty="0" smtClean="0"/>
              <a:t>Ich bin gut mit Sprachen.</a:t>
            </a:r>
          </a:p>
          <a:p>
            <a:pPr lvl="2"/>
            <a:r>
              <a:rPr lang="de-DE" dirty="0" smtClean="0"/>
              <a:t>Ich bin technisch orientiert. </a:t>
            </a:r>
          </a:p>
          <a:p>
            <a:pPr lvl="2"/>
            <a:r>
              <a:rPr lang="de-DE" dirty="0" smtClean="0"/>
              <a:t>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Einen Bewerbungsbrief schreiben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569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Korrigiere den Brief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u="sng" dirty="0" smtClean="0"/>
              <a:t>N</a:t>
            </a:r>
            <a:r>
              <a:rPr lang="de-DE" dirty="0" smtClean="0"/>
              <a:t>omen</a:t>
            </a:r>
            <a:endParaRPr lang="de-DE" dirty="0" smtClean="0"/>
          </a:p>
          <a:p>
            <a:r>
              <a:rPr lang="de-DE" dirty="0" smtClean="0"/>
              <a:t>Verben: Stelle + Konjugation</a:t>
            </a:r>
            <a:endParaRPr lang="de-DE" dirty="0" smtClean="0"/>
          </a:p>
          <a:p>
            <a:r>
              <a:rPr lang="de-DE" dirty="0" smtClean="0"/>
              <a:t>Variierte Verben + Wortschatz</a:t>
            </a:r>
            <a:endParaRPr lang="de-DE" dirty="0" smtClean="0"/>
          </a:p>
          <a:p>
            <a:r>
              <a:rPr lang="de-DE" dirty="0" smtClean="0"/>
              <a:t>Nebensätze schreiben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Schreib </a:t>
            </a:r>
            <a:r>
              <a:rPr lang="de-DE" dirty="0" smtClean="0"/>
              <a:t>ein paar Bemerkungen.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4761" y="274638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Schreib </a:t>
            </a:r>
            <a:r>
              <a:rPr lang="de-DE" dirty="0"/>
              <a:t>deinen Bewerbungsbrief weiter.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Gründe</a:t>
            </a:r>
            <a:r>
              <a:rPr lang="de-DE" dirty="0" smtClean="0"/>
              <a:t>: Interesse, Fähigkeiten, Motivation, Eigenschaften vom Beruf</a:t>
            </a:r>
          </a:p>
          <a:p>
            <a:r>
              <a:rPr lang="de-DE" dirty="0" smtClean="0"/>
              <a:t>Schluss</a:t>
            </a:r>
          </a:p>
          <a:p>
            <a:r>
              <a:rPr lang="de-DE" dirty="0" err="1" smtClean="0"/>
              <a:t>Gruss</a:t>
            </a:r>
            <a:endParaRPr lang="de-DE" dirty="0" smtClean="0"/>
          </a:p>
          <a:p>
            <a:r>
              <a:rPr lang="de-DE" dirty="0" smtClean="0"/>
              <a:t>Unterschrift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6668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Schreiben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A. 	Schreib einen Text über deine Interessen und   	deine Eigenschaften. </a:t>
            </a:r>
          </a:p>
          <a:p>
            <a:pPr>
              <a:buNone/>
            </a:pPr>
            <a:r>
              <a:rPr lang="de-DE" dirty="0" smtClean="0"/>
              <a:t>B. 	Lies den Text von deiner </a:t>
            </a:r>
            <a:r>
              <a:rPr lang="de-DE" dirty="0"/>
              <a:t>P</a:t>
            </a:r>
            <a:r>
              <a:rPr lang="de-DE" dirty="0" smtClean="0"/>
              <a:t>artnerin / deinem  Partner. Finde einen Beruf, den gut zu ihr / ihm passt.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6438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148</Words>
  <Application>Microsoft Macintosh PowerPoint</Application>
  <PresentationFormat>Présentation à l'écran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Office-Design</vt:lpstr>
      <vt:lpstr>Meine Interesse und meine Eigenschaften </vt:lpstr>
      <vt:lpstr>Meine Interessen Diskutiere zu zweit </vt:lpstr>
      <vt:lpstr>Meine Eigenschaften Diskutiert zu zweit</vt:lpstr>
      <vt:lpstr>Einen Bewerbungsbrief schreiben</vt:lpstr>
      <vt:lpstr>Korrigiere den Brief</vt:lpstr>
      <vt:lpstr>Schreib deinen Bewerbungsbrief weiter. </vt:lpstr>
      <vt:lpstr>Schreiben</vt:lpstr>
    </vt:vector>
  </TitlesOfParts>
  <Company>DOSF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Meine Interesse und meine Eigenschaften </dc:title>
  <dc:creator>Yves Baechler</dc:creator>
  <cp:lastModifiedBy>Evelyne Brülhart</cp:lastModifiedBy>
  <cp:revision>4</cp:revision>
  <dcterms:created xsi:type="dcterms:W3CDTF">2014-11-24T20:40:11Z</dcterms:created>
  <dcterms:modified xsi:type="dcterms:W3CDTF">2015-01-09T10:14:57Z</dcterms:modified>
</cp:coreProperties>
</file>