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383" r:id="rId3"/>
    <p:sldId id="396" r:id="rId4"/>
    <p:sldId id="353" r:id="rId5"/>
    <p:sldId id="354" r:id="rId6"/>
    <p:sldId id="355" r:id="rId7"/>
    <p:sldId id="356" r:id="rId8"/>
    <p:sldId id="357" r:id="rId9"/>
    <p:sldId id="440" r:id="rId10"/>
    <p:sldId id="439" r:id="rId11"/>
    <p:sldId id="364" r:id="rId12"/>
    <p:sldId id="365" r:id="rId13"/>
    <p:sldId id="441" r:id="rId14"/>
    <p:sldId id="366" r:id="rId15"/>
    <p:sldId id="367" r:id="rId16"/>
    <p:sldId id="368" r:id="rId17"/>
    <p:sldId id="369" r:id="rId18"/>
    <p:sldId id="370" r:id="rId19"/>
    <p:sldId id="386" r:id="rId20"/>
    <p:sldId id="416" r:id="rId21"/>
    <p:sldId id="387" r:id="rId22"/>
    <p:sldId id="388" r:id="rId23"/>
    <p:sldId id="390" r:id="rId24"/>
    <p:sldId id="392" r:id="rId25"/>
    <p:sldId id="417" r:id="rId26"/>
    <p:sldId id="391" r:id="rId27"/>
    <p:sldId id="462" r:id="rId28"/>
    <p:sldId id="463" r:id="rId29"/>
    <p:sldId id="442" r:id="rId30"/>
    <p:sldId id="418" r:id="rId31"/>
    <p:sldId id="432" r:id="rId32"/>
    <p:sldId id="433" r:id="rId33"/>
    <p:sldId id="434" r:id="rId34"/>
    <p:sldId id="456" r:id="rId35"/>
    <p:sldId id="435" r:id="rId36"/>
    <p:sldId id="436" r:id="rId37"/>
    <p:sldId id="457" r:id="rId38"/>
    <p:sldId id="437" r:id="rId39"/>
    <p:sldId id="458" r:id="rId40"/>
    <p:sldId id="438" r:id="rId41"/>
    <p:sldId id="443" r:id="rId42"/>
    <p:sldId id="444" r:id="rId43"/>
    <p:sldId id="445" r:id="rId44"/>
    <p:sldId id="446" r:id="rId45"/>
    <p:sldId id="447" r:id="rId46"/>
    <p:sldId id="448" r:id="rId47"/>
    <p:sldId id="451" r:id="rId48"/>
    <p:sldId id="452" r:id="rId49"/>
    <p:sldId id="453" r:id="rId50"/>
    <p:sldId id="455" r:id="rId51"/>
    <p:sldId id="454" r:id="rId52"/>
    <p:sldId id="459" r:id="rId53"/>
    <p:sldId id="460" r:id="rId54"/>
    <p:sldId id="461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234"/>
  </p:normalViewPr>
  <p:slideViewPr>
    <p:cSldViewPr snapToGrid="0" snapToObjects="1">
      <p:cViewPr varScale="1">
        <p:scale>
          <a:sx n="85" d="100"/>
          <a:sy n="85" d="100"/>
        </p:scale>
        <p:origin x="3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68E31-5810-9749-A21E-2E8B94F5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C4D679-4675-CF4E-8B9B-7FFD4EDD7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21413-5DC9-D647-8F9F-2F99DEEE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F1EA0-F548-E14A-87BB-6B5B24F4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1E6DC-E0E7-A041-B4CE-29DC092E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A98CD-3436-A240-8263-90AF6E07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CF0233-E93C-0A4F-BC24-826D3C564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061A-2BD5-7544-8F8B-45E35E7D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AE6AB-9DA5-7345-8774-6B3905F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C4BCE-C36B-794B-B968-53D277A3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7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9963EF-A95F-C848-88EB-60E4AC55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24FE9F-B894-C843-974A-015E9E09E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D658A-4BDE-DE41-B134-51EE7124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28C55-795E-DD4F-BF9D-CED1E9B0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98B00-B2BD-D34E-A56F-DF312FBE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1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7BB23-688D-604B-A662-B0C4A1A2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D5F6D-022A-5747-9864-D64EBC72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71A03-BBAF-C741-B529-5ADAE33F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E5AD0-30A7-CB4A-975D-4DBD9F32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491CA-1E76-D346-B87C-6DF527DB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0ED38-A548-194E-8B9C-0F40BE02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79FDFE-1E28-F148-B938-67E9632F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1CDDB-2DCB-144B-82CD-CB3D77D3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D6AB19-25F5-DF44-8399-B2782501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4AAF5-92E7-AC47-9AA7-9898EB6B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02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8BF6E-668C-E14B-89AB-7CA63E3A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32C3D-8C7B-3945-9F20-5CBB66849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E63279-9928-A141-8930-EAD994431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D02303-0886-1146-BAD6-71A23DAE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62799C-64B0-6E42-835C-97227A66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7FB065-8D5C-724A-968F-E5A83C16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D2D4D-F4E9-0443-A415-43310D2C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CFD1B-5298-DC40-8E88-B6D24FA9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0E5E85-2673-8D48-8EC6-ED463066A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D918C7-9BEC-3A46-B70C-D1D292517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9230E8-B3AA-0449-B4F6-BDF50E627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3EBFED-2CC7-9F4B-909B-24BA54BA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CE4D1D-4B18-EB45-9CD3-CE81ACED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A4A013-B6D2-9F4B-ACD2-DD7D16C1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99035-10F7-E642-BB43-EB26548F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5E86D2-0EA0-DF4F-B70C-5ED0A984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B80A1-C44E-F84E-A834-356069A8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5019E4-40F1-CB41-AF33-74670133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2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A397B3-9134-FA4C-A8A8-EE457D60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1CF5C5-93B3-C849-9E0A-CA865AB0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4EB03-FD9B-DD45-A4E7-437C4848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7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C14BC-8554-404A-80E7-12FC3FB9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F16A3-386B-7449-9709-C2E41EAD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E415B2-EAB4-214F-AEEC-40F50F83A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735681-586F-AE4C-AA46-0E47A22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A89F6-5A3D-294C-A430-A54A7128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FBA5C-65A9-2242-BB3B-E0FCFB65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6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00A95-D523-B64A-897A-374CD719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84D9D0E7-B63B-B941-896E-9667F8B7B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B31584-900A-4447-B0E8-915F7795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387B0C-DCD1-7B4F-A693-329E8E97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2F2792-03E4-4348-9798-AC0B0235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6588AD-E559-6342-9177-2DC214D9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6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64E15D-7D1C-9942-9326-71E1A782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CC64E0-7F4A-AA41-B6C7-A7087C82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FE1E8-DD28-0D43-881D-811BA512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6DC596-C95F-6048-8532-CE0CB54C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36573-3EEB-EB42-AF99-EE906FB7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1569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r-FR" sz="7200" b="1" dirty="0" err="1">
                <a:latin typeface="Lexia Readable" pitchFamily="2" charset="77"/>
                <a:ea typeface="Lexia Readable" pitchFamily="2" charset="77"/>
              </a:rPr>
              <a:t>Wortschatz</a:t>
            </a:r>
            <a:br>
              <a:rPr lang="fr-FR" sz="7200" b="1" dirty="0">
                <a:latin typeface="Lexia Readable" pitchFamily="2" charset="77"/>
                <a:ea typeface="Lexia Readable" pitchFamily="2" charset="77"/>
              </a:rPr>
            </a:br>
            <a:r>
              <a:rPr lang="fr-FR" sz="7200" b="1" dirty="0" err="1">
                <a:latin typeface="Lexia Readable" pitchFamily="2" charset="77"/>
                <a:ea typeface="Lexia Readable" pitchFamily="2" charset="77"/>
              </a:rPr>
              <a:t>Kapitel</a:t>
            </a:r>
            <a:r>
              <a:rPr lang="fr-FR" sz="7200" b="1" dirty="0">
                <a:latin typeface="Lexia Readable" pitchFamily="2" charset="77"/>
                <a:ea typeface="Lexia Readable" pitchFamily="2" charset="77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8976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5FB5868-52D0-EB42-A9EF-A0A68B0EBAE5}"/>
              </a:ext>
            </a:extLst>
          </p:cNvPr>
          <p:cNvSpPr txBox="1">
            <a:spLocks/>
          </p:cNvSpPr>
          <p:nvPr/>
        </p:nvSpPr>
        <p:spPr>
          <a:xfrm>
            <a:off x="1524000" y="657670"/>
            <a:ext cx="9144000" cy="131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In 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Mitte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41747E-2E4E-E74B-BAC5-7BE9EFF6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3957075" y="2081549"/>
            <a:ext cx="4241275" cy="37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12D611C-7FB8-7947-A254-23C53866E9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40260" y="1552322"/>
            <a:ext cx="2054233" cy="1977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08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leben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733026C-FEE6-9146-A581-8829199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8629"/>
            <a:ext cx="10515600" cy="2998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>
              <a:latin typeface="Lexia Readable" pitchFamily="2" charset="77"/>
              <a:ea typeface="Lexia Readable" pitchFamily="2" charset="77"/>
            </a:endParaRPr>
          </a:p>
          <a:p>
            <a:pPr marL="0" indent="0" algn="ctr">
              <a:buNone/>
            </a:pPr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vivre</a:t>
            </a:r>
          </a:p>
        </p:txBody>
      </p:sp>
    </p:spTree>
    <p:extLst>
      <p:ext uri="{BB962C8B-B14F-4D97-AF65-F5344CB8AC3E}">
        <p14:creationId xmlns:p14="http://schemas.microsoft.com/office/powerpoint/2010/main" val="36858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er?</a:t>
            </a:r>
            <a:b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</a:b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Istanbul.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3867459" y="4302179"/>
            <a:ext cx="4094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Où </a:t>
            </a:r>
            <a:r>
              <a:rPr lang="fr-FR" sz="4400" b="1" dirty="0" err="1"/>
              <a:t>vit-il</a:t>
            </a:r>
            <a:r>
              <a:rPr lang="fr-FR" sz="4400" b="1" dirty="0"/>
              <a:t> ?</a:t>
            </a:r>
          </a:p>
          <a:p>
            <a:pPr algn="ctr"/>
            <a:r>
              <a:rPr lang="fr-FR" sz="4400" b="1" dirty="0"/>
              <a:t>Il vit à Istanbul.</a:t>
            </a:r>
          </a:p>
        </p:txBody>
      </p:sp>
    </p:spTree>
    <p:extLst>
      <p:ext uri="{BB962C8B-B14F-4D97-AF65-F5344CB8AC3E}">
        <p14:creationId xmlns:p14="http://schemas.microsoft.com/office/powerpoint/2010/main" val="2818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23268-04C1-C942-BF95-2F96F30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err="1">
                <a:latin typeface="Lexia Readable" pitchFamily="2" charset="77"/>
                <a:ea typeface="Lexia Readable" pitchFamily="2" charset="77"/>
              </a:rPr>
              <a:t>Reisen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66137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Wohin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 (déplacement)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B0301-1953-4041-A636-A427E787F327}"/>
              </a:ext>
            </a:extLst>
          </p:cNvPr>
          <p:cNvSpPr txBox="1"/>
          <p:nvPr/>
        </p:nvSpPr>
        <p:spPr>
          <a:xfrm>
            <a:off x="838200" y="3628571"/>
            <a:ext cx="10871200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                         </a:t>
            </a:r>
            <a:r>
              <a:rPr lang="fr-FR" sz="4800" b="1" dirty="0">
                <a:latin typeface="Lexia Readable" pitchFamily="2" charset="77"/>
                <a:ea typeface="Lexia Readable" pitchFamily="2" charset="77"/>
              </a:rPr>
              <a:t>?</a:t>
            </a: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9F3D0D-B176-AC4B-9C24-6DA07DC8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18" y="2858123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Spanien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B0301-1953-4041-A636-A427E787F327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en Espagne.</a:t>
            </a:r>
          </a:p>
        </p:txBody>
      </p:sp>
    </p:spTree>
    <p:extLst>
      <p:ext uri="{BB962C8B-B14F-4D97-AF65-F5344CB8AC3E}">
        <p14:creationId xmlns:p14="http://schemas.microsoft.com/office/powerpoint/2010/main" val="38284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5AFB80-977C-5943-938E-5C7854AE01A4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à </a:t>
            </a:r>
            <a:r>
              <a:rPr lang="fr-FR" sz="4000" b="1" dirty="0" err="1"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4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Türkei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FC6191-B4CD-3949-AAF5-AFE409692D27}"/>
              </a:ext>
            </a:extLst>
          </p:cNvPr>
          <p:cNvSpPr txBox="1"/>
          <p:nvPr/>
        </p:nvSpPr>
        <p:spPr>
          <a:xfrm>
            <a:off x="3162931" y="3837482"/>
            <a:ext cx="566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en Turquie.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6960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Schweiz.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852C67-3881-EB49-A13F-36D2BAF36388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en Suisse.</a:t>
            </a:r>
          </a:p>
        </p:txBody>
      </p:sp>
    </p:spTree>
    <p:extLst>
      <p:ext uri="{BB962C8B-B14F-4D97-AF65-F5344CB8AC3E}">
        <p14:creationId xmlns:p14="http://schemas.microsoft.com/office/powerpoint/2010/main" val="22721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924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ans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Meer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de la mer.</a:t>
            </a:r>
          </a:p>
        </p:txBody>
      </p:sp>
    </p:spTree>
    <p:extLst>
      <p:ext uri="{BB962C8B-B14F-4D97-AF65-F5344CB8AC3E}">
        <p14:creationId xmlns:p14="http://schemas.microsoft.com/office/powerpoint/2010/main" val="10691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1494"/>
            <a:ext cx="9144000" cy="1316037"/>
          </a:xfrm>
        </p:spPr>
        <p:txBody>
          <a:bodyPr/>
          <a:lstStyle/>
          <a:p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weg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3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767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Ostsee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38753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de la mer Baltique.</a:t>
            </a:r>
          </a:p>
        </p:txBody>
      </p:sp>
    </p:spTree>
    <p:extLst>
      <p:ext uri="{BB962C8B-B14F-4D97-AF65-F5344CB8AC3E}">
        <p14:creationId xmlns:p14="http://schemas.microsoft.com/office/powerpoint/2010/main" val="34975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491"/>
            <a:ext cx="10515600" cy="74089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 den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938044-DB4F-A64C-B67A-B89585CB82CE}"/>
              </a:ext>
            </a:extLst>
          </p:cNvPr>
          <p:cNvSpPr txBox="1"/>
          <p:nvPr/>
        </p:nvSpPr>
        <p:spPr>
          <a:xfrm>
            <a:off x="2863130" y="3507698"/>
            <a:ext cx="593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du lac.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6124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564"/>
            <a:ext cx="10515600" cy="86848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Alpen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26FD5F-F946-9C4F-9D18-C83227C36964}"/>
              </a:ext>
            </a:extLst>
          </p:cNvPr>
          <p:cNvSpPr txBox="1"/>
          <p:nvPr/>
        </p:nvSpPr>
        <p:spPr>
          <a:xfrm>
            <a:off x="2848140" y="3492706"/>
            <a:ext cx="6875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dans les  Alpes.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9877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701"/>
            <a:ext cx="10515600" cy="114492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Berge.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35D1F2-7BAE-8341-9BBF-3334E92F0205}"/>
              </a:ext>
            </a:extLst>
          </p:cNvPr>
          <p:cNvSpPr txBox="1"/>
          <p:nvPr/>
        </p:nvSpPr>
        <p:spPr>
          <a:xfrm>
            <a:off x="2848141" y="3672590"/>
            <a:ext cx="6513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à la montagne.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950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Zug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1473A5-26D1-2B4E-8C3C-78743752F348}"/>
              </a:ext>
            </a:extLst>
          </p:cNvPr>
          <p:cNvSpPr txBox="1">
            <a:spLocks/>
          </p:cNvSpPr>
          <p:nvPr/>
        </p:nvSpPr>
        <p:spPr>
          <a:xfrm>
            <a:off x="1524000" y="3770631"/>
            <a:ext cx="9144000" cy="131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Lexia Readable" pitchFamily="2" charset="77"/>
                <a:ea typeface="Lexia Readable" pitchFamily="2" charset="77"/>
              </a:rPr>
              <a:t>Nous partons en train.</a:t>
            </a:r>
          </a:p>
        </p:txBody>
      </p:sp>
    </p:spTree>
    <p:extLst>
      <p:ext uri="{BB962C8B-B14F-4D97-AF65-F5344CB8AC3E}">
        <p14:creationId xmlns:p14="http://schemas.microsoft.com/office/powerpoint/2010/main" val="10619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Auto.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partons en voiture.</a:t>
            </a:r>
          </a:p>
        </p:txBody>
      </p:sp>
    </p:spTree>
    <p:extLst>
      <p:ext uri="{BB962C8B-B14F-4D97-AF65-F5344CB8AC3E}">
        <p14:creationId xmlns:p14="http://schemas.microsoft.com/office/powerpoint/2010/main" val="6088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4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Schiff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3010917" y="3312829"/>
            <a:ext cx="594265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partons en bateau.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0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4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Hafen</a:t>
            </a:r>
            <a:r>
              <a:rPr lang="fr-FR" sz="4800" b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¨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2BEBF3-7993-D447-A208-A2E61BF7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590" y="2873736"/>
            <a:ext cx="4512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viel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kostet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Zimmer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für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1002239" y="4182257"/>
            <a:ext cx="101538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Combien coûte la chambre pour une nuit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F2276-2C4D-4E44-BCB0-D1F0AE87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91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Lexia Readable" pitchFamily="2" charset="77"/>
                <a:ea typeface="Lexia Readable" pitchFamily="2" charset="77"/>
              </a:rPr>
              <a:t>Essen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und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trinken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82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6780"/>
            <a:ext cx="9144000" cy="1316037"/>
          </a:xfrm>
        </p:spPr>
        <p:txBody>
          <a:bodyPr/>
          <a:lstStyle/>
          <a:p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Geografie</a:t>
            </a:r>
            <a:endParaRPr lang="fr-FR" b="1" dirty="0">
              <a:latin typeface="Lexia Readable" pitchFamily="2" charset="77"/>
              <a:ea typeface="Lexia Reada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794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Der Teller,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8E7485-0C88-364F-9BF6-D931302E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7" y="2235200"/>
            <a:ext cx="5054663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A4CC1A-540F-9C40-9507-1AD1719C5018}"/>
              </a:ext>
            </a:extLst>
          </p:cNvPr>
          <p:cNvSpPr txBox="1"/>
          <p:nvPr/>
        </p:nvSpPr>
        <p:spPr>
          <a:xfrm>
            <a:off x="1708879" y="4886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Flasche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1513D3-0F00-9443-B9C1-2B91DE06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73305"/>
            <a:ext cx="1524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20262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Glas, ¨er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421B6A-3482-0F40-BC60-89F95033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78" y="2971800"/>
            <a:ext cx="3564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Tasse, -n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EDC830-5B92-B843-9484-97A4A4F4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16" y="214380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Tasse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Kaffee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5" name="Image 4" descr="Mactintosh HD:Users:professeur:Desktop:images.jpg">
            <a:extLst>
              <a:ext uri="{FF2B5EF4-FFF2-40B4-BE49-F238E27FC236}">
                <a16:creationId xmlns:a16="http://schemas.microsoft.com/office/drawing/2014/main" id="{861DF62A-5207-F146-B35B-0E9E3461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2" y="2925126"/>
            <a:ext cx="3381853" cy="21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Dose, -n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CA4B0A-CAC3-8445-8CFB-653F1180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8"/>
          <a:stretch/>
        </p:blipFill>
        <p:spPr>
          <a:xfrm>
            <a:off x="4407106" y="2657625"/>
            <a:ext cx="3236144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Stück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le morceau, la tranche</a:t>
            </a:r>
          </a:p>
        </p:txBody>
      </p:sp>
    </p:spTree>
    <p:extLst>
      <p:ext uri="{BB962C8B-B14F-4D97-AF65-F5344CB8AC3E}">
        <p14:creationId xmlns:p14="http://schemas.microsoft.com/office/powerpoint/2010/main" val="30027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Stück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Kuchen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018280-4FE0-A842-BC95-1E70A412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0" y="3003028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Portion, -en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la portion</a:t>
            </a:r>
          </a:p>
        </p:txBody>
      </p:sp>
    </p:spTree>
    <p:extLst>
      <p:ext uri="{BB962C8B-B14F-4D97-AF65-F5344CB8AC3E}">
        <p14:creationId xmlns:p14="http://schemas.microsoft.com/office/powerpoint/2010/main" val="13557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Portion Pommes</a:t>
            </a:r>
          </a:p>
        </p:txBody>
      </p:sp>
      <p:pic>
        <p:nvPicPr>
          <p:cNvPr id="5" name="Image 4" descr="http://tatane54.club.fr/images/sketch/frites.jpg">
            <a:extLst>
              <a:ext uri="{FF2B5EF4-FFF2-40B4-BE49-F238E27FC236}">
                <a16:creationId xmlns:a16="http://schemas.microsoft.com/office/drawing/2014/main" id="{6FBDF3DF-1461-5248-93B1-F04F44CA2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703" y="2828925"/>
            <a:ext cx="2082844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Karte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9F1E9C-6BAE-2E48-9BFA-8DF1DA71168C}"/>
              </a:ext>
            </a:extLst>
          </p:cNvPr>
          <p:cNvSpPr txBox="1"/>
          <p:nvPr/>
        </p:nvSpPr>
        <p:spPr>
          <a:xfrm>
            <a:off x="5891134" y="364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1362E9-4AD4-5F42-9EA5-323E6A738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46" y="2412546"/>
            <a:ext cx="50165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Käsebrötchen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DBF65D-A5B5-284F-ADAD-4E8134F3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429" y="2747153"/>
            <a:ext cx="4257493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möchte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voudrais ...</a:t>
            </a:r>
          </a:p>
        </p:txBody>
      </p:sp>
    </p:spTree>
    <p:extLst>
      <p:ext uri="{BB962C8B-B14F-4D97-AF65-F5344CB8AC3E}">
        <p14:creationId xmlns:p14="http://schemas.microsoft.com/office/powerpoint/2010/main" val="20298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hätte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gern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J’aimerais bien ...</a:t>
            </a:r>
          </a:p>
        </p:txBody>
      </p:sp>
    </p:spTree>
    <p:extLst>
      <p:ext uri="{BB962C8B-B14F-4D97-AF65-F5344CB8AC3E}">
        <p14:creationId xmlns:p14="http://schemas.microsoft.com/office/powerpoint/2010/main" val="30025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nichts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rien</a:t>
            </a:r>
          </a:p>
        </p:txBody>
      </p:sp>
    </p:spTree>
    <p:extLst>
      <p:ext uri="{BB962C8B-B14F-4D97-AF65-F5344CB8AC3E}">
        <p14:creationId xmlns:p14="http://schemas.microsoft.com/office/powerpoint/2010/main" val="29867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möchte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essen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ne veux rien manger.</a:t>
            </a:r>
          </a:p>
        </p:txBody>
      </p:sp>
    </p:spTree>
    <p:extLst>
      <p:ext uri="{BB962C8B-B14F-4D97-AF65-F5344CB8AC3E}">
        <p14:creationId xmlns:p14="http://schemas.microsoft.com/office/powerpoint/2010/main" val="5063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Hunger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avoir faim</a:t>
            </a:r>
          </a:p>
        </p:txBody>
      </p:sp>
    </p:spTree>
    <p:extLst>
      <p:ext uri="{BB962C8B-B14F-4D97-AF65-F5344CB8AC3E}">
        <p14:creationId xmlns:p14="http://schemas.microsoft.com/office/powerpoint/2010/main" val="31026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Durst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avoir soif</a:t>
            </a:r>
          </a:p>
        </p:txBody>
      </p:sp>
    </p:spTree>
    <p:extLst>
      <p:ext uri="{BB962C8B-B14F-4D97-AF65-F5344CB8AC3E}">
        <p14:creationId xmlns:p14="http://schemas.microsoft.com/office/powerpoint/2010/main" val="12317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schmeckt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lecker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bon, délicieux.</a:t>
            </a:r>
          </a:p>
        </p:txBody>
      </p:sp>
    </p:spTree>
    <p:extLst>
      <p:ext uri="{BB962C8B-B14F-4D97-AF65-F5344CB8AC3E}">
        <p14:creationId xmlns:p14="http://schemas.microsoft.com/office/powerpoint/2010/main" val="5593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vraiment bon.</a:t>
            </a:r>
          </a:p>
        </p:txBody>
      </p:sp>
    </p:spTree>
    <p:extLst>
      <p:ext uri="{BB962C8B-B14F-4D97-AF65-F5344CB8AC3E}">
        <p14:creationId xmlns:p14="http://schemas.microsoft.com/office/powerpoint/2010/main" val="1054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schmeckt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n’aime pas ça.</a:t>
            </a:r>
          </a:p>
        </p:txBody>
      </p:sp>
    </p:spTree>
    <p:extLst>
      <p:ext uri="{BB962C8B-B14F-4D97-AF65-F5344CB8AC3E}">
        <p14:creationId xmlns:p14="http://schemas.microsoft.com/office/powerpoint/2010/main" val="30600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BC71FE-53E8-B744-9A1E-32ECCBC0132B}"/>
              </a:ext>
            </a:extLst>
          </p:cNvPr>
          <p:cNvSpPr txBox="1"/>
          <p:nvPr/>
        </p:nvSpPr>
        <p:spPr>
          <a:xfrm>
            <a:off x="2833149" y="3852472"/>
            <a:ext cx="6726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Où est-ce que ça se trouve ?</a:t>
            </a:r>
          </a:p>
        </p:txBody>
      </p:sp>
    </p:spTree>
    <p:extLst>
      <p:ext uri="{BB962C8B-B14F-4D97-AF65-F5344CB8AC3E}">
        <p14:creationId xmlns:p14="http://schemas.microsoft.com/office/powerpoint/2010/main" val="200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22CA2-F1C3-C045-9876-2DD790D9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3862"/>
            <a:ext cx="10515600" cy="1325563"/>
          </a:xfrm>
        </p:spPr>
        <p:txBody>
          <a:bodyPr/>
          <a:lstStyle/>
          <a:p>
            <a:pPr algn="ctr"/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findest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du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40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Spass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bien s’amuser</a:t>
            </a:r>
          </a:p>
        </p:txBody>
      </p:sp>
    </p:spTree>
    <p:extLst>
      <p:ext uri="{BB962C8B-B14F-4D97-AF65-F5344CB8AC3E}">
        <p14:creationId xmlns:p14="http://schemas.microsoft.com/office/powerpoint/2010/main" val="11013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Idee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une bonne idée.</a:t>
            </a:r>
          </a:p>
        </p:txBody>
      </p:sp>
    </p:spTree>
    <p:extLst>
      <p:ext uri="{BB962C8B-B14F-4D97-AF65-F5344CB8AC3E}">
        <p14:creationId xmlns:p14="http://schemas.microsoft.com/office/powerpoint/2010/main" val="2337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Idee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Ce n’est pas une bonne idée.</a:t>
            </a:r>
          </a:p>
        </p:txBody>
      </p:sp>
    </p:spTree>
    <p:extLst>
      <p:ext uri="{BB962C8B-B14F-4D97-AF65-F5344CB8AC3E}">
        <p14:creationId xmlns:p14="http://schemas.microsoft.com/office/powerpoint/2010/main" val="676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einverstanden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/ ok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d’accord ! /ok</a:t>
            </a:r>
          </a:p>
        </p:txBody>
      </p:sp>
    </p:spTree>
    <p:extLst>
      <p:ext uri="{BB962C8B-B14F-4D97-AF65-F5344CB8AC3E}">
        <p14:creationId xmlns:p14="http://schemas.microsoft.com/office/powerpoint/2010/main" val="14699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1F99380-BD23-9C44-B5CA-44B1C4CF3AFF}"/>
              </a:ext>
            </a:extLst>
          </p:cNvPr>
          <p:cNvSpPr txBox="1">
            <a:spLocks/>
          </p:cNvSpPr>
          <p:nvPr/>
        </p:nvSpPr>
        <p:spPr>
          <a:xfrm>
            <a:off x="838200" y="749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Norden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7768E1-D182-484B-87AE-8D1CA718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92DBB9-34A5-9749-ADF2-0834009AF5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65117" y="1873405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46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Süden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B9677F-A97B-0248-9AED-37ADD4F07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11F247-F717-5245-92A1-E43E5D6408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5277" y="5351115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36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Osten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2E01F6-0502-1848-9DD7-7782D4F4A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460FC8-A916-354E-B98C-ACCD01047E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23892" y="3642240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44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Westen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2E01F6-0502-1848-9DD7-7782D4F4A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460FC8-A916-354E-B98C-ACCD01047E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19943" y="3722914"/>
            <a:ext cx="1981200" cy="34834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18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373</Words>
  <Application>Microsoft Macintosh PowerPoint</Application>
  <PresentationFormat>Grand écran</PresentationFormat>
  <Paragraphs>88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Lexia Readable</vt:lpstr>
      <vt:lpstr>Arial</vt:lpstr>
      <vt:lpstr>Calibri</vt:lpstr>
      <vt:lpstr>Calibri Light</vt:lpstr>
      <vt:lpstr>Thème Office</vt:lpstr>
      <vt:lpstr>Wortschatz Kapitel 5</vt:lpstr>
      <vt:lpstr>Wir fahren weg </vt:lpstr>
      <vt:lpstr>Geografie</vt:lpstr>
      <vt:lpstr>die Karte, n</vt:lpstr>
      <vt:lpstr> Wo liegt das ?</vt:lpstr>
      <vt:lpstr>Présentation PowerPoint</vt:lpstr>
      <vt:lpstr>im Süden</vt:lpstr>
      <vt:lpstr>Im Osten</vt:lpstr>
      <vt:lpstr>Im Westen</vt:lpstr>
      <vt:lpstr>Présentation PowerPoint</vt:lpstr>
      <vt:lpstr>leben </vt:lpstr>
      <vt:lpstr>Wo lebt er? Er lebt in Istanbul.</vt:lpstr>
      <vt:lpstr>Reisen</vt:lpstr>
      <vt:lpstr>Wohin ? (déplacement)</vt:lpstr>
      <vt:lpstr>Wir fahren nach Spanien.</vt:lpstr>
      <vt:lpstr>Wir fahren nach Hamburg.</vt:lpstr>
      <vt:lpstr>Wir fahren in die Türkei.</vt:lpstr>
      <vt:lpstr>Wir fahren in die Schweiz.</vt:lpstr>
      <vt:lpstr>Wir fahren ans Meer.</vt:lpstr>
      <vt:lpstr>Wir fahren an die Ostsee.</vt:lpstr>
      <vt:lpstr>Wir fahren an den See.</vt:lpstr>
      <vt:lpstr>Wir fahren in die Alpen.</vt:lpstr>
      <vt:lpstr>Wie fahren in die Berge.</vt:lpstr>
      <vt:lpstr>Wir fahren mit dem Zug.</vt:lpstr>
      <vt:lpstr>Wir fahren mit dem Auto.</vt:lpstr>
      <vt:lpstr>Wir fahren mit dem Schiff.</vt:lpstr>
      <vt:lpstr>Der Hafen, ¨</vt:lpstr>
      <vt:lpstr>Wie viel kostet das Zimmer für eine Nacht ?</vt:lpstr>
      <vt:lpstr>Essen und trinken</vt:lpstr>
      <vt:lpstr>Der Teller, -</vt:lpstr>
      <vt:lpstr>Die Flasche, -n</vt:lpstr>
      <vt:lpstr>Das Glas, ¨er</vt:lpstr>
      <vt:lpstr>Die Tasse, -n</vt:lpstr>
      <vt:lpstr>Eine Tasse Kaffee</vt:lpstr>
      <vt:lpstr>Die Dose, -n</vt:lpstr>
      <vt:lpstr>Das Stück, e</vt:lpstr>
      <vt:lpstr>Ein Stück Kuchen</vt:lpstr>
      <vt:lpstr>Die Portion, -en</vt:lpstr>
      <vt:lpstr>eine Portion Pommes</vt:lpstr>
      <vt:lpstr>Das Käsebrötchen, -</vt:lpstr>
      <vt:lpstr>Ich möchte...</vt:lpstr>
      <vt:lpstr>Ich hätte gern ...</vt:lpstr>
      <vt:lpstr>nichts</vt:lpstr>
      <vt:lpstr>Ich möchte nichts essen.</vt:lpstr>
      <vt:lpstr>Hunger haben</vt:lpstr>
      <vt:lpstr>Durst haben</vt:lpstr>
      <vt:lpstr>Das schmeckt lecker.</vt:lpstr>
      <vt:lpstr>Das ist echt gut.</vt:lpstr>
      <vt:lpstr>Das schmeckt mir nicht.</vt:lpstr>
      <vt:lpstr>Wie findest du das ?</vt:lpstr>
      <vt:lpstr>Spass haben</vt:lpstr>
      <vt:lpstr>Das is eine gute Idee.</vt:lpstr>
      <vt:lpstr>Das ist keine gute Idee.</vt:lpstr>
      <vt:lpstr>einverstanden / 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Imperativ</dc:title>
  <dc:creator>Microsoft Office User</dc:creator>
  <cp:lastModifiedBy>Marie-Noëlle CUDRE</cp:lastModifiedBy>
  <cp:revision>174</cp:revision>
  <dcterms:created xsi:type="dcterms:W3CDTF">2018-09-04T06:28:48Z</dcterms:created>
  <dcterms:modified xsi:type="dcterms:W3CDTF">2019-01-29T14:35:34Z</dcterms:modified>
</cp:coreProperties>
</file>