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0" r:id="rId4"/>
  </p:sldMasterIdLst>
  <p:sldIdLst>
    <p:sldId id="256" r:id="rId5"/>
    <p:sldId id="261" r:id="rId6"/>
    <p:sldId id="260" r:id="rId7"/>
    <p:sldId id="259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DB2308-AA96-4F4C-AB63-EA82444DC891}" v="7" dt="2020-12-13T21:22:10.0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0"/>
    <p:restoredTop sz="94694"/>
  </p:normalViewPr>
  <p:slideViewPr>
    <p:cSldViewPr snapToGrid="0" snapToObjects="1">
      <p:cViewPr varScale="1">
        <p:scale>
          <a:sx n="162" d="100"/>
          <a:sy n="162" d="100"/>
        </p:scale>
        <p:origin x="4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5/24/21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5/24/21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5/24/21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5/24/21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5/24/21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12EC2F-1269-2D4C-9A5F-E545B438DA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 err="1"/>
              <a:t>Wie</a:t>
            </a:r>
            <a:r>
              <a:rPr lang="fr-CH" dirty="0"/>
              <a:t> </a:t>
            </a:r>
            <a:r>
              <a:rPr lang="fr-CH" dirty="0" err="1"/>
              <a:t>findet</a:t>
            </a:r>
            <a:r>
              <a:rPr lang="fr-CH" dirty="0"/>
              <a:t> </a:t>
            </a:r>
            <a:r>
              <a:rPr lang="fr-CH" dirty="0" err="1"/>
              <a:t>ihr</a:t>
            </a:r>
            <a:r>
              <a:rPr lang="fr-CH" dirty="0"/>
              <a:t> </a:t>
            </a:r>
            <a:r>
              <a:rPr lang="fr-CH" dirty="0" err="1"/>
              <a:t>das</a:t>
            </a:r>
            <a:r>
              <a:rPr lang="fr-CH" dirty="0"/>
              <a:t>? </a:t>
            </a:r>
            <a:endParaRPr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0713210-0249-9F46-B491-7C33BB73B5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H" dirty="0" err="1"/>
              <a:t>Gk</a:t>
            </a:r>
            <a:r>
              <a:rPr lang="fr-CH" dirty="0"/>
              <a:t> 10_11, Band 1, K3, KB2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50925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00713210-0249-9F46-B491-7C33BB73B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977462"/>
            <a:ext cx="7315200" cy="4876800"/>
          </a:xfrm>
        </p:spPr>
        <p:txBody>
          <a:bodyPr>
            <a:normAutofit/>
          </a:bodyPr>
          <a:lstStyle/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vier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Stunden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Auto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fahren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sich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brechen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Woche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schulfrei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ferien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am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Meer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seine(n)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beste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(n)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Freundin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/Freund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verlieren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Coronavirus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bekommen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schlechte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Note in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Englisch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CH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828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00713210-0249-9F46-B491-7C33BB73B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977462"/>
            <a:ext cx="7315200" cy="4876800"/>
          </a:xfrm>
        </p:spPr>
        <p:txBody>
          <a:bodyPr>
            <a:normAutofit/>
          </a:bodyPr>
          <a:lstStyle/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vier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Stunden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Auto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fahren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sich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brechen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Woche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schulfrei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ferien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am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Meer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seine(n)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beste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(n)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Freundin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/Freund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verlieren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Coronavirus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bekommen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schlechte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Note in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Englisch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die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Mondfinsternis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erleben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CH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904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00713210-0249-9F46-B491-7C33BB73B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977462"/>
            <a:ext cx="7315200" cy="4876800"/>
          </a:xfrm>
        </p:spPr>
        <p:txBody>
          <a:bodyPr>
            <a:normAutofit/>
          </a:bodyPr>
          <a:lstStyle/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vier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Stunden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Auto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fahren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sich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brechen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Woche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schulfrei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ferien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am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Meer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seine(n)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beste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(n)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Freundin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/Freund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verlieren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Coronavirus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bekommen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schlechte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Note in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Englisch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die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Mondfinsternis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erleben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gutes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Zeugnis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haben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CH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839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00713210-0249-9F46-B491-7C33BB73B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977462"/>
            <a:ext cx="7315200" cy="4876800"/>
          </a:xfrm>
        </p:spPr>
        <p:txBody>
          <a:bodyPr>
            <a:normAutofit/>
          </a:bodyPr>
          <a:lstStyle/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vier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Stunden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Auto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fahren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sich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brechen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Woche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schulfrei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ferien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am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Meer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seine(n)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beste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(n)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Freundin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/Freund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verlieren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Coronavirus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bekommen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schlechte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Note in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Englisch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die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Mondfinsternis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erleben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gutes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Zeugnis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haben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zwei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Wochen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alte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Katzenbabys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CH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77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00713210-0249-9F46-B491-7C33BB73B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977462"/>
            <a:ext cx="7315200" cy="4876800"/>
          </a:xfrm>
        </p:spPr>
        <p:txBody>
          <a:bodyPr>
            <a:normAutofit/>
          </a:bodyPr>
          <a:lstStyle/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vier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Stunden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Auto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fahren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sich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brechen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Woche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schulfrei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ferien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am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Meer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seine(n)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beste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(n)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Freundin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/Freund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verlieren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Coronavirus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bekommen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schlechte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Note in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Englisch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die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Mondfinsternis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erleben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gutes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Zeugnis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haben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zwei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Wochen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alte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Katzenbabys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Schuljahr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im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Ausland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CH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CH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340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00713210-0249-9F46-B491-7C33BB73B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977462"/>
            <a:ext cx="7315200" cy="4876800"/>
          </a:xfrm>
        </p:spPr>
        <p:txBody>
          <a:bodyPr>
            <a:normAutofit/>
          </a:bodyPr>
          <a:lstStyle/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vier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Stunden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Auto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fahren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sich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brechen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Woche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schulfrei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ferien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am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Meer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seine(n)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beste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(n)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Freundin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/Freund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verlieren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Coronavirus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bekommen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schlechte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Note in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Englisch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die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Mondfinsternis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erleben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gutes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Zeugnis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haben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zwei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Wochen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alte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Katzenbabys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Schuljahr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im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Ausland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Wandertour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in den Bergen</a:t>
            </a:r>
          </a:p>
          <a:p>
            <a:endParaRPr lang="fr-CH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CH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6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00713210-0249-9F46-B491-7C33BB73B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977462"/>
            <a:ext cx="7315200" cy="4876800"/>
          </a:xfrm>
        </p:spPr>
        <p:txBody>
          <a:bodyPr>
            <a:normAutofit fontScale="92500" lnSpcReduction="10000"/>
          </a:bodyPr>
          <a:lstStyle/>
          <a:p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vier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Stunden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Auto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fahren</a:t>
            </a:r>
            <a:endParaRPr lang="fr-CH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sich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Bein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brechen</a:t>
            </a:r>
            <a:endParaRPr lang="fr-CH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Woche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schulfrei</a:t>
            </a:r>
            <a:endParaRPr lang="fr-CH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ferien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am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Meer</a:t>
            </a:r>
            <a:endParaRPr lang="fr-CH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seine(n)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beste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(n)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Freundin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/Freund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verlieren</a:t>
            </a:r>
            <a:endParaRPr lang="fr-CH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Coronavirus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bekommen</a:t>
            </a:r>
            <a:endParaRPr lang="fr-CH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schlechte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Note in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Englisch</a:t>
            </a:r>
            <a:endParaRPr lang="fr-CH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die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Mondfinsternis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erleben</a:t>
            </a:r>
            <a:endParaRPr lang="fr-CH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ein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gutes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Zeugnis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haben</a:t>
            </a:r>
            <a:endParaRPr lang="fr-CH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zwei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Wochen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alte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Katzenbabys</a:t>
            </a:r>
            <a:endParaRPr lang="fr-CH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ein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Schuljahr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im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Ausland</a:t>
            </a:r>
            <a:endParaRPr lang="fr-CH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Wandertour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in den Bergen</a:t>
            </a:r>
          </a:p>
          <a:p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einen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Film </a:t>
            </a:r>
            <a:r>
              <a:rPr lang="fr-CH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ohne</a:t>
            </a:r>
            <a:r>
              <a:rPr lang="fr-CH" sz="1900" dirty="0">
                <a:latin typeface="Calibri" panose="020F0502020204030204" pitchFamily="34" charset="0"/>
                <a:cs typeface="Calibri" panose="020F0502020204030204" pitchFamily="34" charset="0"/>
              </a:rPr>
              <a:t> Happy End</a:t>
            </a:r>
          </a:p>
          <a:p>
            <a:endParaRPr lang="fr-CH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CH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555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00713210-0249-9F46-B491-7C33BB73B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977462"/>
            <a:ext cx="7315200" cy="4876800"/>
          </a:xfrm>
        </p:spPr>
        <p:txBody>
          <a:bodyPr>
            <a:normAutofit fontScale="70000" lnSpcReduction="20000"/>
          </a:bodyPr>
          <a:lstStyle/>
          <a:p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vier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Stunden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Auto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fahren</a:t>
            </a:r>
            <a:endParaRPr lang="fr-CH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sich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Bein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brechen</a:t>
            </a:r>
            <a:endParaRPr lang="fr-CH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Woche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schulfrei</a:t>
            </a:r>
            <a:endParaRPr lang="fr-CH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ferien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am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Meer</a:t>
            </a:r>
            <a:endParaRPr lang="fr-CH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seine(n)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beste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(n)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Freundin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/Freund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verlieren</a:t>
            </a:r>
            <a:endParaRPr lang="fr-CH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Coronavirus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bekommen</a:t>
            </a:r>
            <a:endParaRPr lang="fr-CH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schlechte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Note in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Englisch</a:t>
            </a:r>
            <a:endParaRPr lang="fr-CH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die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Mondfinsternis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erleben</a:t>
            </a:r>
            <a:endParaRPr lang="fr-CH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ein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gutes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Zeugnis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haben</a:t>
            </a:r>
            <a:endParaRPr lang="fr-CH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zwei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Wochen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alte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Katzenbabys</a:t>
            </a:r>
            <a:endParaRPr lang="fr-CH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ein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Schuljahr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im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Ausland</a:t>
            </a:r>
            <a:endParaRPr lang="fr-CH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Wandertour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in den Bergen</a:t>
            </a:r>
          </a:p>
          <a:p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einen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Film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ohne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Happy End</a:t>
            </a:r>
          </a:p>
          <a:p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ein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Fussballspiel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im</a:t>
            </a:r>
            <a:r>
              <a:rPr lang="fr-CH" sz="2600" dirty="0">
                <a:latin typeface="Calibri" panose="020F0502020204030204" pitchFamily="34" charset="0"/>
                <a:cs typeface="Calibri" panose="020F0502020204030204" pitchFamily="34" charset="0"/>
              </a:rPr>
              <a:t> Stadion</a:t>
            </a:r>
          </a:p>
          <a:p>
            <a:endParaRPr lang="fr-CH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845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12EC2F-1269-2D4C-9A5F-E545B438DA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CH" sz="2800" dirty="0" err="1"/>
              <a:t>Spiel</a:t>
            </a:r>
            <a:r>
              <a:rPr lang="fr-CH" sz="2800" dirty="0"/>
              <a:t> (</a:t>
            </a:r>
            <a:r>
              <a:rPr lang="fr-CH" sz="2800" dirty="0" err="1"/>
              <a:t>Gruppenarbeit</a:t>
            </a:r>
            <a:r>
              <a:rPr lang="fr-CH" sz="2800" dirty="0"/>
              <a:t>): </a:t>
            </a:r>
            <a:r>
              <a:rPr lang="fr-CH" sz="2800" dirty="0" err="1"/>
              <a:t>Jeder</a:t>
            </a:r>
            <a:r>
              <a:rPr lang="fr-CH" sz="2800" dirty="0"/>
              <a:t> </a:t>
            </a:r>
            <a:r>
              <a:rPr lang="fr-CH" sz="2800" dirty="0" err="1"/>
              <a:t>Schüler</a:t>
            </a:r>
            <a:r>
              <a:rPr lang="fr-CH" sz="2800" dirty="0"/>
              <a:t> </a:t>
            </a:r>
            <a:r>
              <a:rPr lang="fr-CH" sz="2800" dirty="0" err="1"/>
              <a:t>hört</a:t>
            </a:r>
            <a:r>
              <a:rPr lang="fr-CH" sz="2800" dirty="0"/>
              <a:t> </a:t>
            </a:r>
            <a:r>
              <a:rPr lang="fr-CH" sz="2800" dirty="0" err="1"/>
              <a:t>einmal</a:t>
            </a:r>
            <a:r>
              <a:rPr lang="fr-CH" sz="2800" dirty="0"/>
              <a:t> </a:t>
            </a:r>
            <a:r>
              <a:rPr lang="fr-CH" sz="2800" dirty="0" err="1"/>
              <a:t>zu</a:t>
            </a:r>
            <a:r>
              <a:rPr lang="fr-CH" sz="2800" dirty="0"/>
              <a:t>, </a:t>
            </a:r>
            <a:r>
              <a:rPr lang="fr-CH" sz="2800" dirty="0" err="1"/>
              <a:t>was</a:t>
            </a:r>
            <a:r>
              <a:rPr lang="fr-CH" sz="2800" dirty="0"/>
              <a:t> der </a:t>
            </a:r>
            <a:r>
              <a:rPr lang="fr-CH" sz="2800" dirty="0" err="1"/>
              <a:t>andere</a:t>
            </a:r>
            <a:r>
              <a:rPr lang="fr-CH" sz="2800" dirty="0"/>
              <a:t> </a:t>
            </a:r>
            <a:r>
              <a:rPr lang="fr-CH" sz="2800" dirty="0" err="1"/>
              <a:t>Schüler</a:t>
            </a:r>
            <a:r>
              <a:rPr lang="fr-CH" sz="2800" dirty="0"/>
              <a:t> </a:t>
            </a:r>
            <a:r>
              <a:rPr lang="fr-CH" sz="2800" dirty="0" err="1"/>
              <a:t>sagt</a:t>
            </a:r>
            <a:r>
              <a:rPr lang="fr-CH" sz="2800" dirty="0"/>
              <a:t>, </a:t>
            </a:r>
            <a:r>
              <a:rPr lang="fr-CH" sz="2800" dirty="0" err="1"/>
              <a:t>wiederholt</a:t>
            </a:r>
            <a:r>
              <a:rPr lang="fr-CH" sz="2800" dirty="0"/>
              <a:t> </a:t>
            </a:r>
            <a:r>
              <a:rPr lang="fr-CH" sz="2800" dirty="0" err="1"/>
              <a:t>und</a:t>
            </a:r>
            <a:r>
              <a:rPr lang="fr-CH" sz="2800" dirty="0"/>
              <a:t> </a:t>
            </a:r>
            <a:r>
              <a:rPr lang="fr-CH" sz="2800" dirty="0" err="1"/>
              <a:t>spricht</a:t>
            </a:r>
            <a:r>
              <a:rPr lang="fr-CH" sz="2800" dirty="0"/>
              <a:t> </a:t>
            </a:r>
            <a:r>
              <a:rPr lang="fr-CH" sz="2800" dirty="0" err="1"/>
              <a:t>weiter</a:t>
            </a:r>
            <a:r>
              <a:rPr lang="fr-CH" sz="2800" dirty="0"/>
              <a:t>. </a:t>
            </a:r>
            <a:r>
              <a:rPr lang="fr-CH" sz="2800" dirty="0" err="1"/>
              <a:t>Jeder</a:t>
            </a:r>
            <a:r>
              <a:rPr lang="fr-CH" sz="2800" dirty="0"/>
              <a:t> </a:t>
            </a:r>
            <a:r>
              <a:rPr lang="fr-CH" sz="2800" dirty="0" err="1"/>
              <a:t>Schüler</a:t>
            </a:r>
            <a:r>
              <a:rPr lang="fr-CH" sz="2800" dirty="0"/>
              <a:t> </a:t>
            </a:r>
            <a:r>
              <a:rPr lang="fr-CH" sz="2800" dirty="0" err="1"/>
              <a:t>soll</a:t>
            </a:r>
            <a:r>
              <a:rPr lang="fr-CH" sz="2800" dirty="0"/>
              <a:t> </a:t>
            </a:r>
            <a:r>
              <a:rPr lang="fr-CH" sz="2800" dirty="0" err="1"/>
              <a:t>alle</a:t>
            </a:r>
            <a:r>
              <a:rPr lang="fr-CH" sz="2800" dirty="0"/>
              <a:t> </a:t>
            </a:r>
            <a:r>
              <a:rPr lang="fr-CH" sz="2800" dirty="0" err="1"/>
              <a:t>Sätze</a:t>
            </a:r>
            <a:r>
              <a:rPr lang="fr-CH" sz="2800" dirty="0"/>
              <a:t> </a:t>
            </a:r>
            <a:r>
              <a:rPr lang="fr-CH" sz="2800" dirty="0" err="1"/>
              <a:t>wiederholen</a:t>
            </a:r>
            <a:r>
              <a:rPr lang="fr-CH" sz="2800" dirty="0"/>
              <a:t>. </a:t>
            </a:r>
            <a:endParaRPr sz="28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0713210-0249-9F46-B491-7C33BB73B5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H" dirty="0" err="1"/>
              <a:t>Gk</a:t>
            </a:r>
            <a:r>
              <a:rPr lang="fr-CH" dirty="0"/>
              <a:t> 10_11, Band 1, K3, KB2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18626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12EC2F-1269-2D4C-9A5F-E545B438DA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 err="1"/>
              <a:t>vier</a:t>
            </a:r>
            <a:r>
              <a:rPr lang="fr-CH" dirty="0"/>
              <a:t> </a:t>
            </a:r>
            <a:r>
              <a:rPr lang="fr-CH" dirty="0" err="1"/>
              <a:t>Stunden</a:t>
            </a:r>
            <a:r>
              <a:rPr lang="fr-CH" dirty="0"/>
              <a:t> Auto </a:t>
            </a:r>
            <a:r>
              <a:rPr lang="fr-CH" dirty="0" err="1"/>
              <a:t>fahren</a:t>
            </a:r>
            <a:r>
              <a:rPr lang="fr-CH" dirty="0"/>
              <a:t>: </a:t>
            </a:r>
            <a:r>
              <a:rPr lang="fr-CH" dirty="0" err="1"/>
              <a:t>das</a:t>
            </a:r>
            <a:r>
              <a:rPr lang="fr-CH" dirty="0"/>
              <a:t> </a:t>
            </a:r>
            <a:r>
              <a:rPr lang="fr-CH" dirty="0" err="1"/>
              <a:t>ist</a:t>
            </a:r>
            <a:r>
              <a:rPr lang="fr-CH" dirty="0"/>
              <a:t> </a:t>
            </a:r>
            <a:r>
              <a:rPr lang="fr-CH" dirty="0" err="1"/>
              <a:t>langweilig</a:t>
            </a:r>
            <a:r>
              <a:rPr lang="fr-CH" dirty="0"/>
              <a:t>.</a:t>
            </a:r>
            <a:endParaRPr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0713210-0249-9F46-B491-7C33BB73B5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H" dirty="0" err="1"/>
              <a:t>Gk</a:t>
            </a:r>
            <a:r>
              <a:rPr lang="fr-CH" dirty="0"/>
              <a:t> 10_11, Band 1, K3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36948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00713210-0249-9F46-B491-7C33BB73B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977462"/>
            <a:ext cx="7315200" cy="4876800"/>
          </a:xfrm>
        </p:spPr>
        <p:txBody>
          <a:bodyPr>
            <a:normAutofit/>
          </a:bodyPr>
          <a:lstStyle/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vier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Stunden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Auto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fahren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CH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593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00713210-0249-9F46-B491-7C33BB73B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977462"/>
            <a:ext cx="7315200" cy="4876800"/>
          </a:xfrm>
        </p:spPr>
        <p:txBody>
          <a:bodyPr>
            <a:normAutofit/>
          </a:bodyPr>
          <a:lstStyle/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vier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Stunden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Auto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fahren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sich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brechen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75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00713210-0249-9F46-B491-7C33BB73B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977462"/>
            <a:ext cx="7315200" cy="4876800"/>
          </a:xfrm>
        </p:spPr>
        <p:txBody>
          <a:bodyPr>
            <a:normAutofit/>
          </a:bodyPr>
          <a:lstStyle/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vier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Stunden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Auto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fahren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sich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brechen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Woche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schulfrei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166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00713210-0249-9F46-B491-7C33BB73B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977462"/>
            <a:ext cx="7315200" cy="4876800"/>
          </a:xfrm>
        </p:spPr>
        <p:txBody>
          <a:bodyPr>
            <a:normAutofit/>
          </a:bodyPr>
          <a:lstStyle/>
          <a:p>
            <a:r>
              <a:rPr lang="fr-CH" sz="1800" dirty="0">
                <a:latin typeface="Calibri"/>
                <a:cs typeface="Calibri"/>
              </a:rPr>
              <a:t>vier </a:t>
            </a:r>
            <a:r>
              <a:rPr lang="fr-CH" sz="1800" dirty="0" err="1">
                <a:latin typeface="Calibri"/>
                <a:cs typeface="Calibri"/>
              </a:rPr>
              <a:t>Stunden</a:t>
            </a:r>
            <a:r>
              <a:rPr lang="fr-CH" sz="1800" dirty="0">
                <a:latin typeface="Calibri"/>
                <a:cs typeface="Calibri"/>
              </a:rPr>
              <a:t> Auto </a:t>
            </a:r>
            <a:r>
              <a:rPr lang="fr-CH" sz="1800" dirty="0" err="1">
                <a:latin typeface="Calibri"/>
                <a:cs typeface="Calibri"/>
              </a:rPr>
              <a:t>fahren</a:t>
            </a:r>
            <a:endParaRPr lang="fr-CH" sz="1800" dirty="0">
              <a:latin typeface="Calibri"/>
              <a:cs typeface="Calibri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sich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brechen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Woche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schulfrei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>
                <a:latin typeface="Calibri"/>
                <a:cs typeface="Calibri"/>
              </a:rPr>
              <a:t>F</a:t>
            </a:r>
            <a:r>
              <a:rPr lang="fr-CH" sz="1800">
                <a:latin typeface="Calibri"/>
                <a:cs typeface="Calibri"/>
              </a:rPr>
              <a:t>erien </a:t>
            </a:r>
            <a:r>
              <a:rPr lang="fr-CH" sz="1800" dirty="0" err="1">
                <a:latin typeface="Calibri"/>
                <a:cs typeface="Calibri"/>
              </a:rPr>
              <a:t>am</a:t>
            </a:r>
            <a:r>
              <a:rPr lang="fr-CH" sz="1800" dirty="0">
                <a:latin typeface="Calibri"/>
                <a:cs typeface="Calibri"/>
              </a:rPr>
              <a:t> </a:t>
            </a:r>
            <a:r>
              <a:rPr lang="fr-CH" sz="1800" dirty="0" err="1">
                <a:latin typeface="Calibri"/>
                <a:cs typeface="Calibri"/>
              </a:rPr>
              <a:t>Meer</a:t>
            </a:r>
            <a:endParaRPr lang="fr-CH" sz="1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8986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00713210-0249-9F46-B491-7C33BB73B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977462"/>
            <a:ext cx="7315200" cy="4876800"/>
          </a:xfrm>
        </p:spPr>
        <p:txBody>
          <a:bodyPr>
            <a:normAutofit/>
          </a:bodyPr>
          <a:lstStyle/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vier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Stunden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Auto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fahren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sich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brechen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Woche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schulfrei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ferien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am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Meer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seine(n)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beste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(n)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Freundin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/Freund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verlieren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CH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926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00713210-0249-9F46-B491-7C33BB73B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977462"/>
            <a:ext cx="7315200" cy="4876800"/>
          </a:xfrm>
        </p:spPr>
        <p:txBody>
          <a:bodyPr>
            <a:normAutofit/>
          </a:bodyPr>
          <a:lstStyle/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vier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Stunden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Auto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fahren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sich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brechen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Woche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schulfrei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ferien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am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Meer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seine(n)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beste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(n)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Freundin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/Freund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verlieren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das</a:t>
            </a:r>
            <a:r>
              <a:rPr lang="fr-CH" sz="1800" dirty="0">
                <a:latin typeface="Calibri" panose="020F0502020204030204" pitchFamily="34" charset="0"/>
                <a:cs typeface="Calibri" panose="020F0502020204030204" pitchFamily="34" charset="0"/>
              </a:rPr>
              <a:t> Coronavirus </a:t>
            </a:r>
            <a:r>
              <a:rPr lang="fr-CH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bekommen</a:t>
            </a:r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CH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48297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3E2CCA881C5A4BB4C375D8F47C03F4" ma:contentTypeVersion="11" ma:contentTypeDescription="Crée un document." ma:contentTypeScope="" ma:versionID="55a74d4534b615f881e1a8ca32fb6b2b">
  <xsd:schema xmlns:xsd="http://www.w3.org/2001/XMLSchema" xmlns:xs="http://www.w3.org/2001/XMLSchema" xmlns:p="http://schemas.microsoft.com/office/2006/metadata/properties" xmlns:ns2="8f07c2da-25a3-4d6c-937a-14bdf57fffca" xmlns:ns3="34cc6c09-5d28-4d69-8565-62677f6fd6fd" targetNamespace="http://schemas.microsoft.com/office/2006/metadata/properties" ma:root="true" ma:fieldsID="3f1c0693ef92fe0a213cc10cdfcd06d6" ns2:_="" ns3:_="">
    <xsd:import namespace="8f07c2da-25a3-4d6c-937a-14bdf57fffca"/>
    <xsd:import namespace="34cc6c09-5d28-4d69-8565-62677f6fd6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07c2da-25a3-4d6c-937a-14bdf57fff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cc6c09-5d28-4d69-8565-62677f6fd6f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C44949B-F35A-4D9B-B20E-12908DA774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2FB2B9-B607-4F21-B7A2-B7809AF2EC2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EB79555-BADD-4524-B8C4-3EBA0BE2CFBF}"/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3</TotalTime>
  <Words>541</Words>
  <Application>Microsoft Macintosh PowerPoint</Application>
  <PresentationFormat>Grand écran</PresentationFormat>
  <Paragraphs>111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1" baseType="lpstr">
      <vt:lpstr>Calibri</vt:lpstr>
      <vt:lpstr>Corbel</vt:lpstr>
      <vt:lpstr>Wingdings 2</vt:lpstr>
      <vt:lpstr>Frame</vt:lpstr>
      <vt:lpstr>Wie findet ihr das? </vt:lpstr>
      <vt:lpstr>Spiel (Gruppenarbeit): Jeder Schüler hört einmal zu, was der andere Schüler sagt, wiederholt und spricht weiter. Jeder Schüler soll alle Sätze wiederholen. </vt:lpstr>
      <vt:lpstr>vier Stunden Auto fahren: das ist langweilig.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Wie findet ihr das?</dc:title>
  <dc:creator>V. Barnikol</dc:creator>
  <cp:lastModifiedBy>Microsoft Office User</cp:lastModifiedBy>
  <cp:revision>12</cp:revision>
  <dcterms:created xsi:type="dcterms:W3CDTF">2020-11-25T23:54:21Z</dcterms:created>
  <dcterms:modified xsi:type="dcterms:W3CDTF">2021-05-24T07:34:23Z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0x0101005D3E2CCA881C5A4BB4C375D8F47C03F4</vt:lpwstr>
  </property>
</Properties>
</file>