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3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B29A0-61D5-425A-AA31-390FF4F7AABD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6846-758C-42E9-9002-B6AF7ABB2F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521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B29A0-61D5-425A-AA31-390FF4F7AABD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6846-758C-42E9-9002-B6AF7ABB2F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723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B29A0-61D5-425A-AA31-390FF4F7AABD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6846-758C-42E9-9002-B6AF7ABB2F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49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B29A0-61D5-425A-AA31-390FF4F7AABD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6846-758C-42E9-9002-B6AF7ABB2F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4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B29A0-61D5-425A-AA31-390FF4F7AABD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6846-758C-42E9-9002-B6AF7ABB2F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61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B29A0-61D5-425A-AA31-390FF4F7AABD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6846-758C-42E9-9002-B6AF7ABB2F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1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B29A0-61D5-425A-AA31-390FF4F7AABD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6846-758C-42E9-9002-B6AF7ABB2F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1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B29A0-61D5-425A-AA31-390FF4F7AABD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6846-758C-42E9-9002-B6AF7ABB2F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36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B29A0-61D5-425A-AA31-390FF4F7AABD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6846-758C-42E9-9002-B6AF7ABB2F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7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B29A0-61D5-425A-AA31-390FF4F7AABD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6846-758C-42E9-9002-B6AF7ABB2F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393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B29A0-61D5-425A-AA31-390FF4F7AABD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6846-758C-42E9-9002-B6AF7ABB2F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20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B29A0-61D5-425A-AA31-390FF4F7AABD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A6846-758C-42E9-9002-B6AF7ABB2F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9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7575" y="1122363"/>
            <a:ext cx="11967883" cy="2387600"/>
          </a:xfrm>
        </p:spPr>
        <p:txBody>
          <a:bodyPr>
            <a:normAutofit/>
          </a:bodyPr>
          <a:lstStyle/>
          <a:p>
            <a:r>
              <a:rPr lang="de-DE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Eine Geschichte (KB16-17)</a:t>
            </a:r>
            <a:endParaRPr lang="de-DE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19516" y="4113026"/>
            <a:ext cx="9144000" cy="499315"/>
          </a:xfrm>
        </p:spPr>
        <p:txBody>
          <a:bodyPr/>
          <a:lstStyle/>
          <a:p>
            <a:r>
              <a:rPr lang="de-DE" dirty="0" smtClean="0"/>
              <a:t>Fragen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118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9275" y="1071602"/>
            <a:ext cx="4208931" cy="1064091"/>
          </a:xfrm>
        </p:spPr>
        <p:txBody>
          <a:bodyPr>
            <a:normAutofit/>
          </a:bodyPr>
          <a:lstStyle/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1/ Wer sind sie?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295828" y="2379309"/>
            <a:ext cx="11107278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 Wo ist das Mädchen am Anfang? (2 Infos)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309275" y="3895446"/>
            <a:ext cx="6521827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 Wann ist es?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309275" y="5411583"/>
            <a:ext cx="6804216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 Was machen sie? (3 Infos)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ous-titre 2"/>
          <p:cNvSpPr txBox="1">
            <a:spLocks/>
          </p:cNvSpPr>
          <p:nvPr/>
        </p:nvSpPr>
        <p:spPr>
          <a:xfrm>
            <a:off x="309275" y="443413"/>
            <a:ext cx="10905572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Teil 1 (KB16, A3c)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59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  <p:bldP spid="8" grpId="0"/>
      <p:bldP spid="1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9275" y="1071602"/>
            <a:ext cx="11470349" cy="1064091"/>
          </a:xfrm>
        </p:spPr>
        <p:txBody>
          <a:bodyPr>
            <a:normAutofit/>
          </a:bodyPr>
          <a:lstStyle/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 Wie lange dauert die Reise?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295828" y="2379309"/>
            <a:ext cx="11107278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 Wo geht sie shoppen?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309275" y="3895446"/>
            <a:ext cx="11093831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 Was ist das Problem von dem Mädchen?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ous-titre 2"/>
          <p:cNvSpPr txBox="1">
            <a:spLocks/>
          </p:cNvSpPr>
          <p:nvPr/>
        </p:nvSpPr>
        <p:spPr>
          <a:xfrm>
            <a:off x="309275" y="443413"/>
            <a:ext cx="10905572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Teil 2 (KB16, A3d)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62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  <p:bldP spid="1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9275" y="1071602"/>
            <a:ext cx="11470349" cy="1064091"/>
          </a:xfrm>
        </p:spPr>
        <p:txBody>
          <a:bodyPr>
            <a:normAutofit/>
          </a:bodyPr>
          <a:lstStyle/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 Was macht der Junge? (5 Infos)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ous-titre 2"/>
          <p:cNvSpPr txBox="1">
            <a:spLocks/>
          </p:cNvSpPr>
          <p:nvPr/>
        </p:nvSpPr>
        <p:spPr>
          <a:xfrm>
            <a:off x="309275" y="443413"/>
            <a:ext cx="10905572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Teil 3 (KB17, A3f)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47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9275" y="1232966"/>
            <a:ext cx="11470349" cy="1064091"/>
          </a:xfrm>
        </p:spPr>
        <p:txBody>
          <a:bodyPr>
            <a:normAutofit/>
          </a:bodyPr>
          <a:lstStyle/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 Was ist das Problem am Ende? (2 Infos)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ous-titre 2"/>
          <p:cNvSpPr txBox="1">
            <a:spLocks/>
          </p:cNvSpPr>
          <p:nvPr/>
        </p:nvSpPr>
        <p:spPr>
          <a:xfrm>
            <a:off x="309275" y="443413"/>
            <a:ext cx="10905572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Teil 4 (KB17, A3g)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13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9275" y="1071602"/>
            <a:ext cx="4208931" cy="1064091"/>
          </a:xfrm>
        </p:spPr>
        <p:txBody>
          <a:bodyPr>
            <a:normAutofit/>
          </a:bodyPr>
          <a:lstStyle/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1/ Wer sind sie?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295828" y="2379309"/>
            <a:ext cx="11107278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 Wo ist das Mädchen am Anfang? (2 Infos)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309275" y="3895446"/>
            <a:ext cx="6521827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 Wann ist es?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309275" y="5411583"/>
            <a:ext cx="6804216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 Was machen sie? (3 Infos)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ous-titre 2"/>
          <p:cNvSpPr txBox="1">
            <a:spLocks/>
          </p:cNvSpPr>
          <p:nvPr/>
        </p:nvSpPr>
        <p:spPr>
          <a:xfrm>
            <a:off x="309275" y="443413"/>
            <a:ext cx="10905572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Teil 1 (KB16, A3c)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295828" y="1699792"/>
            <a:ext cx="11107278" cy="67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Klara und Jakob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ous-titre 2"/>
          <p:cNvSpPr txBox="1">
            <a:spLocks/>
          </p:cNvSpPr>
          <p:nvPr/>
        </p:nvSpPr>
        <p:spPr>
          <a:xfrm>
            <a:off x="309275" y="3247156"/>
            <a:ext cx="11107278" cy="67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der Waldstrasse, über die Apotheke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ous-titre 2"/>
          <p:cNvSpPr txBox="1">
            <a:spLocks/>
          </p:cNvSpPr>
          <p:nvPr/>
        </p:nvSpPr>
        <p:spPr>
          <a:xfrm>
            <a:off x="295828" y="4619778"/>
            <a:ext cx="11107278" cy="67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Freitag, der 13.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ous-titre 2"/>
          <p:cNvSpPr txBox="1">
            <a:spLocks/>
          </p:cNvSpPr>
          <p:nvPr/>
        </p:nvSpPr>
        <p:spPr>
          <a:xfrm>
            <a:off x="6313387" y="5456397"/>
            <a:ext cx="4309784" cy="67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Jakob ruft Klara an.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ous-titre 2"/>
          <p:cNvSpPr txBox="1">
            <a:spLocks/>
          </p:cNvSpPr>
          <p:nvPr/>
        </p:nvSpPr>
        <p:spPr>
          <a:xfrm>
            <a:off x="208422" y="6055398"/>
            <a:ext cx="4941802" cy="67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möchte sie treffen.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ous-titre 2"/>
          <p:cNvSpPr txBox="1">
            <a:spLocks/>
          </p:cNvSpPr>
          <p:nvPr/>
        </p:nvSpPr>
        <p:spPr>
          <a:xfrm>
            <a:off x="4844298" y="6055398"/>
            <a:ext cx="6962220" cy="67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Klara sucht ihre Jacke.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58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9275" y="1071602"/>
            <a:ext cx="11470349" cy="1064091"/>
          </a:xfrm>
        </p:spPr>
        <p:txBody>
          <a:bodyPr>
            <a:normAutofit/>
          </a:bodyPr>
          <a:lstStyle/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 Wie lange dauert die Reise?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295828" y="2379309"/>
            <a:ext cx="11107278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 Wo geht sie shoppen?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309275" y="3895446"/>
            <a:ext cx="11093831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 Was ist das Problem von dem Mädchen?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ous-titre 2"/>
          <p:cNvSpPr txBox="1">
            <a:spLocks/>
          </p:cNvSpPr>
          <p:nvPr/>
        </p:nvSpPr>
        <p:spPr>
          <a:xfrm>
            <a:off x="309275" y="443413"/>
            <a:ext cx="10905572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Teil 2 (KB16, A3d)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504258" y="1699791"/>
            <a:ext cx="4309784" cy="67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 Minuten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504257" y="3103641"/>
            <a:ext cx="7819471" cy="67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(Im Kaufhaus) „Wunderwelt“.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ous-titre 2"/>
          <p:cNvSpPr txBox="1">
            <a:spLocks/>
          </p:cNvSpPr>
          <p:nvPr/>
        </p:nvSpPr>
        <p:spPr>
          <a:xfrm>
            <a:off x="504256" y="4619778"/>
            <a:ext cx="7819471" cy="67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hat ihr Portemonnaie nicht.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839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9274" y="1119674"/>
            <a:ext cx="11470349" cy="1064091"/>
          </a:xfrm>
        </p:spPr>
        <p:txBody>
          <a:bodyPr>
            <a:normAutofit/>
          </a:bodyPr>
          <a:lstStyle/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 Was macht der Junge? (5 Infos)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ous-titre 2"/>
          <p:cNvSpPr txBox="1">
            <a:spLocks/>
          </p:cNvSpPr>
          <p:nvPr/>
        </p:nvSpPr>
        <p:spPr>
          <a:xfrm>
            <a:off x="309275" y="443413"/>
            <a:ext cx="10905572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Teil 3 (KB17, A3f)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309274" y="1795934"/>
            <a:ext cx="11470350" cy="67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Jakob kauft (am Kiosk) eine Zeitschrift.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309274" y="2686028"/>
            <a:ext cx="10488714" cy="67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kauft (im Supermarkt) zwei Flaschen Limonade.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309274" y="3546210"/>
            <a:ext cx="11631714" cy="67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trifft (vor dem Supermarkt) seinen Bruder.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309274" y="4547990"/>
            <a:ext cx="11631714" cy="67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Brüder fahren zusammen (mit dem Auto).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309274" y="5549770"/>
            <a:ext cx="11631714" cy="67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Jakob steigt (an der Bank) aus.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333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9275" y="1232966"/>
            <a:ext cx="11470349" cy="1064091"/>
          </a:xfrm>
        </p:spPr>
        <p:txBody>
          <a:bodyPr>
            <a:normAutofit/>
          </a:bodyPr>
          <a:lstStyle/>
          <a:p>
            <a:pPr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/ Was ist das Problem am Ende? (2 Infos)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ous-titre 2"/>
          <p:cNvSpPr txBox="1">
            <a:spLocks/>
          </p:cNvSpPr>
          <p:nvPr/>
        </p:nvSpPr>
        <p:spPr>
          <a:xfrm>
            <a:off x="309275" y="443413"/>
            <a:ext cx="10905572" cy="106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Teil 4 (KB17, A3g)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560286" y="2156630"/>
            <a:ext cx="11631714" cy="67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Klara ist auf der Bank (im Park).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560286" y="3145515"/>
            <a:ext cx="11631714" cy="679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Jakob ist an der Bank (Gebäude).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20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3E2CCA881C5A4BB4C375D8F47C03F4" ma:contentTypeVersion="11" ma:contentTypeDescription="Crée un document." ma:contentTypeScope="" ma:versionID="55a74d4534b615f881e1a8ca32fb6b2b">
  <xsd:schema xmlns:xsd="http://www.w3.org/2001/XMLSchema" xmlns:xs="http://www.w3.org/2001/XMLSchema" xmlns:p="http://schemas.microsoft.com/office/2006/metadata/properties" xmlns:ns2="8f07c2da-25a3-4d6c-937a-14bdf57fffca" xmlns:ns3="34cc6c09-5d28-4d69-8565-62677f6fd6fd" targetNamespace="http://schemas.microsoft.com/office/2006/metadata/properties" ma:root="true" ma:fieldsID="3f1c0693ef92fe0a213cc10cdfcd06d6" ns2:_="" ns3:_="">
    <xsd:import namespace="8f07c2da-25a3-4d6c-937a-14bdf57fffca"/>
    <xsd:import namespace="34cc6c09-5d28-4d69-8565-62677f6fd6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07c2da-25a3-4d6c-937a-14bdf57fff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c6c09-5d28-4d69-8565-62677f6fd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B5860DF-50CF-4328-BE17-4FA6D5D27656}"/>
</file>

<file path=customXml/itemProps2.xml><?xml version="1.0" encoding="utf-8"?>
<ds:datastoreItem xmlns:ds="http://schemas.openxmlformats.org/officeDocument/2006/customXml" ds:itemID="{AFE29238-408E-4E86-BE86-4DC876149914}"/>
</file>

<file path=customXml/itemProps3.xml><?xml version="1.0" encoding="utf-8"?>
<ds:datastoreItem xmlns:ds="http://schemas.openxmlformats.org/officeDocument/2006/customXml" ds:itemID="{35C96795-F8BB-4339-86F3-3213747BC01E}"/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339</Words>
  <Application>Microsoft Office PowerPoint</Application>
  <PresentationFormat>Grand écran</PresentationFormat>
  <Paragraphs>44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Eine Geschichte (KB16-17)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Gk9_K2_KB16-18_Leserverstehen</dc:title>
  <dc:creator>Mes Dossiers</dc:creator>
  <cp:lastModifiedBy>Mes Dossiers</cp:lastModifiedBy>
  <cp:revision>12</cp:revision>
  <dcterms:created xsi:type="dcterms:W3CDTF">2020-09-22T05:42:26Z</dcterms:created>
  <dcterms:modified xsi:type="dcterms:W3CDTF">2020-09-28T06:45:43Z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0x0101005D3E2CCA881C5A4BB4C375D8F47C03F4</vt:lpwstr>
  </property>
</Properties>
</file>