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3" r:id="rId10"/>
    <p:sldId id="264" r:id="rId11"/>
    <p:sldId id="27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6" r:id="rId21"/>
    <p:sldId id="275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42"/>
    <p:restoredTop sz="94350"/>
  </p:normalViewPr>
  <p:slideViewPr>
    <p:cSldViewPr snapToGrid="0" snapToObjects="1">
      <p:cViewPr varScale="1">
        <p:scale>
          <a:sx n="132" d="100"/>
          <a:sy n="132" d="100"/>
        </p:scale>
        <p:origin x="18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8B95-2F26-DA49-8E2B-5C22ADDE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B2DD-C538-F84B-B767-5BA6323C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321E5-5BCB-334C-84C6-3D7DF764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C5298-A5E4-234E-8532-16FA798B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427C-477C-1146-8A82-9AEAD4ED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C036-6692-6147-A946-FEF4429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D0AB3E-F1E8-D847-9A1F-892906EB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607AD-A0BC-734E-84E4-5E9E7A6C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BCA8-7E79-D54E-B16D-94A617C7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BB786-B7C1-094C-BA2A-1A79A4C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1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F6B77B-75BB-244D-9D53-52494819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EAA678-617F-8A40-96C2-0F8044B1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26972-F0D6-EF48-8DF1-0611C98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F4091-AF5B-6F45-A879-611C542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18EFC-57F0-E947-8562-7161F81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4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E111-FA29-D749-8AFA-24630CA4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B5045-3750-5244-9788-26268661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0E62-80D6-DB47-93F9-6376270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435AC-5E5F-9349-A002-DCC51FE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98469-81EC-2B4E-A67C-4B859536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19633-F789-144C-892B-189B1915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93C3-7A1B-5D41-ABB0-C5420DF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20A6F-8F95-6742-BDFF-0CA2834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09692-C25E-C44C-B692-328CD68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AEC18-AEC8-2843-AAA8-1C5A3375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92290-CE06-9648-AD61-386C031D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0B62-1122-4A41-9585-0235F9BE0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C092B-90FF-2447-8B76-F53D7E6C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ED100-DDE6-3941-BA21-B55DE05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158D3-3DC2-464E-BCE3-14C75175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ABFF0-DE67-6546-B6A5-80DE8397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81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236B-82BC-5446-8CD6-51340F26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D935B-F8DF-C14A-A4BC-A1896CC8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37FE8D-5772-A644-B9EF-20EBEB09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D3FFB5-4BEF-754C-BD2E-E57E4E57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4DB7E4-CCEC-7B4C-8A55-DEB5813D7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0C74E2-D43C-8447-82A3-56C3C96B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8F730-59F7-344F-9C49-039D163A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4DF57DB-4F21-8D44-B322-3CB821A9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9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8E21-BE03-1A4E-936C-D6BC560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38E-90A5-2F4A-B453-46DE472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7931A-16AD-8D43-8C18-055BCFE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C1A4E6-7CF0-3C40-9476-CB725912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F58C2-922E-794A-9D4D-75A2F53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3B0CE-DCCA-7842-BFE4-75A95F3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803B-EB2F-DC43-BDC0-C8EAC0B7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EA7F9-1307-9B4B-847B-9B70EF9D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B38F5-FD61-FC4C-BEFE-B9D81F12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2F49F-FBFB-1945-B87F-4300F1BDB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5F9AB9-82B1-A14D-9960-689BFD99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F7709-468E-C743-AFF5-0798F83F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ECBEA-33EC-F047-A24E-4B26AAE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ED5BB-280C-C540-ABB2-B1EEDAA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105F3EA3-8924-1C46-AC4D-AB08E396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ADB714-71DC-F343-9B4C-34623672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F55E-6003-7849-B218-3699445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135CC4-7DDB-744B-9C67-99778DE4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AD326-8ECA-9C41-A080-F5D3B9D6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6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C33C79-CBA0-9342-B3FA-A1DB5C51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09F6F-36A4-B74E-A826-246003C3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77D9D2-AD8A-E24D-B667-5B2B9F69B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546-72C2-674F-ACDB-779357A9057E}" type="datetimeFigureOut">
              <a:rPr lang="fr-FR" smtClean="0"/>
              <a:t>11/10/2020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EA78B-73AF-404A-B487-64BAC2AD1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553BB-21D1-5A44-935E-04048BE6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3229120-4E0A-E946-93F6-860B17713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Kapitel</a:t>
            </a:r>
            <a:r>
              <a:rPr lang="fr-FR" dirty="0"/>
              <a:t> 1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CDB9D3A-3F84-734A-BD83-6020F79D3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05" y="1460938"/>
            <a:ext cx="11944763" cy="4519003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9219D16-6EBC-6F44-AE30-75D560583F4A}"/>
              </a:ext>
            </a:extLst>
          </p:cNvPr>
          <p:cNvSpPr txBox="1"/>
          <p:nvPr/>
        </p:nvSpPr>
        <p:spPr>
          <a:xfrm>
            <a:off x="4573865" y="4183117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BD27F90-CE59-9247-A5E1-D4C07CE2186A}"/>
              </a:ext>
            </a:extLst>
          </p:cNvPr>
          <p:cNvSpPr txBox="1"/>
          <p:nvPr/>
        </p:nvSpPr>
        <p:spPr>
          <a:xfrm>
            <a:off x="4615905" y="5318234"/>
            <a:ext cx="27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6768437" y="441394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9929C67-1EBD-4241-9A7D-5EDBA1C88AF0}"/>
              </a:ext>
            </a:extLst>
          </p:cNvPr>
          <p:cNvSpPr txBox="1"/>
          <p:nvPr/>
        </p:nvSpPr>
        <p:spPr>
          <a:xfrm>
            <a:off x="7293952" y="541584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FB1271-C34C-1149-9030-72B7E998E2C3}"/>
              </a:ext>
            </a:extLst>
          </p:cNvPr>
          <p:cNvSpPr txBox="1"/>
          <p:nvPr/>
        </p:nvSpPr>
        <p:spPr>
          <a:xfrm>
            <a:off x="9490791" y="4364126"/>
            <a:ext cx="40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841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1045246-68DF-AC44-AA42-A2485DF90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78" y="473678"/>
            <a:ext cx="11215522" cy="579218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FFD911C-53E3-6643-98AA-BE93DA7BE6E7}"/>
              </a:ext>
            </a:extLst>
          </p:cNvPr>
          <p:cNvSpPr txBox="1"/>
          <p:nvPr/>
        </p:nvSpPr>
        <p:spPr>
          <a:xfrm>
            <a:off x="3860800" y="2638882"/>
            <a:ext cx="306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Genf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6226647-56AB-BA45-8B69-FFBBF1581948}"/>
              </a:ext>
            </a:extLst>
          </p:cNvPr>
          <p:cNvSpPr txBox="1"/>
          <p:nvPr/>
        </p:nvSpPr>
        <p:spPr>
          <a:xfrm>
            <a:off x="10109200" y="2638881"/>
            <a:ext cx="88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9b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6BC1531-7E36-D446-B37F-5E0B638BE00A}"/>
              </a:ext>
            </a:extLst>
          </p:cNvPr>
          <p:cNvSpPr txBox="1"/>
          <p:nvPr/>
        </p:nvSpPr>
        <p:spPr>
          <a:xfrm>
            <a:off x="4908550" y="3065274"/>
            <a:ext cx="280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Erdgeschoss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F1EE149-494B-DE4B-AAF1-E340D6AB73A5}"/>
              </a:ext>
            </a:extLst>
          </p:cNvPr>
          <p:cNvSpPr txBox="1"/>
          <p:nvPr/>
        </p:nvSpPr>
        <p:spPr>
          <a:xfrm>
            <a:off x="7061200" y="3491452"/>
            <a:ext cx="290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Frau</a:t>
            </a:r>
            <a:r>
              <a:rPr lang="fr-FR" sz="20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Mock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C1CB15-7AEB-2E4C-92F7-DC5DACEF3E42}"/>
              </a:ext>
            </a:extLst>
          </p:cNvPr>
          <p:cNvSpPr txBox="1"/>
          <p:nvPr/>
        </p:nvSpPr>
        <p:spPr>
          <a:xfrm>
            <a:off x="2971800" y="392476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sympathisch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E51F8F9-3BF4-5E4A-91AD-C799A790C446}"/>
              </a:ext>
            </a:extLst>
          </p:cNvPr>
          <p:cNvSpPr txBox="1"/>
          <p:nvPr/>
        </p:nvSpPr>
        <p:spPr>
          <a:xfrm>
            <a:off x="4799889" y="4390215"/>
            <a:ext cx="181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8 </a:t>
            </a:r>
            <a:r>
              <a:rPr lang="fr-FR" sz="2400" b="1" dirty="0" err="1">
                <a:solidFill>
                  <a:schemeClr val="accent1"/>
                </a:solidFill>
              </a:rPr>
              <a:t>Uhr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4269812-9C95-3C47-B70C-761B754FEB89}"/>
              </a:ext>
            </a:extLst>
          </p:cNvPr>
          <p:cNvSpPr txBox="1"/>
          <p:nvPr/>
        </p:nvSpPr>
        <p:spPr>
          <a:xfrm>
            <a:off x="4171950" y="4799569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F826E25-7D52-514F-90F4-791A200E01AB}"/>
              </a:ext>
            </a:extLst>
          </p:cNvPr>
          <p:cNvSpPr txBox="1"/>
          <p:nvPr/>
        </p:nvSpPr>
        <p:spPr>
          <a:xfrm>
            <a:off x="2654300" y="520138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zwei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191A2DA-BF94-EE4C-BA24-1518D75E1368}"/>
              </a:ext>
            </a:extLst>
          </p:cNvPr>
          <p:cNvSpPr txBox="1"/>
          <p:nvPr/>
        </p:nvSpPr>
        <p:spPr>
          <a:xfrm>
            <a:off x="5391150" y="519542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Englisch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43C7BB9-8B44-394E-9506-EA3C16DCC68A}"/>
              </a:ext>
            </a:extLst>
          </p:cNvPr>
          <p:cNvSpPr txBox="1"/>
          <p:nvPr/>
        </p:nvSpPr>
        <p:spPr>
          <a:xfrm>
            <a:off x="2152650" y="5657086"/>
            <a:ext cx="163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Deutsch</a:t>
            </a:r>
          </a:p>
        </p:txBody>
      </p:sp>
    </p:spTree>
    <p:extLst>
      <p:ext uri="{BB962C8B-B14F-4D97-AF65-F5344CB8AC3E}">
        <p14:creationId xmlns:p14="http://schemas.microsoft.com/office/powerpoint/2010/main" val="112164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A890D2-486E-F242-BA22-E7B3F14AD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13DC64A-5EF0-B34B-A0AE-E07CA7404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9677" y="807244"/>
            <a:ext cx="10240739" cy="883444"/>
          </a:xfrm>
        </p:spPr>
      </p:pic>
      <p:pic>
        <p:nvPicPr>
          <p:cNvPr id="6" name="gk9_AB_Track_05_K01_U7b" descr="gk9_AB_Track_05_K01_U7b">
            <a:hlinkClick r:id="" action="ppaction://media"/>
            <a:extLst>
              <a:ext uri="{FF2B5EF4-FFF2-40B4-BE49-F238E27FC236}">
                <a16:creationId xmlns:a16="http://schemas.microsoft.com/office/drawing/2014/main" id="{7B573C0D-CF9D-544E-BE60-7A5FD49E1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4954" y="21328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DDCBE1D-F713-D144-9359-4403847B4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00" y="121889"/>
            <a:ext cx="8394700" cy="674237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943FE3A-2DD7-BE43-A64D-8A51E6FD7A9C}"/>
              </a:ext>
            </a:extLst>
          </p:cNvPr>
          <p:cNvSpPr txBox="1"/>
          <p:nvPr/>
        </p:nvSpPr>
        <p:spPr>
          <a:xfrm>
            <a:off x="2171700" y="4216400"/>
            <a:ext cx="191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chulkantine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162EDE-E0CE-9A4E-8777-3D667BC60E62}"/>
              </a:ext>
            </a:extLst>
          </p:cNvPr>
          <p:cNvSpPr txBox="1"/>
          <p:nvPr/>
        </p:nvSpPr>
        <p:spPr>
          <a:xfrm>
            <a:off x="2178050" y="4542254"/>
            <a:ext cx="223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oilette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274358C-7B70-B441-951F-2D4540BEF56E}"/>
              </a:ext>
            </a:extLst>
          </p:cNvPr>
          <p:cNvSpPr txBox="1"/>
          <p:nvPr/>
        </p:nvSpPr>
        <p:spPr>
          <a:xfrm>
            <a:off x="2000250" y="4874062"/>
            <a:ext cx="233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iologieraum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BFBC55D-5BAE-6144-8A65-AAC31F47EA71}"/>
              </a:ext>
            </a:extLst>
          </p:cNvPr>
          <p:cNvSpPr txBox="1"/>
          <p:nvPr/>
        </p:nvSpPr>
        <p:spPr>
          <a:xfrm>
            <a:off x="6108700" y="3885168"/>
            <a:ext cx="181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ibliothek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3920E23-9A28-7C40-A438-F80812165B03}"/>
              </a:ext>
            </a:extLst>
          </p:cNvPr>
          <p:cNvSpPr txBox="1"/>
          <p:nvPr/>
        </p:nvSpPr>
        <p:spPr>
          <a:xfrm>
            <a:off x="5854700" y="4216400"/>
            <a:ext cx="156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ekretariat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4C4085-0C4B-B644-9BF5-F8E788D7C8E6}"/>
              </a:ext>
            </a:extLst>
          </p:cNvPr>
          <p:cNvSpPr txBox="1"/>
          <p:nvPr/>
        </p:nvSpPr>
        <p:spPr>
          <a:xfrm>
            <a:off x="5854700" y="4547632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unstraum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1535F00-F776-F34F-88BA-3A5EA79866D3}"/>
              </a:ext>
            </a:extLst>
          </p:cNvPr>
          <p:cNvSpPr txBox="1"/>
          <p:nvPr/>
        </p:nvSpPr>
        <p:spPr>
          <a:xfrm>
            <a:off x="2873374" y="5653034"/>
            <a:ext cx="4784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Biologieraum</a:t>
            </a:r>
            <a:r>
              <a:rPr lang="fr-FR" sz="2400" b="1" dirty="0">
                <a:solidFill>
                  <a:schemeClr val="accent1"/>
                </a:solidFill>
              </a:rPr>
              <a:t>, der </a:t>
            </a:r>
            <a:r>
              <a:rPr lang="fr-FR" sz="2400" b="1" dirty="0" err="1">
                <a:solidFill>
                  <a:schemeClr val="accent1"/>
                </a:solidFill>
              </a:rPr>
              <a:t>Kunstraum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6AC966D-FB5D-CF43-BFB2-20B7D0CC786C}"/>
              </a:ext>
            </a:extLst>
          </p:cNvPr>
          <p:cNvSpPr txBox="1"/>
          <p:nvPr/>
        </p:nvSpPr>
        <p:spPr>
          <a:xfrm>
            <a:off x="1797050" y="5971566"/>
            <a:ext cx="42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Sekretariat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Klassenzimmer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03C2CD6-FBD0-0943-8320-DDB0E7748492}"/>
              </a:ext>
            </a:extLst>
          </p:cNvPr>
          <p:cNvSpPr txBox="1"/>
          <p:nvPr/>
        </p:nvSpPr>
        <p:spPr>
          <a:xfrm>
            <a:off x="1809750" y="6317010"/>
            <a:ext cx="545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Schulkantine</a:t>
            </a:r>
            <a:r>
              <a:rPr lang="fr-FR" sz="2400" b="1" dirty="0">
                <a:solidFill>
                  <a:schemeClr val="accent1"/>
                </a:solidFill>
              </a:rPr>
              <a:t>, die </a:t>
            </a:r>
            <a:r>
              <a:rPr lang="fr-FR" sz="2400" b="1" dirty="0" err="1">
                <a:solidFill>
                  <a:schemeClr val="accent1"/>
                </a:solidFill>
              </a:rPr>
              <a:t>Bibliothek</a:t>
            </a:r>
            <a:r>
              <a:rPr lang="fr-FR" sz="2400" b="1" dirty="0">
                <a:solidFill>
                  <a:schemeClr val="accent1"/>
                </a:solidFill>
              </a:rPr>
              <a:t>, die Toilette</a:t>
            </a:r>
          </a:p>
        </p:txBody>
      </p:sp>
    </p:spTree>
    <p:extLst>
      <p:ext uri="{BB962C8B-B14F-4D97-AF65-F5344CB8AC3E}">
        <p14:creationId xmlns:p14="http://schemas.microsoft.com/office/powerpoint/2010/main" val="178040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9622583-8C13-6445-B31D-07B1769E5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831" y="939800"/>
            <a:ext cx="11859559" cy="32258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F072A3F-4672-DC45-A6CA-6B119EDB16CF}"/>
              </a:ext>
            </a:extLst>
          </p:cNvPr>
          <p:cNvSpPr txBox="1"/>
          <p:nvPr/>
        </p:nvSpPr>
        <p:spPr>
          <a:xfrm>
            <a:off x="4717437" y="2826632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DFDA06D-1396-2C4F-B322-50C65FCF216A}"/>
              </a:ext>
            </a:extLst>
          </p:cNvPr>
          <p:cNvSpPr txBox="1"/>
          <p:nvPr/>
        </p:nvSpPr>
        <p:spPr>
          <a:xfrm>
            <a:off x="4838700" y="3323952"/>
            <a:ext cx="109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 der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024427-4A25-A84D-9362-65119ED3D05A}"/>
              </a:ext>
            </a:extLst>
          </p:cNvPr>
          <p:cNvSpPr txBox="1"/>
          <p:nvPr/>
        </p:nvSpPr>
        <p:spPr>
          <a:xfrm rot="832504">
            <a:off x="10145515" y="2595800"/>
            <a:ext cx="120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86BE78-C44B-4B4F-B077-3537F1E87AB9}"/>
              </a:ext>
            </a:extLst>
          </p:cNvPr>
          <p:cNvSpPr txBox="1"/>
          <p:nvPr/>
        </p:nvSpPr>
        <p:spPr>
          <a:xfrm rot="859527">
            <a:off x="10037506" y="3005601"/>
            <a:ext cx="87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C599481-2E92-B44D-9B99-7CB0E50072E1}"/>
              </a:ext>
            </a:extLst>
          </p:cNvPr>
          <p:cNvSpPr txBox="1"/>
          <p:nvPr/>
        </p:nvSpPr>
        <p:spPr>
          <a:xfrm rot="801998">
            <a:off x="9834942" y="3498550"/>
            <a:ext cx="128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 der</a:t>
            </a:r>
          </a:p>
        </p:txBody>
      </p:sp>
    </p:spTree>
    <p:extLst>
      <p:ext uri="{BB962C8B-B14F-4D97-AF65-F5344CB8AC3E}">
        <p14:creationId xmlns:p14="http://schemas.microsoft.com/office/powerpoint/2010/main" val="249436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EC8541C-533D-BA41-82B2-EA0D9F79E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3300"/>
            <a:ext cx="10933941" cy="338534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C5D069D-DEBF-E24D-9D1E-EA9A4C645944}"/>
              </a:ext>
            </a:extLst>
          </p:cNvPr>
          <p:cNvSpPr txBox="1"/>
          <p:nvPr/>
        </p:nvSpPr>
        <p:spPr>
          <a:xfrm>
            <a:off x="5181600" y="1975822"/>
            <a:ext cx="332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 der </a:t>
            </a:r>
            <a:r>
              <a:rPr lang="fr-FR" sz="2400" b="1" dirty="0" err="1">
                <a:solidFill>
                  <a:schemeClr val="accent1"/>
                </a:solidFill>
              </a:rPr>
              <a:t>Bibliothek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41C0927-EDA8-054C-98E4-4FF6ACBD2174}"/>
              </a:ext>
            </a:extLst>
          </p:cNvPr>
          <p:cNvSpPr txBox="1"/>
          <p:nvPr/>
        </p:nvSpPr>
        <p:spPr>
          <a:xfrm>
            <a:off x="5791200" y="2384911"/>
            <a:ext cx="287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Im </a:t>
            </a:r>
            <a:r>
              <a:rPr lang="fr-FR" sz="2400" b="1" dirty="0" err="1">
                <a:solidFill>
                  <a:schemeClr val="accent1"/>
                </a:solidFill>
              </a:rPr>
              <a:t>Biologieraum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DF7C890-2FF5-3044-9294-5A9443F4A119}"/>
              </a:ext>
            </a:extLst>
          </p:cNvPr>
          <p:cNvSpPr txBox="1"/>
          <p:nvPr/>
        </p:nvSpPr>
        <p:spPr>
          <a:xfrm>
            <a:off x="5181600" y="2837105"/>
            <a:ext cx="274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 der </a:t>
            </a:r>
            <a:r>
              <a:rPr lang="fr-FR" sz="2400" b="1" dirty="0" err="1">
                <a:solidFill>
                  <a:schemeClr val="accent1"/>
                </a:solidFill>
              </a:rPr>
              <a:t>Schulkantine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DF217E-98F9-0B4D-986A-1CC5B5176DB1}"/>
              </a:ext>
            </a:extLst>
          </p:cNvPr>
          <p:cNvSpPr txBox="1"/>
          <p:nvPr/>
        </p:nvSpPr>
        <p:spPr>
          <a:xfrm>
            <a:off x="5791200" y="32893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 der </a:t>
            </a:r>
            <a:r>
              <a:rPr lang="fr-FR" sz="2400" b="1" dirty="0" err="1">
                <a:solidFill>
                  <a:schemeClr val="accent1"/>
                </a:solidFill>
              </a:rPr>
              <a:t>Turnhalle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4FF37E-ABE1-1644-8960-7F32E193A10D}"/>
              </a:ext>
            </a:extLst>
          </p:cNvPr>
          <p:cNvSpPr txBox="1"/>
          <p:nvPr/>
        </p:nvSpPr>
        <p:spPr>
          <a:xfrm>
            <a:off x="4806950" y="370211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Im </a:t>
            </a:r>
            <a:r>
              <a:rPr lang="fr-FR" sz="2400" b="1" dirty="0" err="1">
                <a:solidFill>
                  <a:schemeClr val="accent1"/>
                </a:solidFill>
              </a:rPr>
              <a:t>Kunstraum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7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14F50C1-ED51-AF49-8683-062A96806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99" y="28506"/>
            <a:ext cx="10217457" cy="682949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8A56D45-88AE-DF4D-BD0D-33E983EF7942}"/>
              </a:ext>
            </a:extLst>
          </p:cNvPr>
          <p:cNvSpPr txBox="1"/>
          <p:nvPr/>
        </p:nvSpPr>
        <p:spPr>
          <a:xfrm>
            <a:off x="3175000" y="1892300"/>
            <a:ext cx="168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Koch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761C67-A925-AB4D-84EE-6D261EB4B7FF}"/>
              </a:ext>
            </a:extLst>
          </p:cNvPr>
          <p:cNvSpPr txBox="1"/>
          <p:nvPr/>
        </p:nvSpPr>
        <p:spPr>
          <a:xfrm>
            <a:off x="3213099" y="2274332"/>
            <a:ext cx="1816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Kunstlehrer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33B7DB-DA4B-AB48-B66B-932B58EB4970}"/>
              </a:ext>
            </a:extLst>
          </p:cNvPr>
          <p:cNvSpPr txBox="1"/>
          <p:nvPr/>
        </p:nvSpPr>
        <p:spPr>
          <a:xfrm>
            <a:off x="7988300" y="14859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Hauswart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5A9E1AE-4F53-3744-934B-F1DA6615039B}"/>
              </a:ext>
            </a:extLst>
          </p:cNvPr>
          <p:cNvSpPr txBox="1"/>
          <p:nvPr/>
        </p:nvSpPr>
        <p:spPr>
          <a:xfrm>
            <a:off x="7975600" y="1866900"/>
            <a:ext cx="199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Direktor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2CF7F2B-A06A-AE45-A354-15A0D68A2029}"/>
              </a:ext>
            </a:extLst>
          </p:cNvPr>
          <p:cNvSpPr txBox="1"/>
          <p:nvPr/>
        </p:nvSpPr>
        <p:spPr>
          <a:xfrm>
            <a:off x="5029491" y="4718426"/>
            <a:ext cx="38735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chemeClr val="accent1"/>
                </a:solidFill>
              </a:rPr>
              <a:t>arbeitet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am</a:t>
            </a:r>
            <a:r>
              <a:rPr lang="fr-CH" sz="2400" b="1" dirty="0">
                <a:solidFill>
                  <a:schemeClr val="accent1"/>
                </a:solidFill>
              </a:rPr>
              <a:t> Computer.</a:t>
            </a:r>
            <a:br>
              <a:rPr lang="fr-CH" sz="2400" b="1" dirty="0">
                <a:solidFill>
                  <a:schemeClr val="accent1"/>
                </a:solidFill>
              </a:rPr>
            </a:br>
            <a:endParaRPr lang="fr-CH" sz="2400" b="1" dirty="0">
              <a:solidFill>
                <a:schemeClr val="accent1"/>
              </a:solidFill>
            </a:endParaRPr>
          </a:p>
          <a:p>
            <a:endParaRPr lang="fr-FR" sz="2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2E430DF-F640-BD4D-80E9-CCBFD86B10AE}"/>
              </a:ext>
            </a:extLst>
          </p:cNvPr>
          <p:cNvSpPr txBox="1"/>
          <p:nvPr/>
        </p:nvSpPr>
        <p:spPr>
          <a:xfrm>
            <a:off x="1229015" y="5104021"/>
            <a:ext cx="70218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Der Koch </a:t>
            </a:r>
            <a:r>
              <a:rPr lang="fr-CH" sz="2400" b="1" dirty="0" err="1">
                <a:solidFill>
                  <a:schemeClr val="accent1"/>
                </a:solidFill>
              </a:rPr>
              <a:t>kocht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das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Mittagessen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und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kauft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ein</a:t>
            </a:r>
            <a:r>
              <a:rPr lang="fr-CH" sz="2400" b="1" dirty="0">
                <a:solidFill>
                  <a:schemeClr val="accent1"/>
                </a:solidFill>
              </a:rPr>
              <a:t>. </a:t>
            </a:r>
          </a:p>
          <a:p>
            <a:endParaRPr lang="fr-FR" sz="20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A5D6262-F3C7-A648-A178-6CAB8B28FF62}"/>
              </a:ext>
            </a:extLst>
          </p:cNvPr>
          <p:cNvSpPr txBox="1"/>
          <p:nvPr/>
        </p:nvSpPr>
        <p:spPr>
          <a:xfrm>
            <a:off x="4203700" y="5262265"/>
            <a:ext cx="63500" cy="567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E2929FD-6B41-2941-97DD-EB3040C47091}"/>
              </a:ext>
            </a:extLst>
          </p:cNvPr>
          <p:cNvSpPr txBox="1"/>
          <p:nvPr/>
        </p:nvSpPr>
        <p:spPr>
          <a:xfrm>
            <a:off x="1219200" y="5533082"/>
            <a:ext cx="5772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Der </a:t>
            </a:r>
            <a:r>
              <a:rPr lang="fr-CH" sz="2400" b="1" dirty="0" err="1">
                <a:solidFill>
                  <a:schemeClr val="accent1"/>
                </a:solidFill>
              </a:rPr>
              <a:t>Kunstlehrer</a:t>
            </a:r>
            <a:r>
              <a:rPr lang="fr-CH" sz="2400" b="1" dirty="0">
                <a:solidFill>
                  <a:schemeClr val="accent1"/>
                </a:solidFill>
              </a:rPr>
              <a:t> malt </a:t>
            </a:r>
            <a:r>
              <a:rPr lang="fr-CH" sz="2400" b="1" dirty="0" err="1">
                <a:solidFill>
                  <a:schemeClr val="accent1"/>
                </a:solidFill>
              </a:rPr>
              <a:t>oft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und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erklärt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Bilder</a:t>
            </a:r>
            <a:r>
              <a:rPr lang="fr-CH" sz="2400" b="1" dirty="0">
                <a:solidFill>
                  <a:schemeClr val="accent1"/>
                </a:solidFill>
              </a:rPr>
              <a:t>. </a:t>
            </a:r>
          </a:p>
          <a:p>
            <a:endParaRPr lang="fr-FR" sz="2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8846E65-26FA-8D42-B3CA-0947D1C569FE}"/>
              </a:ext>
            </a:extLst>
          </p:cNvPr>
          <p:cNvSpPr txBox="1"/>
          <p:nvPr/>
        </p:nvSpPr>
        <p:spPr>
          <a:xfrm>
            <a:off x="4622800" y="645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AFA7FBA-C576-8D4B-848E-60C50800CE75}"/>
              </a:ext>
            </a:extLst>
          </p:cNvPr>
          <p:cNvSpPr txBox="1"/>
          <p:nvPr/>
        </p:nvSpPr>
        <p:spPr>
          <a:xfrm>
            <a:off x="1213430" y="5919390"/>
            <a:ext cx="8705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Der </a:t>
            </a:r>
            <a:r>
              <a:rPr lang="fr-CH" sz="2400" b="1" dirty="0" err="1">
                <a:solidFill>
                  <a:schemeClr val="accent1"/>
                </a:solidFill>
              </a:rPr>
              <a:t>Hauswart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macht</a:t>
            </a:r>
            <a:r>
              <a:rPr lang="fr-CH" sz="2400" b="1" dirty="0">
                <a:solidFill>
                  <a:schemeClr val="accent1"/>
                </a:solidFill>
              </a:rPr>
              <a:t> die Zimmer </a:t>
            </a:r>
            <a:r>
              <a:rPr lang="fr-CH" sz="2400" b="1" dirty="0" err="1">
                <a:solidFill>
                  <a:schemeClr val="accent1"/>
                </a:solidFill>
              </a:rPr>
              <a:t>sauber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und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repariert</a:t>
            </a:r>
            <a:r>
              <a:rPr lang="fr-CH" sz="2400" b="1" dirty="0">
                <a:solidFill>
                  <a:schemeClr val="accent1"/>
                </a:solidFill>
              </a:rPr>
              <a:t> die </a:t>
            </a:r>
            <a:r>
              <a:rPr lang="fr-CH" sz="2400" b="1" dirty="0" err="1">
                <a:solidFill>
                  <a:schemeClr val="accent1"/>
                </a:solidFill>
              </a:rPr>
              <a:t>Stühle</a:t>
            </a:r>
            <a:r>
              <a:rPr lang="fr-CH" sz="2400" b="1" dirty="0">
                <a:solidFill>
                  <a:schemeClr val="accent1"/>
                </a:solidFill>
              </a:rPr>
              <a:t>. </a:t>
            </a:r>
          </a:p>
          <a:p>
            <a:endParaRPr lang="fr-FR" sz="20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A15725E-B15A-EA4B-B90F-1ED01B9F9BCB}"/>
              </a:ext>
            </a:extLst>
          </p:cNvPr>
          <p:cNvSpPr txBox="1"/>
          <p:nvPr/>
        </p:nvSpPr>
        <p:spPr>
          <a:xfrm>
            <a:off x="1203615" y="6306453"/>
            <a:ext cx="8715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Der </a:t>
            </a:r>
            <a:r>
              <a:rPr lang="fr-CH" sz="2400" b="1" dirty="0" err="1">
                <a:solidFill>
                  <a:schemeClr val="accent1"/>
                </a:solidFill>
              </a:rPr>
              <a:t>Direktor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macht</a:t>
            </a:r>
            <a:r>
              <a:rPr lang="fr-CH" sz="2400" b="1">
                <a:solidFill>
                  <a:schemeClr val="accent1"/>
                </a:solidFill>
              </a:rPr>
              <a:t> die Stundenpla</a:t>
            </a:r>
            <a:r>
              <a:rPr lang="fr-CH" sz="2400" b="1" dirty="0" err="1">
                <a:solidFill>
                  <a:schemeClr val="accent1"/>
                </a:solidFill>
              </a:rPr>
              <a:t>̈ne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und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spricht</a:t>
            </a:r>
            <a:r>
              <a:rPr lang="fr-CH" sz="2400" b="1" dirty="0">
                <a:solidFill>
                  <a:schemeClr val="accent1"/>
                </a:solidFill>
              </a:rPr>
              <a:t> mit den </a:t>
            </a:r>
            <a:r>
              <a:rPr lang="fr-CH" sz="2400" b="1" dirty="0" err="1">
                <a:solidFill>
                  <a:schemeClr val="accent1"/>
                </a:solidFill>
              </a:rPr>
              <a:t>Eltern</a:t>
            </a:r>
            <a:r>
              <a:rPr lang="fr-CH" sz="2400" b="1" dirty="0">
                <a:solidFill>
                  <a:schemeClr val="accent1"/>
                </a:solidFill>
              </a:rPr>
              <a:t>. 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5200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D847DED-B893-2A45-A05C-CABAC6365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19" y="1016668"/>
            <a:ext cx="11826160" cy="30607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C4EBA59-B3E8-B04A-A10E-7BCCEBEDD2CC}"/>
              </a:ext>
            </a:extLst>
          </p:cNvPr>
          <p:cNvSpPr txBox="1"/>
          <p:nvPr/>
        </p:nvSpPr>
        <p:spPr>
          <a:xfrm>
            <a:off x="1090863" y="2310063"/>
            <a:ext cx="2181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Koch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BE5554-F95A-1641-8FC0-793E7DFFB423}"/>
              </a:ext>
            </a:extLst>
          </p:cNvPr>
          <p:cNvSpPr txBox="1"/>
          <p:nvPr/>
        </p:nvSpPr>
        <p:spPr>
          <a:xfrm>
            <a:off x="3769895" y="2807368"/>
            <a:ext cx="228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Lehrerin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DC5161F-3E8F-5745-90A8-67A5D802819C}"/>
              </a:ext>
            </a:extLst>
          </p:cNvPr>
          <p:cNvSpPr txBox="1"/>
          <p:nvPr/>
        </p:nvSpPr>
        <p:spPr>
          <a:xfrm>
            <a:off x="1090863" y="3304674"/>
            <a:ext cx="1989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Schüler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F50279C-97DA-E64E-88EC-FCF4A439357F}"/>
              </a:ext>
            </a:extLst>
          </p:cNvPr>
          <p:cNvSpPr txBox="1"/>
          <p:nvPr/>
        </p:nvSpPr>
        <p:spPr>
          <a:xfrm>
            <a:off x="6642768" y="1828800"/>
            <a:ext cx="2245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Tierarzt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6D6033-C30F-F241-9176-95496478A0C1}"/>
              </a:ext>
            </a:extLst>
          </p:cNvPr>
          <p:cNvSpPr txBox="1"/>
          <p:nvPr/>
        </p:nvSpPr>
        <p:spPr>
          <a:xfrm>
            <a:off x="9368073" y="2274423"/>
            <a:ext cx="1941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Sängerin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28A7C67-EEC2-8045-AA9C-7C94DE5BD9B9}"/>
              </a:ext>
            </a:extLst>
          </p:cNvPr>
          <p:cNvSpPr txBox="1"/>
          <p:nvPr/>
        </p:nvSpPr>
        <p:spPr>
          <a:xfrm>
            <a:off x="6648936" y="2710173"/>
            <a:ext cx="1853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Polizist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2941613-2165-3F44-B80D-1274D8C0156C}"/>
              </a:ext>
            </a:extLst>
          </p:cNvPr>
          <p:cNvSpPr txBox="1"/>
          <p:nvPr/>
        </p:nvSpPr>
        <p:spPr>
          <a:xfrm>
            <a:off x="8887326" y="3207478"/>
            <a:ext cx="2775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Schauspielerin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4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92B31CF-8266-924D-8874-FB43DD7A2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614969"/>
            <a:ext cx="11988719" cy="476022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49C78B5-B026-274C-9AF9-312123F48FD6}"/>
              </a:ext>
            </a:extLst>
          </p:cNvPr>
          <p:cNvSpPr txBox="1"/>
          <p:nvPr/>
        </p:nvSpPr>
        <p:spPr>
          <a:xfrm>
            <a:off x="5422231" y="2448507"/>
            <a:ext cx="52457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, der Koch. Er </a:t>
            </a:r>
            <a:r>
              <a:rPr lang="fr-CH" sz="2400" b="1" dirty="0" err="1">
                <a:solidFill>
                  <a:schemeClr val="accent1"/>
                </a:solidFill>
              </a:rPr>
              <a:t>ist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geduldig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und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nett</a:t>
            </a:r>
            <a:r>
              <a:rPr lang="fr-CH" sz="2400" b="1" dirty="0">
                <a:solidFill>
                  <a:schemeClr val="accent1"/>
                </a:solidFill>
              </a:rPr>
              <a:t>. </a:t>
            </a:r>
          </a:p>
          <a:p>
            <a:r>
              <a:rPr lang="fr-CH" sz="2400" b="1" dirty="0">
                <a:solidFill>
                  <a:schemeClr val="accent1"/>
                </a:solidFill>
              </a:rPr>
              <a:t>Sein Essen </a:t>
            </a:r>
            <a:r>
              <a:rPr lang="fr-CH" sz="2400" b="1" dirty="0" err="1">
                <a:solidFill>
                  <a:schemeClr val="accent1"/>
                </a:solidFill>
              </a:rPr>
              <a:t>ist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lecker</a:t>
            </a:r>
            <a:r>
              <a:rPr lang="fr-CH" sz="2400" b="1" dirty="0">
                <a:solidFill>
                  <a:schemeClr val="accent1"/>
                </a:solidFill>
              </a:rPr>
              <a:t>!</a:t>
            </a:r>
            <a:br>
              <a:rPr lang="fr-CH" dirty="0"/>
            </a:br>
            <a:endParaRPr lang="fr-CH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7DBB075-2CDF-6E4A-A05A-CE627D1033FA}"/>
              </a:ext>
            </a:extLst>
          </p:cNvPr>
          <p:cNvSpPr txBox="1"/>
          <p:nvPr/>
        </p:nvSpPr>
        <p:spPr>
          <a:xfrm>
            <a:off x="1074821" y="4154905"/>
            <a:ext cx="8149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>
                <a:solidFill>
                  <a:schemeClr val="accent1"/>
                </a:solidFill>
              </a:rPr>
              <a:t>Das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ist</a:t>
            </a:r>
            <a:r>
              <a:rPr lang="fr-CH" sz="2400" b="1" dirty="0">
                <a:solidFill>
                  <a:schemeClr val="accent1"/>
                </a:solidFill>
              </a:rPr>
              <a:t> Herr </a:t>
            </a:r>
            <a:r>
              <a:rPr lang="fr-CH" sz="2400" b="1" dirty="0" err="1">
                <a:solidFill>
                  <a:schemeClr val="accent1"/>
                </a:solidFill>
              </a:rPr>
              <a:t>Schwalbe</a:t>
            </a:r>
            <a:r>
              <a:rPr lang="fr-CH" sz="2400" b="1" dirty="0">
                <a:solidFill>
                  <a:schemeClr val="accent1"/>
                </a:solidFill>
              </a:rPr>
              <a:t>, </a:t>
            </a:r>
            <a:r>
              <a:rPr lang="fr-CH" sz="2400" b="1" dirty="0" err="1">
                <a:solidFill>
                  <a:schemeClr val="accent1"/>
                </a:solidFill>
              </a:rPr>
              <a:t>mein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Lieblingslehrer</a:t>
            </a:r>
            <a:r>
              <a:rPr lang="fr-CH" sz="2400" b="1" dirty="0">
                <a:solidFill>
                  <a:schemeClr val="accent1"/>
                </a:solidFill>
              </a:rPr>
              <a:t>. Er </a:t>
            </a:r>
            <a:r>
              <a:rPr lang="fr-CH" sz="2400" b="1" dirty="0" err="1">
                <a:solidFill>
                  <a:schemeClr val="accent1"/>
                </a:solidFill>
              </a:rPr>
              <a:t>unterrichtet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fr-CH" sz="2400" b="1" dirty="0" err="1">
                <a:solidFill>
                  <a:schemeClr val="accent1"/>
                </a:solidFill>
              </a:rPr>
              <a:t>Geografie</a:t>
            </a:r>
            <a:r>
              <a:rPr lang="fr-CH" sz="2400" b="1" dirty="0">
                <a:solidFill>
                  <a:schemeClr val="accent1"/>
                </a:solidFill>
              </a:rPr>
              <a:t>. Er </a:t>
            </a:r>
            <a:r>
              <a:rPr lang="fr-CH" sz="2400" b="1" dirty="0" err="1">
                <a:solidFill>
                  <a:schemeClr val="accent1"/>
                </a:solidFill>
              </a:rPr>
              <a:t>ist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lustig</a:t>
            </a:r>
            <a:r>
              <a:rPr lang="fr-CH" sz="2400" b="1" dirty="0">
                <a:solidFill>
                  <a:schemeClr val="accent1"/>
                </a:solidFill>
              </a:rPr>
              <a:t>. Er </a:t>
            </a:r>
            <a:r>
              <a:rPr lang="fr-CH" sz="2400" b="1" dirty="0" err="1">
                <a:solidFill>
                  <a:schemeClr val="accent1"/>
                </a:solidFill>
              </a:rPr>
              <a:t>reist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gern</a:t>
            </a:r>
            <a:r>
              <a:rPr lang="fr-CH" sz="2400" b="1" dirty="0">
                <a:solidFill>
                  <a:schemeClr val="accent1"/>
                </a:solidFill>
              </a:rPr>
              <a:t>. 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5878241-3741-7041-91F3-8C01BA5D3E91}"/>
              </a:ext>
            </a:extLst>
          </p:cNvPr>
          <p:cNvSpPr txBox="1"/>
          <p:nvPr/>
        </p:nvSpPr>
        <p:spPr>
          <a:xfrm rot="21055135">
            <a:off x="3753853" y="588160"/>
            <a:ext cx="2406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>
                <a:solidFill>
                  <a:schemeClr val="accent1"/>
                </a:solidFill>
              </a:rPr>
              <a:t>Beispiele</a:t>
            </a:r>
            <a:endParaRPr lang="fr-FR" sz="2400" b="1" u="sng" dirty="0">
              <a:solidFill>
                <a:schemeClr val="accent1"/>
              </a:solidFill>
            </a:endParaRPr>
          </a:p>
        </p:txBody>
      </p:sp>
      <p:pic>
        <p:nvPicPr>
          <p:cNvPr id="2" name="gk9_AB_Track_06_K01_U11a" descr="gk9_AB_Track_06_K01_U11a">
            <a:hlinkClick r:id="" action="ppaction://media"/>
            <a:extLst>
              <a:ext uri="{FF2B5EF4-FFF2-40B4-BE49-F238E27FC236}">
                <a16:creationId xmlns:a16="http://schemas.microsoft.com/office/drawing/2014/main" id="{3EA703B2-5B12-AA4F-9117-6F58B8FEF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6085" y="5374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2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E9FD7E8-5331-5141-BC1E-04035E112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495" y="77622"/>
            <a:ext cx="9561094" cy="678037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7678E8F-34DF-364E-B3F4-8DE4BD8CCFC9}"/>
              </a:ext>
            </a:extLst>
          </p:cNvPr>
          <p:cNvSpPr txBox="1"/>
          <p:nvPr/>
        </p:nvSpPr>
        <p:spPr>
          <a:xfrm>
            <a:off x="9881937" y="89835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B73E743-E995-1E44-A55E-E09E98F2E015}"/>
              </a:ext>
            </a:extLst>
          </p:cNvPr>
          <p:cNvSpPr txBox="1"/>
          <p:nvPr/>
        </p:nvSpPr>
        <p:spPr>
          <a:xfrm>
            <a:off x="9476874" y="2277979"/>
            <a:ext cx="368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3356DE4-1EF2-014C-AE7D-EBFBA2CB798F}"/>
              </a:ext>
            </a:extLst>
          </p:cNvPr>
          <p:cNvSpPr txBox="1"/>
          <p:nvPr/>
        </p:nvSpPr>
        <p:spPr>
          <a:xfrm>
            <a:off x="9976185" y="3174818"/>
            <a:ext cx="513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C8341C3-3730-C342-9689-A768E0A61A6A}"/>
              </a:ext>
            </a:extLst>
          </p:cNvPr>
          <p:cNvSpPr txBox="1"/>
          <p:nvPr/>
        </p:nvSpPr>
        <p:spPr>
          <a:xfrm>
            <a:off x="9693442" y="4751805"/>
            <a:ext cx="569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E9CC0B-8284-E14F-9B61-FCAE7F6EC726}"/>
              </a:ext>
            </a:extLst>
          </p:cNvPr>
          <p:cNvSpPr txBox="1"/>
          <p:nvPr/>
        </p:nvSpPr>
        <p:spPr>
          <a:xfrm>
            <a:off x="8290426" y="5588668"/>
            <a:ext cx="41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337B9D2-268F-A444-B0B0-F1160CF5A0E3}"/>
              </a:ext>
            </a:extLst>
          </p:cNvPr>
          <p:cNvSpPr txBox="1"/>
          <p:nvPr/>
        </p:nvSpPr>
        <p:spPr>
          <a:xfrm>
            <a:off x="2271295" y="2647311"/>
            <a:ext cx="481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51167B6-B3DF-8E4D-B2D0-2FC3F3B0CF8B}"/>
              </a:ext>
            </a:extLst>
          </p:cNvPr>
          <p:cNvSpPr txBox="1"/>
          <p:nvPr/>
        </p:nvSpPr>
        <p:spPr>
          <a:xfrm>
            <a:off x="1816099" y="1141890"/>
            <a:ext cx="657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034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360540D-3B5D-4C46-8386-F4573EF23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775"/>
            <a:ext cx="12192000" cy="4596449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431F6CB-7969-BD4C-91E6-A4122CC38D7F}"/>
              </a:ext>
            </a:extLst>
          </p:cNvPr>
          <p:cNvCxnSpPr>
            <a:cxnSpLocks/>
          </p:cNvCxnSpPr>
          <p:nvPr/>
        </p:nvCxnSpPr>
        <p:spPr>
          <a:xfrm>
            <a:off x="2561828" y="3348199"/>
            <a:ext cx="3940572" cy="18461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88E96AD-F5F0-6F47-AD55-9F68B8C48B77}"/>
              </a:ext>
            </a:extLst>
          </p:cNvPr>
          <p:cNvCxnSpPr>
            <a:cxnSpLocks/>
          </p:cNvCxnSpPr>
          <p:nvPr/>
        </p:nvCxnSpPr>
        <p:spPr>
          <a:xfrm flipV="1">
            <a:off x="2561828" y="2815275"/>
            <a:ext cx="3940572" cy="100595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8326676-4B81-374A-9135-1DD5F2E39679}"/>
              </a:ext>
            </a:extLst>
          </p:cNvPr>
          <p:cNvCxnSpPr>
            <a:cxnSpLocks/>
          </p:cNvCxnSpPr>
          <p:nvPr/>
        </p:nvCxnSpPr>
        <p:spPr>
          <a:xfrm>
            <a:off x="4125714" y="4324206"/>
            <a:ext cx="2376686" cy="4499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C36155F-D282-0147-AEF5-B073EC871BDB}"/>
              </a:ext>
            </a:extLst>
          </p:cNvPr>
          <p:cNvCxnSpPr>
            <a:cxnSpLocks/>
          </p:cNvCxnSpPr>
          <p:nvPr/>
        </p:nvCxnSpPr>
        <p:spPr>
          <a:xfrm flipV="1">
            <a:off x="3508093" y="3791282"/>
            <a:ext cx="2994307" cy="10295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6F5F445-98F7-B248-A88D-AFBE76F783E1}"/>
              </a:ext>
            </a:extLst>
          </p:cNvPr>
          <p:cNvCxnSpPr>
            <a:cxnSpLocks/>
          </p:cNvCxnSpPr>
          <p:nvPr/>
        </p:nvCxnSpPr>
        <p:spPr>
          <a:xfrm flipV="1">
            <a:off x="3101693" y="3318252"/>
            <a:ext cx="3400707" cy="194562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21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6850FD-21C9-B845-B3EF-151E97CE8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F3D660A-91A1-694B-A717-2A2397E52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0413" y="1690688"/>
            <a:ext cx="11109435" cy="4455982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CB89129-2AF3-8947-98A6-4728B296535D}"/>
              </a:ext>
            </a:extLst>
          </p:cNvPr>
          <p:cNvSpPr txBox="1"/>
          <p:nvPr/>
        </p:nvSpPr>
        <p:spPr>
          <a:xfrm>
            <a:off x="4100513" y="4295775"/>
            <a:ext cx="1443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Mittwoch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2B5DC5-7BB4-5743-9C3A-4189909A3E50}"/>
              </a:ext>
            </a:extLst>
          </p:cNvPr>
          <p:cNvSpPr txBox="1"/>
          <p:nvPr/>
        </p:nvSpPr>
        <p:spPr>
          <a:xfrm>
            <a:off x="2628901" y="4295775"/>
            <a:ext cx="147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Dienstag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F330D2A-C12D-6040-9BE5-4DB496DF7A7D}"/>
              </a:ext>
            </a:extLst>
          </p:cNvPr>
          <p:cNvSpPr txBox="1"/>
          <p:nvPr/>
        </p:nvSpPr>
        <p:spPr>
          <a:xfrm>
            <a:off x="5402935" y="4297362"/>
            <a:ext cx="181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Donnerstag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FE1D9F0-CE38-824C-A102-A301B76BB2F5}"/>
              </a:ext>
            </a:extLst>
          </p:cNvPr>
          <p:cNvSpPr txBox="1"/>
          <p:nvPr/>
        </p:nvSpPr>
        <p:spPr>
          <a:xfrm>
            <a:off x="7055644" y="4295775"/>
            <a:ext cx="1214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Freitag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9DBF338-3A98-344F-8080-0EFC2074AD05}"/>
              </a:ext>
            </a:extLst>
          </p:cNvPr>
          <p:cNvSpPr txBox="1"/>
          <p:nvPr/>
        </p:nvSpPr>
        <p:spPr>
          <a:xfrm>
            <a:off x="8485982" y="4311650"/>
            <a:ext cx="1245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Samstag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D008FF-36C7-F745-AB9A-103BD720A21D}"/>
              </a:ext>
            </a:extLst>
          </p:cNvPr>
          <p:cNvSpPr txBox="1"/>
          <p:nvPr/>
        </p:nvSpPr>
        <p:spPr>
          <a:xfrm>
            <a:off x="2828925" y="4876800"/>
            <a:ext cx="1171575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4F113AD-A525-C743-B499-D0FA3E134369}"/>
              </a:ext>
            </a:extLst>
          </p:cNvPr>
          <p:cNvSpPr txBox="1"/>
          <p:nvPr/>
        </p:nvSpPr>
        <p:spPr>
          <a:xfrm>
            <a:off x="2798682" y="5005016"/>
            <a:ext cx="116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frei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3A1E39-B7B9-8D48-848C-C3172A19FADC}"/>
              </a:ext>
            </a:extLst>
          </p:cNvPr>
          <p:cNvSpPr txBox="1"/>
          <p:nvPr/>
        </p:nvSpPr>
        <p:spPr>
          <a:xfrm>
            <a:off x="3848100" y="4991100"/>
            <a:ext cx="175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schwimmen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40A06F8-67C9-9C49-8573-D411FF8C4BAD}"/>
              </a:ext>
            </a:extLst>
          </p:cNvPr>
          <p:cNvSpPr txBox="1"/>
          <p:nvPr/>
        </p:nvSpPr>
        <p:spPr>
          <a:xfrm>
            <a:off x="5464970" y="4876800"/>
            <a:ext cx="1514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Klavier-unterricht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92F2984-31EF-DC45-9EE2-513532265AA5}"/>
              </a:ext>
            </a:extLst>
          </p:cNvPr>
          <p:cNvSpPr txBox="1"/>
          <p:nvPr/>
        </p:nvSpPr>
        <p:spPr>
          <a:xfrm>
            <a:off x="6987382" y="5001752"/>
            <a:ext cx="12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kochen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0EB716E-E743-5D49-BB2C-40F50ADE4F4F}"/>
              </a:ext>
            </a:extLst>
          </p:cNvPr>
          <p:cNvSpPr txBox="1"/>
          <p:nvPr/>
        </p:nvSpPr>
        <p:spPr>
          <a:xfrm>
            <a:off x="8655243" y="4976167"/>
            <a:ext cx="1102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frei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881EE86-C506-DB46-8C8C-2785B7E43FD9}"/>
              </a:ext>
            </a:extLst>
          </p:cNvPr>
          <p:cNvSpPr txBox="1"/>
          <p:nvPr/>
        </p:nvSpPr>
        <p:spPr>
          <a:xfrm>
            <a:off x="9966201" y="4991100"/>
            <a:ext cx="105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Kino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A7F4007-9D18-B341-A378-F35DFAE9126D}"/>
              </a:ext>
            </a:extLst>
          </p:cNvPr>
          <p:cNvSpPr txBox="1"/>
          <p:nvPr/>
        </p:nvSpPr>
        <p:spPr>
          <a:xfrm>
            <a:off x="6756400" y="26924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Freitag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Donnerstag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Dienstag</a:t>
            </a:r>
            <a:endParaRPr lang="fr-FR" sz="24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Samstag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Mittwoch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Sonntag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17" name="gk9_AB_Track_02_K01_U2b" descr="gk9_AB_Track_02_K01_U2b">
            <a:hlinkClick r:id="" action="ppaction://media"/>
            <a:extLst>
              <a:ext uri="{FF2B5EF4-FFF2-40B4-BE49-F238E27FC236}">
                <a16:creationId xmlns:a16="http://schemas.microsoft.com/office/drawing/2014/main" id="{4FD8BFE0-1BC7-8F4F-A2A1-CAE5E4332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5649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2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35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4" grpId="0"/>
      <p:bldP spid="6" grpId="0"/>
      <p:bldP spid="12" grpId="0"/>
      <p:bldP spid="13" grpId="0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1B79855-5B01-8644-A113-C7C5503FA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" y="1742191"/>
            <a:ext cx="12192000" cy="33736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AB31E9-400E-B141-B731-14A781B4C0BE}"/>
              </a:ext>
            </a:extLst>
          </p:cNvPr>
          <p:cNvSpPr/>
          <p:nvPr/>
        </p:nvSpPr>
        <p:spPr>
          <a:xfrm>
            <a:off x="2989511" y="3295134"/>
            <a:ext cx="2103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 err="1">
                <a:solidFill>
                  <a:schemeClr val="accent1"/>
                </a:solidFill>
              </a:rPr>
              <a:t>ist</a:t>
            </a:r>
            <a:r>
              <a:rPr lang="fr-CH" sz="2400" b="1" dirty="0">
                <a:solidFill>
                  <a:schemeClr val="accent1"/>
                </a:solidFill>
              </a:rPr>
              <a:t> 14 </a:t>
            </a:r>
            <a:r>
              <a:rPr lang="fr-CH" sz="2400" b="1" dirty="0" err="1">
                <a:solidFill>
                  <a:schemeClr val="accent1"/>
                </a:solidFill>
              </a:rPr>
              <a:t>Jahre</a:t>
            </a:r>
            <a:r>
              <a:rPr lang="fr-CH" sz="2400" b="1" dirty="0">
                <a:solidFill>
                  <a:schemeClr val="accent1"/>
                </a:solidFill>
              </a:rPr>
              <a:t> alt. </a:t>
            </a:r>
            <a:endParaRPr lang="fr-FR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C0696E-C6D9-F945-9398-FB53F3551922}"/>
              </a:ext>
            </a:extLst>
          </p:cNvPr>
          <p:cNvSpPr/>
          <p:nvPr/>
        </p:nvSpPr>
        <p:spPr>
          <a:xfrm>
            <a:off x="4991100" y="3295133"/>
            <a:ext cx="27050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Er </a:t>
            </a:r>
            <a:r>
              <a:rPr lang="fr-CH" sz="2400" b="1" dirty="0" err="1">
                <a:solidFill>
                  <a:schemeClr val="accent1"/>
                </a:solidFill>
              </a:rPr>
              <a:t>wohnt</a:t>
            </a:r>
            <a:r>
              <a:rPr lang="fr-CH" sz="2400" b="1" dirty="0">
                <a:solidFill>
                  <a:schemeClr val="accent1"/>
                </a:solidFill>
              </a:rPr>
              <a:t> in Wien.  </a:t>
            </a:r>
            <a:endParaRPr lang="fr-FR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14D81A-C5A4-3342-8D3A-2F6753A2907D}"/>
              </a:ext>
            </a:extLst>
          </p:cNvPr>
          <p:cNvSpPr/>
          <p:nvPr/>
        </p:nvSpPr>
        <p:spPr>
          <a:xfrm>
            <a:off x="7429500" y="3295132"/>
            <a:ext cx="4305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Er </a:t>
            </a:r>
            <a:r>
              <a:rPr lang="fr-CH" sz="2400" b="1" dirty="0" err="1">
                <a:solidFill>
                  <a:schemeClr val="accent1"/>
                </a:solidFill>
              </a:rPr>
              <a:t>spricht</a:t>
            </a:r>
            <a:r>
              <a:rPr lang="fr-CH" sz="2400" b="1" dirty="0">
                <a:solidFill>
                  <a:schemeClr val="accent1"/>
                </a:solidFill>
              </a:rPr>
              <a:t> Deutsch </a:t>
            </a:r>
            <a:r>
              <a:rPr lang="fr-CH" sz="2400" b="1" dirty="0" err="1">
                <a:solidFill>
                  <a:schemeClr val="accent1"/>
                </a:solidFill>
              </a:rPr>
              <a:t>und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Englisch</a:t>
            </a:r>
            <a:r>
              <a:rPr lang="fr-CH" sz="2400" b="1" dirty="0">
                <a:solidFill>
                  <a:schemeClr val="accent1"/>
                </a:solidFill>
              </a:rPr>
              <a:t>.  </a:t>
            </a:r>
            <a:endParaRPr lang="fr-FR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8795FB-4C77-3449-B567-EFB797D6C92A}"/>
              </a:ext>
            </a:extLst>
          </p:cNvPr>
          <p:cNvSpPr/>
          <p:nvPr/>
        </p:nvSpPr>
        <p:spPr>
          <a:xfrm>
            <a:off x="836861" y="3853932"/>
            <a:ext cx="4813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Seine Hobbys </a:t>
            </a:r>
            <a:r>
              <a:rPr lang="fr-CH" sz="2400" b="1" dirty="0" err="1">
                <a:solidFill>
                  <a:schemeClr val="accent1"/>
                </a:solidFill>
              </a:rPr>
              <a:t>sind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Reiten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und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Lesen</a:t>
            </a:r>
            <a:r>
              <a:rPr lang="fr-CH" sz="2400" b="1" dirty="0">
                <a:solidFill>
                  <a:schemeClr val="accent1"/>
                </a:solidFill>
              </a:rPr>
              <a:t>.   </a:t>
            </a:r>
            <a:endParaRPr lang="fr-FR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96BA15-01CB-8B4B-A495-BAF7532CDE5F}"/>
              </a:ext>
            </a:extLst>
          </p:cNvPr>
          <p:cNvSpPr/>
          <p:nvPr/>
        </p:nvSpPr>
        <p:spPr>
          <a:xfrm>
            <a:off x="5503509" y="3853930"/>
            <a:ext cx="4813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Er </a:t>
            </a:r>
            <a:r>
              <a:rPr lang="fr-CH" sz="2400" b="1" dirty="0" err="1">
                <a:solidFill>
                  <a:schemeClr val="accent1"/>
                </a:solidFill>
              </a:rPr>
              <a:t>hat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ein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Pferd</a:t>
            </a:r>
            <a:r>
              <a:rPr lang="fr-CH" sz="2400" b="1" dirty="0">
                <a:solidFill>
                  <a:schemeClr val="accent1"/>
                </a:solidFill>
              </a:rPr>
              <a:t>.  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0224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1E0437B-F216-874E-9C6F-156272DE3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63"/>
            <a:ext cx="12192000" cy="66980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1AFC45-5C67-A247-8706-63B06186E49E}"/>
              </a:ext>
            </a:extLst>
          </p:cNvPr>
          <p:cNvSpPr/>
          <p:nvPr/>
        </p:nvSpPr>
        <p:spPr>
          <a:xfrm>
            <a:off x="1102960" y="1755091"/>
            <a:ext cx="2294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In der </a:t>
            </a:r>
            <a:r>
              <a:rPr lang="fr-CH" sz="2400" b="1" dirty="0" err="1">
                <a:solidFill>
                  <a:schemeClr val="accent1"/>
                </a:solidFill>
              </a:rPr>
              <a:t>Turnhalle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endParaRPr lang="fr-FR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B856D6-1E1A-4F4C-A67A-0FC13EF43AF9}"/>
              </a:ext>
            </a:extLst>
          </p:cNvPr>
          <p:cNvSpPr/>
          <p:nvPr/>
        </p:nvSpPr>
        <p:spPr>
          <a:xfrm>
            <a:off x="1102960" y="2216756"/>
            <a:ext cx="2294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solidFill>
                  <a:schemeClr val="accent1"/>
                </a:solidFill>
              </a:rPr>
              <a:t>Im </a:t>
            </a:r>
            <a:r>
              <a:rPr lang="fr-CH" sz="2400" b="1" dirty="0" err="1">
                <a:solidFill>
                  <a:schemeClr val="accent1"/>
                </a:solidFill>
              </a:rPr>
              <a:t>Kunstraum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endParaRPr lang="fr-FR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03271A-202C-A54B-8A81-FED33D297704}"/>
              </a:ext>
            </a:extLst>
          </p:cNvPr>
          <p:cNvSpPr/>
          <p:nvPr/>
        </p:nvSpPr>
        <p:spPr>
          <a:xfrm>
            <a:off x="3507672" y="3581939"/>
            <a:ext cx="2294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 err="1">
                <a:solidFill>
                  <a:schemeClr val="accent1"/>
                </a:solidFill>
              </a:rPr>
              <a:t>ersten</a:t>
            </a:r>
            <a:r>
              <a:rPr lang="fr-CH" sz="2400" b="1" dirty="0">
                <a:solidFill>
                  <a:schemeClr val="accent1"/>
                </a:solidFill>
              </a:rPr>
              <a:t> Stock </a:t>
            </a:r>
            <a:endParaRPr lang="fr-FR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6AD773-00FE-304E-AE4D-7C99A8D6C5BE}"/>
              </a:ext>
            </a:extLst>
          </p:cNvPr>
          <p:cNvSpPr/>
          <p:nvPr/>
        </p:nvSpPr>
        <p:spPr>
          <a:xfrm>
            <a:off x="3397718" y="4035731"/>
            <a:ext cx="2294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 err="1">
                <a:solidFill>
                  <a:schemeClr val="accent1"/>
                </a:solidFill>
              </a:rPr>
              <a:t>im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r>
              <a:rPr lang="fr-CH" sz="2400" b="1" dirty="0" err="1">
                <a:solidFill>
                  <a:schemeClr val="accent1"/>
                </a:solidFill>
              </a:rPr>
              <a:t>Erdgeschoss</a:t>
            </a:r>
            <a:r>
              <a:rPr lang="fr-CH" sz="2400" b="1" dirty="0">
                <a:solidFill>
                  <a:schemeClr val="accent1"/>
                </a:solidFill>
              </a:rPr>
              <a:t> </a:t>
            </a:r>
            <a:endParaRPr lang="fr-FR" sz="2400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2778A8E-A960-CE43-AC43-41E956B217FB}"/>
              </a:ext>
            </a:extLst>
          </p:cNvPr>
          <p:cNvCxnSpPr>
            <a:cxnSpLocks/>
          </p:cNvCxnSpPr>
          <p:nvPr/>
        </p:nvCxnSpPr>
        <p:spPr>
          <a:xfrm>
            <a:off x="2684765" y="5957142"/>
            <a:ext cx="3677534" cy="54481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BFA6AFA-C5D4-A141-AEA7-4F8A55FAF283}"/>
              </a:ext>
            </a:extLst>
          </p:cNvPr>
          <p:cNvCxnSpPr>
            <a:cxnSpLocks/>
          </p:cNvCxnSpPr>
          <p:nvPr/>
        </p:nvCxnSpPr>
        <p:spPr>
          <a:xfrm flipV="1">
            <a:off x="2327026" y="5957142"/>
            <a:ext cx="4035273" cy="27881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5752C92-EC98-DF4C-AA81-7C47101C4620}"/>
              </a:ext>
            </a:extLst>
          </p:cNvPr>
          <p:cNvCxnSpPr>
            <a:cxnSpLocks/>
          </p:cNvCxnSpPr>
          <p:nvPr/>
        </p:nvCxnSpPr>
        <p:spPr>
          <a:xfrm flipV="1">
            <a:off x="2327026" y="5611528"/>
            <a:ext cx="4035273" cy="9032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33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039EA4D-D812-0D4A-8D9A-28F9382DD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634" y="611322"/>
            <a:ext cx="10811382" cy="553786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ED3E0F7-2859-9046-8C9B-FF8803547529}"/>
              </a:ext>
            </a:extLst>
          </p:cNvPr>
          <p:cNvSpPr txBox="1"/>
          <p:nvPr/>
        </p:nvSpPr>
        <p:spPr>
          <a:xfrm>
            <a:off x="1700213" y="1528763"/>
            <a:ext cx="301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Am </a:t>
            </a:r>
            <a:r>
              <a:rPr lang="fr-FR" sz="2400" b="1" dirty="0" err="1">
                <a:solidFill>
                  <a:schemeClr val="accent1"/>
                </a:solidFill>
              </a:rPr>
              <a:t>Mittwoch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20390F-42D6-D542-84B5-AF7A947A489D}"/>
              </a:ext>
            </a:extLst>
          </p:cNvPr>
          <p:cNvSpPr txBox="1"/>
          <p:nvPr/>
        </p:nvSpPr>
        <p:spPr>
          <a:xfrm>
            <a:off x="6972300" y="1528763"/>
            <a:ext cx="405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schwimmen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7363E3-6EC1-0E40-BE4C-5F8B2ED8C9B1}"/>
              </a:ext>
            </a:extLst>
          </p:cNvPr>
          <p:cNvSpPr txBox="1"/>
          <p:nvPr/>
        </p:nvSpPr>
        <p:spPr>
          <a:xfrm>
            <a:off x="1672432" y="1961595"/>
            <a:ext cx="301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Am </a:t>
            </a:r>
            <a:r>
              <a:rPr lang="fr-FR" sz="2400" b="1" dirty="0" err="1">
                <a:solidFill>
                  <a:schemeClr val="accent1"/>
                </a:solidFill>
              </a:rPr>
              <a:t>Donnerstag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ED33068-13F3-544D-9C4B-5CBF8FEFD868}"/>
              </a:ext>
            </a:extLst>
          </p:cNvPr>
          <p:cNvSpPr txBox="1"/>
          <p:nvPr/>
        </p:nvSpPr>
        <p:spPr>
          <a:xfrm>
            <a:off x="5136258" y="2047063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1F6D5F-0DAF-EC40-807C-92D179B0F6DB}"/>
              </a:ext>
            </a:extLst>
          </p:cNvPr>
          <p:cNvSpPr txBox="1"/>
          <p:nvPr/>
        </p:nvSpPr>
        <p:spPr>
          <a:xfrm>
            <a:off x="6543675" y="1898095"/>
            <a:ext cx="448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er</a:t>
            </a:r>
            <a:r>
              <a:rPr lang="fr-FR" sz="2400" dirty="0"/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Klavierunterricht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8DDC337-0DD8-C646-8A90-762E04CF8A99}"/>
              </a:ext>
            </a:extLst>
          </p:cNvPr>
          <p:cNvSpPr txBox="1"/>
          <p:nvPr/>
        </p:nvSpPr>
        <p:spPr>
          <a:xfrm>
            <a:off x="1649413" y="2403873"/>
            <a:ext cx="301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Am </a:t>
            </a:r>
            <a:r>
              <a:rPr lang="fr-FR" sz="2400" b="1" dirty="0" err="1">
                <a:solidFill>
                  <a:schemeClr val="accent1"/>
                </a:solidFill>
              </a:rPr>
              <a:t>Freitag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4CFAB8A-15F2-B544-B1D2-C1B480245B9E}"/>
              </a:ext>
            </a:extLst>
          </p:cNvPr>
          <p:cNvSpPr txBox="1"/>
          <p:nvPr/>
        </p:nvSpPr>
        <p:spPr>
          <a:xfrm>
            <a:off x="5063924" y="2490879"/>
            <a:ext cx="90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kocht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EC551AF-6AB4-EA4F-93BE-2A8B439A9A9B}"/>
              </a:ext>
            </a:extLst>
          </p:cNvPr>
          <p:cNvSpPr txBox="1"/>
          <p:nvPr/>
        </p:nvSpPr>
        <p:spPr>
          <a:xfrm>
            <a:off x="1624013" y="2821425"/>
            <a:ext cx="288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Am </a:t>
            </a:r>
            <a:r>
              <a:rPr lang="fr-FR" sz="2400" b="1" dirty="0" err="1">
                <a:solidFill>
                  <a:schemeClr val="accent1"/>
                </a:solidFill>
              </a:rPr>
              <a:t>Sonntag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E31D994-3A75-BD4B-B044-F873BAF9AFE4}"/>
              </a:ext>
            </a:extLst>
          </p:cNvPr>
          <p:cNvSpPr txBox="1"/>
          <p:nvPr/>
        </p:nvSpPr>
        <p:spPr>
          <a:xfrm>
            <a:off x="5090415" y="2947020"/>
            <a:ext cx="107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geht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458FF74-0974-EF47-AC3A-29A1CD215AB2}"/>
              </a:ext>
            </a:extLst>
          </p:cNvPr>
          <p:cNvSpPr txBox="1"/>
          <p:nvPr/>
        </p:nvSpPr>
        <p:spPr>
          <a:xfrm>
            <a:off x="6543675" y="2821425"/>
            <a:ext cx="448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er (mit Timo) </a:t>
            </a:r>
            <a:r>
              <a:rPr lang="fr-FR" sz="2400" b="1" dirty="0" err="1">
                <a:solidFill>
                  <a:schemeClr val="accent1"/>
                </a:solidFill>
              </a:rPr>
              <a:t>ins</a:t>
            </a:r>
            <a:r>
              <a:rPr lang="fr-FR" sz="2400" b="1" dirty="0">
                <a:solidFill>
                  <a:schemeClr val="accent1"/>
                </a:solidFill>
              </a:rPr>
              <a:t> Kino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BA7CF07-DE76-0B4B-8438-37402E0BC56D}"/>
              </a:ext>
            </a:extLst>
          </p:cNvPr>
          <p:cNvSpPr txBox="1"/>
          <p:nvPr/>
        </p:nvSpPr>
        <p:spPr>
          <a:xfrm>
            <a:off x="1968284" y="4026197"/>
            <a:ext cx="247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Sonntag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83E6D6-9677-914A-B048-8D55417441EA}"/>
              </a:ext>
            </a:extLst>
          </p:cNvPr>
          <p:cNvSpPr txBox="1"/>
          <p:nvPr/>
        </p:nvSpPr>
        <p:spPr>
          <a:xfrm>
            <a:off x="5048128" y="4142115"/>
            <a:ext cx="1071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spiele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4241A1-30F6-304D-B2B3-1CC37766C045}"/>
              </a:ext>
            </a:extLst>
          </p:cNvPr>
          <p:cNvSpPr txBox="1"/>
          <p:nvPr/>
        </p:nvSpPr>
        <p:spPr>
          <a:xfrm>
            <a:off x="7084684" y="4052877"/>
            <a:ext cx="3697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Klavier</a:t>
            </a:r>
            <a:r>
              <a:rPr lang="fr-FR" sz="2400" b="1" dirty="0">
                <a:solidFill>
                  <a:schemeClr val="accent1"/>
                </a:solidFill>
              </a:rPr>
              <a:t> /Tennis / </a:t>
            </a:r>
            <a:r>
              <a:rPr lang="fr-FR" sz="2400" b="1" dirty="0" err="1">
                <a:solidFill>
                  <a:schemeClr val="accent1"/>
                </a:solidFill>
              </a:rPr>
              <a:t>Fussball</a:t>
            </a:r>
            <a:r>
              <a:rPr lang="fr-FR" sz="2400" b="1" dirty="0">
                <a:solidFill>
                  <a:schemeClr val="accent1"/>
                </a:solidFill>
              </a:rPr>
              <a:t> …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30DB8D-EF36-184D-B4CC-A12CF802B9E6}"/>
              </a:ext>
            </a:extLst>
          </p:cNvPr>
          <p:cNvSpPr txBox="1"/>
          <p:nvPr/>
        </p:nvSpPr>
        <p:spPr>
          <a:xfrm>
            <a:off x="1485972" y="4447561"/>
            <a:ext cx="312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Am</a:t>
            </a:r>
            <a:r>
              <a:rPr lang="fr-FR" sz="20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Montag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3999E8F-3779-C443-9BEC-D3A22A88C521}"/>
              </a:ext>
            </a:extLst>
          </p:cNvPr>
          <p:cNvSpPr txBox="1"/>
          <p:nvPr/>
        </p:nvSpPr>
        <p:spPr>
          <a:xfrm>
            <a:off x="5102357" y="4583461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gehe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34DAB70-BA18-324E-90BB-1C0F138429C3}"/>
              </a:ext>
            </a:extLst>
          </p:cNvPr>
          <p:cNvSpPr txBox="1"/>
          <p:nvPr/>
        </p:nvSpPr>
        <p:spPr>
          <a:xfrm>
            <a:off x="6552401" y="4489201"/>
            <a:ext cx="384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ins</a:t>
            </a:r>
            <a:r>
              <a:rPr lang="fr-FR" sz="2400" b="1" dirty="0">
                <a:solidFill>
                  <a:schemeClr val="accent1"/>
                </a:solidFill>
              </a:rPr>
              <a:t> Kino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4B808E6-319F-F342-ACEA-21C8429AB991}"/>
              </a:ext>
            </a:extLst>
          </p:cNvPr>
          <p:cNvSpPr txBox="1"/>
          <p:nvPr/>
        </p:nvSpPr>
        <p:spPr>
          <a:xfrm>
            <a:off x="1456841" y="4909215"/>
            <a:ext cx="312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Am </a:t>
            </a:r>
            <a:r>
              <a:rPr lang="fr-FR" sz="2400" b="1" dirty="0" err="1">
                <a:solidFill>
                  <a:schemeClr val="accent1"/>
                </a:solidFill>
              </a:rPr>
              <a:t>Freitag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0A17BAE-4769-8845-9F1C-1FD1DF7D400D}"/>
              </a:ext>
            </a:extLst>
          </p:cNvPr>
          <p:cNvSpPr txBox="1"/>
          <p:nvPr/>
        </p:nvSpPr>
        <p:spPr>
          <a:xfrm>
            <a:off x="5063924" y="4991587"/>
            <a:ext cx="948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koche</a:t>
            </a:r>
            <a:r>
              <a:rPr lang="fr-FR" sz="20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3B5622E-D808-034D-A39D-1076CDC75B5D}"/>
              </a:ext>
            </a:extLst>
          </p:cNvPr>
          <p:cNvSpPr txBox="1"/>
          <p:nvPr/>
        </p:nvSpPr>
        <p:spPr>
          <a:xfrm>
            <a:off x="6543675" y="4921915"/>
            <a:ext cx="489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mit </a:t>
            </a:r>
            <a:r>
              <a:rPr lang="fr-FR" sz="2400" b="1" dirty="0" err="1">
                <a:solidFill>
                  <a:schemeClr val="accent1"/>
                </a:solidFill>
              </a:rPr>
              <a:t>Freunden</a:t>
            </a:r>
            <a:r>
              <a:rPr lang="fr-FR" sz="2400" b="1" dirty="0">
                <a:solidFill>
                  <a:schemeClr val="accent1"/>
                </a:solidFill>
              </a:rPr>
              <a:t> / mit </a:t>
            </a:r>
            <a:r>
              <a:rPr lang="fr-FR" sz="2400" b="1" dirty="0" err="1">
                <a:solidFill>
                  <a:schemeClr val="accent1"/>
                </a:solidFill>
              </a:rPr>
              <a:t>meinem</a:t>
            </a:r>
            <a:r>
              <a:rPr lang="fr-FR" sz="2400" b="1" dirty="0">
                <a:solidFill>
                  <a:schemeClr val="accent1"/>
                </a:solidFill>
              </a:rPr>
              <a:t> Vater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3C9DAE4-22B2-C64B-BA41-3EC9380E954A}"/>
              </a:ext>
            </a:extLst>
          </p:cNvPr>
          <p:cNvSpPr txBox="1"/>
          <p:nvPr/>
        </p:nvSpPr>
        <p:spPr>
          <a:xfrm>
            <a:off x="1456841" y="5316647"/>
            <a:ext cx="3129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Am </a:t>
            </a:r>
            <a:r>
              <a:rPr lang="fr-FR" sz="2400" b="1" dirty="0" err="1">
                <a:solidFill>
                  <a:schemeClr val="accent1"/>
                </a:solidFill>
              </a:rPr>
              <a:t>Samstag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5C20AC2-4C55-2649-AB73-A7F621ADB53E}"/>
              </a:ext>
            </a:extLst>
          </p:cNvPr>
          <p:cNvSpPr txBox="1"/>
          <p:nvPr/>
        </p:nvSpPr>
        <p:spPr>
          <a:xfrm>
            <a:off x="5090415" y="5486472"/>
            <a:ext cx="948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habe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564BCF4-4EE4-414E-BB54-D3AB0F2F1082}"/>
              </a:ext>
            </a:extLst>
          </p:cNvPr>
          <p:cNvSpPr txBox="1"/>
          <p:nvPr/>
        </p:nvSpPr>
        <p:spPr>
          <a:xfrm>
            <a:off x="6543674" y="5356064"/>
            <a:ext cx="5648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Klavierunterricht</a:t>
            </a:r>
            <a:r>
              <a:rPr lang="fr-FR" sz="2400" b="1" dirty="0">
                <a:solidFill>
                  <a:schemeClr val="accent1"/>
                </a:solidFill>
              </a:rPr>
              <a:t> / </a:t>
            </a:r>
            <a:r>
              <a:rPr lang="fr-FR" sz="2400" b="1" dirty="0" err="1">
                <a:solidFill>
                  <a:schemeClr val="accent1"/>
                </a:solidFill>
              </a:rPr>
              <a:t>einen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Fussballmatch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1DDAF67-B7AB-C543-85AA-8B235A5AA535}"/>
              </a:ext>
            </a:extLst>
          </p:cNvPr>
          <p:cNvSpPr txBox="1"/>
          <p:nvPr/>
        </p:nvSpPr>
        <p:spPr>
          <a:xfrm rot="20611147">
            <a:off x="7089040" y="3157574"/>
            <a:ext cx="2550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err="1">
                <a:solidFill>
                  <a:schemeClr val="accent1"/>
                </a:solidFill>
              </a:rPr>
              <a:t>Beispiele</a:t>
            </a:r>
            <a:endParaRPr lang="fr-FR" sz="2000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5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A91C387-E03A-4B49-9AA2-D8327CDF2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7424" y="206069"/>
            <a:ext cx="10821476" cy="656920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122E7F2-A9F5-FF42-B51D-C2AE603A352F}"/>
              </a:ext>
            </a:extLst>
          </p:cNvPr>
          <p:cNvSpPr txBox="1"/>
          <p:nvPr/>
        </p:nvSpPr>
        <p:spPr>
          <a:xfrm>
            <a:off x="5021451" y="2076773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Geografie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1D679F-5F96-8548-B05E-11D1A90AF918}"/>
              </a:ext>
            </a:extLst>
          </p:cNvPr>
          <p:cNvSpPr txBox="1"/>
          <p:nvPr/>
        </p:nvSpPr>
        <p:spPr>
          <a:xfrm>
            <a:off x="5036949" y="2510725"/>
            <a:ext cx="2557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Biologie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0A91BA-ADA7-5B44-858F-CFBE0A61BE65}"/>
              </a:ext>
            </a:extLst>
          </p:cNvPr>
          <p:cNvSpPr txBox="1"/>
          <p:nvPr/>
        </p:nvSpPr>
        <p:spPr>
          <a:xfrm>
            <a:off x="5021451" y="2867186"/>
            <a:ext cx="254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Französisch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A24AE5-5B9E-2044-BC7E-286F0679310F}"/>
              </a:ext>
            </a:extLst>
          </p:cNvPr>
          <p:cNvSpPr txBox="1"/>
          <p:nvPr/>
        </p:nvSpPr>
        <p:spPr>
          <a:xfrm>
            <a:off x="8229600" y="1686796"/>
            <a:ext cx="2588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Sport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7FF35A-C157-E345-B1A2-67EE539784D2}"/>
              </a:ext>
            </a:extLst>
          </p:cNvPr>
          <p:cNvSpPr txBox="1"/>
          <p:nvPr/>
        </p:nvSpPr>
        <p:spPr>
          <a:xfrm>
            <a:off x="8228308" y="2076773"/>
            <a:ext cx="2433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Englisch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A41491E-C6B4-8748-B6F6-A6F87AF93F49}"/>
              </a:ext>
            </a:extLst>
          </p:cNvPr>
          <p:cNvSpPr txBox="1"/>
          <p:nvPr/>
        </p:nvSpPr>
        <p:spPr>
          <a:xfrm>
            <a:off x="8228308" y="2510725"/>
            <a:ext cx="266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Geschichte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55390F1-9B72-8D43-A206-8C2C5A0E8E51}"/>
              </a:ext>
            </a:extLst>
          </p:cNvPr>
          <p:cNvSpPr txBox="1"/>
          <p:nvPr/>
        </p:nvSpPr>
        <p:spPr>
          <a:xfrm>
            <a:off x="7873138" y="5420316"/>
            <a:ext cx="557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5BBB40A-3792-7446-9249-D493AC7FCEE6}"/>
              </a:ext>
            </a:extLst>
          </p:cNvPr>
          <p:cNvSpPr txBox="1"/>
          <p:nvPr/>
        </p:nvSpPr>
        <p:spPr>
          <a:xfrm>
            <a:off x="9285207" y="4256437"/>
            <a:ext cx="333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586BBA4-97CB-D64E-AAB0-BC738B177CF6}"/>
              </a:ext>
            </a:extLst>
          </p:cNvPr>
          <p:cNvSpPr txBox="1"/>
          <p:nvPr/>
        </p:nvSpPr>
        <p:spPr>
          <a:xfrm>
            <a:off x="6443527" y="4269067"/>
            <a:ext cx="395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739A4CA-9FF8-EE4C-ACE2-066863BBCB38}"/>
              </a:ext>
            </a:extLst>
          </p:cNvPr>
          <p:cNvSpPr txBox="1"/>
          <p:nvPr/>
        </p:nvSpPr>
        <p:spPr>
          <a:xfrm>
            <a:off x="6082762" y="5420316"/>
            <a:ext cx="333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7986837-6E35-A94E-97E5-832D9666C657}"/>
              </a:ext>
            </a:extLst>
          </p:cNvPr>
          <p:cNvSpPr txBox="1"/>
          <p:nvPr/>
        </p:nvSpPr>
        <p:spPr>
          <a:xfrm>
            <a:off x="1859797" y="4508431"/>
            <a:ext cx="216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Deutsch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1F14C08-210B-7C4E-950E-9D33492EBDF6}"/>
              </a:ext>
            </a:extLst>
          </p:cNvPr>
          <p:cNvSpPr txBox="1"/>
          <p:nvPr/>
        </p:nvSpPr>
        <p:spPr>
          <a:xfrm>
            <a:off x="1859796" y="4933251"/>
            <a:ext cx="2169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Kunst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54BCA9E-A139-4C44-B865-FC06AA4A330D}"/>
              </a:ext>
            </a:extLst>
          </p:cNvPr>
          <p:cNvSpPr txBox="1"/>
          <p:nvPr/>
        </p:nvSpPr>
        <p:spPr>
          <a:xfrm>
            <a:off x="1859797" y="5331416"/>
            <a:ext cx="216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Mathematik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C5DB723-81E0-8D4C-8B2F-ABCAA65113DF}"/>
              </a:ext>
            </a:extLst>
          </p:cNvPr>
          <p:cNvSpPr txBox="1"/>
          <p:nvPr/>
        </p:nvSpPr>
        <p:spPr>
          <a:xfrm>
            <a:off x="1859797" y="5719391"/>
            <a:ext cx="2169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Musik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2" name="gk9_AB_Track_03_K01_U3b" descr="gk9_AB_Track_03_K01_U3b">
            <a:hlinkClick r:id="" action="ppaction://media"/>
            <a:extLst>
              <a:ext uri="{FF2B5EF4-FFF2-40B4-BE49-F238E27FC236}">
                <a16:creationId xmlns:a16="http://schemas.microsoft.com/office/drawing/2014/main" id="{E277FF9D-6593-C441-92BA-6AE493B5F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1417" y="37545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5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E312219D-6A24-AF4A-A603-7324FE138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05912"/>
            <a:ext cx="12706093" cy="4591588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8442456-B2B5-DE49-B0A5-81CA4343FA7A}"/>
              </a:ext>
            </a:extLst>
          </p:cNvPr>
          <p:cNvSpPr txBox="1"/>
          <p:nvPr/>
        </p:nvSpPr>
        <p:spPr>
          <a:xfrm>
            <a:off x="1999281" y="3031935"/>
            <a:ext cx="266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Seht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42C89E4-0BD9-DB46-9AD9-77733305E34C}"/>
              </a:ext>
            </a:extLst>
          </p:cNvPr>
          <p:cNvSpPr txBox="1"/>
          <p:nvPr/>
        </p:nvSpPr>
        <p:spPr>
          <a:xfrm>
            <a:off x="5858357" y="3034841"/>
            <a:ext cx="1782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B574C2-CA52-754B-AF57-E07D6F76DDF0}"/>
              </a:ext>
            </a:extLst>
          </p:cNvPr>
          <p:cNvSpPr txBox="1"/>
          <p:nvPr/>
        </p:nvSpPr>
        <p:spPr>
          <a:xfrm>
            <a:off x="1999280" y="3546848"/>
            <a:ext cx="2448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Macht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293606D-F5B7-F44F-9776-5E5C76390F14}"/>
              </a:ext>
            </a:extLst>
          </p:cNvPr>
          <p:cNvSpPr txBox="1"/>
          <p:nvPr/>
        </p:nvSpPr>
        <p:spPr>
          <a:xfrm>
            <a:off x="1999281" y="4010509"/>
            <a:ext cx="266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Spielt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DBFBBF6-6AA3-4E41-AE69-7A8B73C9B238}"/>
              </a:ext>
            </a:extLst>
          </p:cNvPr>
          <p:cNvSpPr txBox="1"/>
          <p:nvPr/>
        </p:nvSpPr>
        <p:spPr>
          <a:xfrm>
            <a:off x="6230319" y="4076054"/>
            <a:ext cx="1565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vor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00ED6C6-3856-DE4F-9D04-00A8F5CC742E}"/>
              </a:ext>
            </a:extLst>
          </p:cNvPr>
          <p:cNvSpPr txBox="1"/>
          <p:nvPr/>
        </p:nvSpPr>
        <p:spPr>
          <a:xfrm>
            <a:off x="1999280" y="4525422"/>
            <a:ext cx="2448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Hört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8CF73D-9B7D-E94D-AA15-52E16E88B6B5}"/>
              </a:ext>
            </a:extLst>
          </p:cNvPr>
          <p:cNvSpPr txBox="1"/>
          <p:nvPr/>
        </p:nvSpPr>
        <p:spPr>
          <a:xfrm>
            <a:off x="6749509" y="4525421"/>
            <a:ext cx="4553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sprecht</a:t>
            </a:r>
            <a:r>
              <a:rPr lang="fr-FR" sz="2400" b="1" dirty="0">
                <a:solidFill>
                  <a:schemeClr val="accent1"/>
                </a:solidFill>
              </a:rPr>
              <a:t> 		</a:t>
            </a:r>
            <a:r>
              <a:rPr lang="fr-FR" sz="2400" b="1" dirty="0" err="1">
                <a:solidFill>
                  <a:schemeClr val="accent1"/>
                </a:solidFill>
              </a:rPr>
              <a:t>nach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1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9C0B4B8-F9F7-104E-8ACE-729B7DC34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621" y="1301858"/>
            <a:ext cx="12743658" cy="289628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458B8B0-5EFF-AC42-882C-7B9254BA9096}"/>
              </a:ext>
            </a:extLst>
          </p:cNvPr>
          <p:cNvSpPr txBox="1"/>
          <p:nvPr/>
        </p:nvSpPr>
        <p:spPr>
          <a:xfrm>
            <a:off x="4788976" y="2092271"/>
            <a:ext cx="3130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Heft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88DE543-8A51-EE46-950B-5E1C40D3BB19}"/>
              </a:ext>
            </a:extLst>
          </p:cNvPr>
          <p:cNvSpPr txBox="1"/>
          <p:nvPr/>
        </p:nvSpPr>
        <p:spPr>
          <a:xfrm>
            <a:off x="3657600" y="2565335"/>
            <a:ext cx="4618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Arbeitet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zweit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5093B38-2E99-B240-BFD0-C0CA80F8E415}"/>
              </a:ext>
            </a:extLst>
          </p:cNvPr>
          <p:cNvSpPr txBox="1"/>
          <p:nvPr/>
        </p:nvSpPr>
        <p:spPr>
          <a:xfrm>
            <a:off x="4138047" y="3038399"/>
            <a:ext cx="4293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Macht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Buch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auf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DD42082-50B6-264B-BB8C-9C65D83E290B}"/>
              </a:ext>
            </a:extLst>
          </p:cNvPr>
          <p:cNvSpPr txBox="1"/>
          <p:nvPr/>
        </p:nvSpPr>
        <p:spPr>
          <a:xfrm>
            <a:off x="4138047" y="3540413"/>
            <a:ext cx="4878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Lest die </a:t>
            </a:r>
            <a:r>
              <a:rPr lang="fr-FR" sz="2400" b="1" dirty="0" err="1">
                <a:solidFill>
                  <a:schemeClr val="accent1"/>
                </a:solidFill>
              </a:rPr>
              <a:t>Dialoge</a:t>
            </a:r>
            <a:r>
              <a:rPr lang="fr-FR" sz="2400" b="1" dirty="0">
                <a:solidFill>
                  <a:schemeClr val="accent1"/>
                </a:solidFill>
              </a:rPr>
              <a:t> vor</a:t>
            </a:r>
          </a:p>
        </p:txBody>
      </p:sp>
    </p:spTree>
    <p:extLst>
      <p:ext uri="{BB962C8B-B14F-4D97-AF65-F5344CB8AC3E}">
        <p14:creationId xmlns:p14="http://schemas.microsoft.com/office/powerpoint/2010/main" val="243959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6B0E89-05CC-E846-BC8C-E4F0A3A1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chemise&#10;&#10;Description générée automatiquement">
            <a:extLst>
              <a:ext uri="{FF2B5EF4-FFF2-40B4-BE49-F238E27FC236}">
                <a16:creationId xmlns:a16="http://schemas.microsoft.com/office/drawing/2014/main" id="{130C971E-C08E-B04F-8F93-D2A4C9B7F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6473" y="370415"/>
            <a:ext cx="11644366" cy="2618112"/>
          </a:xfrm>
        </p:spPr>
      </p:pic>
      <p:pic>
        <p:nvPicPr>
          <p:cNvPr id="6" name="gk9_AB_Track_04_K01_U4c" descr="gk9_AB_Track_04_K01_U4c">
            <a:hlinkClick r:id="" action="ppaction://media"/>
            <a:extLst>
              <a:ext uri="{FF2B5EF4-FFF2-40B4-BE49-F238E27FC236}">
                <a16:creationId xmlns:a16="http://schemas.microsoft.com/office/drawing/2014/main" id="{593C5B6F-C30C-0048-8E89-E75834475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5856" y="31764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0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065EDFA-17E3-E545-A7FE-E1F469955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000" y="91367"/>
            <a:ext cx="9093200" cy="682806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B986A09-30FE-C443-BCB4-38EC2F5C8F19}"/>
              </a:ext>
            </a:extLst>
          </p:cNvPr>
          <p:cNvSpPr txBox="1"/>
          <p:nvPr/>
        </p:nvSpPr>
        <p:spPr>
          <a:xfrm>
            <a:off x="2959100" y="4953000"/>
            <a:ext cx="120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Köln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3A2062-F6BC-D645-91B0-0E791264C53F}"/>
              </a:ext>
            </a:extLst>
          </p:cNvPr>
          <p:cNvSpPr txBox="1"/>
          <p:nvPr/>
        </p:nvSpPr>
        <p:spPr>
          <a:xfrm>
            <a:off x="5559693" y="4597737"/>
            <a:ext cx="1665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Sport, </a:t>
            </a:r>
            <a:r>
              <a:rPr lang="fr-FR" sz="2000" b="1" dirty="0" err="1">
                <a:solidFill>
                  <a:schemeClr val="accent1"/>
                </a:solidFill>
              </a:rPr>
              <a:t>Musik</a:t>
            </a:r>
            <a:r>
              <a:rPr lang="fr-FR" sz="2000" b="1" dirty="0">
                <a:solidFill>
                  <a:schemeClr val="accent1"/>
                </a:solidFill>
              </a:rPr>
              <a:t>,</a:t>
            </a:r>
          </a:p>
          <a:p>
            <a:r>
              <a:rPr lang="fr-FR" sz="2000" b="1" dirty="0">
                <a:solidFill>
                  <a:schemeClr val="accent1"/>
                </a:solidFill>
              </a:rPr>
              <a:t>(</a:t>
            </a:r>
            <a:r>
              <a:rPr lang="fr-FR" sz="2000" b="1" dirty="0" err="1">
                <a:solidFill>
                  <a:schemeClr val="accent1"/>
                </a:solidFill>
              </a:rPr>
              <a:t>schwimmen</a:t>
            </a:r>
            <a:r>
              <a:rPr lang="fr-FR" sz="2000" b="1" dirty="0">
                <a:solidFill>
                  <a:schemeClr val="accent1"/>
                </a:solidFill>
              </a:rPr>
              <a:t>, </a:t>
            </a:r>
          </a:p>
          <a:p>
            <a:r>
              <a:rPr lang="fr-FR" sz="2000" b="1" dirty="0">
                <a:solidFill>
                  <a:schemeClr val="accent1"/>
                </a:solidFill>
              </a:rPr>
              <a:t>Skateboard) 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2040C3A-E472-204A-9209-694478A196D3}"/>
              </a:ext>
            </a:extLst>
          </p:cNvPr>
          <p:cNvCxnSpPr/>
          <p:nvPr/>
        </p:nvCxnSpPr>
        <p:spPr>
          <a:xfrm>
            <a:off x="7302500" y="5183832"/>
            <a:ext cx="7493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1CE4F01-7B74-A944-B0E3-31D6438369FE}"/>
              </a:ext>
            </a:extLst>
          </p:cNvPr>
          <p:cNvSpPr txBox="1"/>
          <p:nvPr/>
        </p:nvSpPr>
        <p:spPr>
          <a:xfrm>
            <a:off x="8331200" y="4768333"/>
            <a:ext cx="185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accent1"/>
                </a:solidFill>
              </a:rPr>
              <a:t>hat</a:t>
            </a:r>
            <a:r>
              <a:rPr lang="fr-FR" sz="2200" b="1" dirty="0">
                <a:solidFill>
                  <a:schemeClr val="accent1"/>
                </a:solidFill>
              </a:rPr>
              <a:t> </a:t>
            </a:r>
            <a:r>
              <a:rPr lang="fr-FR" sz="2200" b="1" dirty="0" err="1">
                <a:solidFill>
                  <a:schemeClr val="accent1"/>
                </a:solidFill>
              </a:rPr>
              <a:t>eine</a:t>
            </a:r>
            <a:r>
              <a:rPr lang="fr-FR" sz="2200" b="1" dirty="0">
                <a:solidFill>
                  <a:schemeClr val="accent1"/>
                </a:solidFill>
              </a:rPr>
              <a:t> </a:t>
            </a:r>
            <a:r>
              <a:rPr lang="fr-FR" sz="2200" b="1" dirty="0" err="1">
                <a:solidFill>
                  <a:schemeClr val="accent1"/>
                </a:solidFill>
              </a:rPr>
              <a:t>Katze</a:t>
            </a:r>
            <a:r>
              <a:rPr lang="fr-FR" sz="2200" b="1" dirty="0">
                <a:solidFill>
                  <a:schemeClr val="accent1"/>
                </a:solidFill>
              </a:rPr>
              <a:t>, </a:t>
            </a:r>
            <a:r>
              <a:rPr lang="fr-FR" sz="2200" b="1" dirty="0" err="1">
                <a:solidFill>
                  <a:schemeClr val="accent1"/>
                </a:solidFill>
              </a:rPr>
              <a:t>Minka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54627FC-34F0-994E-969D-40FFEF287549}"/>
              </a:ext>
            </a:extLst>
          </p:cNvPr>
          <p:cNvSpPr txBox="1"/>
          <p:nvPr/>
        </p:nvSpPr>
        <p:spPr>
          <a:xfrm>
            <a:off x="1473200" y="5613400"/>
            <a:ext cx="143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Marion, -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062B326-0743-6E48-A81C-0E73D48741E8}"/>
              </a:ext>
            </a:extLst>
          </p:cNvPr>
          <p:cNvSpPr txBox="1"/>
          <p:nvPr/>
        </p:nvSpPr>
        <p:spPr>
          <a:xfrm>
            <a:off x="2959100" y="5613400"/>
            <a:ext cx="120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Genf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F239958-DB77-1A4C-BB41-210B175A7BA2}"/>
              </a:ext>
            </a:extLst>
          </p:cNvPr>
          <p:cNvSpPr txBox="1"/>
          <p:nvPr/>
        </p:nvSpPr>
        <p:spPr>
          <a:xfrm>
            <a:off x="4203700" y="5613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Schwester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583332F-E9AE-FA40-8A1B-B63E1CF79891}"/>
              </a:ext>
            </a:extLst>
          </p:cNvPr>
          <p:cNvSpPr txBox="1"/>
          <p:nvPr/>
        </p:nvSpPr>
        <p:spPr>
          <a:xfrm>
            <a:off x="5600700" y="5438251"/>
            <a:ext cx="1638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accent1"/>
                </a:solidFill>
              </a:rPr>
              <a:t>lesen</a:t>
            </a:r>
            <a:r>
              <a:rPr lang="fr-FR" sz="2200" b="1" dirty="0">
                <a:solidFill>
                  <a:schemeClr val="accent1"/>
                </a:solidFill>
              </a:rPr>
              <a:t>, </a:t>
            </a:r>
            <a:r>
              <a:rPr lang="fr-FR" sz="2200" b="1" dirty="0" err="1">
                <a:solidFill>
                  <a:schemeClr val="accent1"/>
                </a:solidFill>
              </a:rPr>
              <a:t>ins</a:t>
            </a:r>
            <a:r>
              <a:rPr lang="fr-FR" sz="2200" b="1" dirty="0">
                <a:solidFill>
                  <a:schemeClr val="accent1"/>
                </a:solidFill>
              </a:rPr>
              <a:t> Kino </a:t>
            </a:r>
            <a:r>
              <a:rPr lang="fr-FR" sz="2200" b="1" dirty="0" err="1">
                <a:solidFill>
                  <a:schemeClr val="accent1"/>
                </a:solidFill>
              </a:rPr>
              <a:t>gehen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6E7BA47-DB46-E143-A62E-DFAFB2BD63C1}"/>
              </a:ext>
            </a:extLst>
          </p:cNvPr>
          <p:cNvSpPr txBox="1"/>
          <p:nvPr/>
        </p:nvSpPr>
        <p:spPr>
          <a:xfrm>
            <a:off x="6946900" y="5469028"/>
            <a:ext cx="165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accent1"/>
                </a:solidFill>
              </a:rPr>
              <a:t>Französisch</a:t>
            </a:r>
            <a:r>
              <a:rPr lang="fr-FR" sz="2000" b="1" dirty="0">
                <a:solidFill>
                  <a:schemeClr val="accent1"/>
                </a:solidFill>
              </a:rPr>
              <a:t>, Deutsch, Eng.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8F5EB66-8704-4048-8D8E-AD32CB0E7070}"/>
              </a:ext>
            </a:extLst>
          </p:cNvPr>
          <p:cNvSpPr txBox="1"/>
          <p:nvPr/>
        </p:nvSpPr>
        <p:spPr>
          <a:xfrm>
            <a:off x="8394700" y="5454277"/>
            <a:ext cx="157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accent1"/>
                </a:solidFill>
              </a:rPr>
              <a:t>geht</a:t>
            </a:r>
            <a:r>
              <a:rPr lang="fr-FR" sz="2200" b="1" dirty="0">
                <a:solidFill>
                  <a:schemeClr val="accent1"/>
                </a:solidFill>
              </a:rPr>
              <a:t> </a:t>
            </a:r>
            <a:r>
              <a:rPr lang="fr-FR" sz="2200" b="1" dirty="0" err="1">
                <a:solidFill>
                  <a:schemeClr val="accent1"/>
                </a:solidFill>
              </a:rPr>
              <a:t>oft</a:t>
            </a:r>
            <a:r>
              <a:rPr lang="fr-FR" sz="2200" b="1" dirty="0">
                <a:solidFill>
                  <a:schemeClr val="accent1"/>
                </a:solidFill>
              </a:rPr>
              <a:t> </a:t>
            </a:r>
            <a:r>
              <a:rPr lang="fr-FR" sz="2200" b="1" dirty="0" err="1">
                <a:solidFill>
                  <a:schemeClr val="accent1"/>
                </a:solidFill>
              </a:rPr>
              <a:t>ins</a:t>
            </a:r>
            <a:r>
              <a:rPr lang="fr-FR" sz="2200" b="1" dirty="0">
                <a:solidFill>
                  <a:schemeClr val="accent1"/>
                </a:solidFill>
              </a:rPr>
              <a:t> Kino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114836A-DF81-C04E-B086-E9D307056143}"/>
              </a:ext>
            </a:extLst>
          </p:cNvPr>
          <p:cNvSpPr txBox="1"/>
          <p:nvPr/>
        </p:nvSpPr>
        <p:spPr>
          <a:xfrm>
            <a:off x="1473200" y="6186099"/>
            <a:ext cx="130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Joel</a:t>
            </a:r>
            <a:r>
              <a:rPr lang="fr-FR" sz="2400" b="1" dirty="0">
                <a:solidFill>
                  <a:schemeClr val="accent1"/>
                </a:solidFill>
              </a:rPr>
              <a:t>, 14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7BB9661-8EE7-0E43-A92B-7516254EDA1C}"/>
              </a:ext>
            </a:extLst>
          </p:cNvPr>
          <p:cNvSpPr txBox="1"/>
          <p:nvPr/>
        </p:nvSpPr>
        <p:spPr>
          <a:xfrm>
            <a:off x="2959100" y="6247654"/>
            <a:ext cx="13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Salzburg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5C50525-5F1A-614B-A0D5-0FEF22583CEF}"/>
              </a:ext>
            </a:extLst>
          </p:cNvPr>
          <p:cNvSpPr txBox="1"/>
          <p:nvPr/>
        </p:nvSpPr>
        <p:spPr>
          <a:xfrm>
            <a:off x="4292600" y="6021453"/>
            <a:ext cx="163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zwei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Brüder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1C58336-5BB5-5D4E-A328-7605E9AD538E}"/>
              </a:ext>
            </a:extLst>
          </p:cNvPr>
          <p:cNvSpPr txBox="1"/>
          <p:nvPr/>
        </p:nvSpPr>
        <p:spPr>
          <a:xfrm>
            <a:off x="5708650" y="6301058"/>
            <a:ext cx="130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Fussball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FC10583-6543-9C46-926D-1CC3780716BD}"/>
              </a:ext>
            </a:extLst>
          </p:cNvPr>
          <p:cNvSpPr txBox="1"/>
          <p:nvPr/>
        </p:nvSpPr>
        <p:spPr>
          <a:xfrm>
            <a:off x="7023100" y="6050338"/>
            <a:ext cx="138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Deutsch, </a:t>
            </a:r>
            <a:r>
              <a:rPr lang="fr-FR" sz="2400" b="1" dirty="0" err="1">
                <a:solidFill>
                  <a:schemeClr val="accent1"/>
                </a:solidFill>
              </a:rPr>
              <a:t>Englisch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F42AD6B-75CD-E24A-B24E-E6BC0DA36EAD}"/>
              </a:ext>
            </a:extLst>
          </p:cNvPr>
          <p:cNvSpPr txBox="1"/>
          <p:nvPr/>
        </p:nvSpPr>
        <p:spPr>
          <a:xfrm>
            <a:off x="8420100" y="6078664"/>
            <a:ext cx="283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err="1">
                <a:solidFill>
                  <a:schemeClr val="accent1"/>
                </a:solidFill>
              </a:rPr>
              <a:t>Lieblingsfach</a:t>
            </a:r>
            <a:r>
              <a:rPr lang="fr-FR" sz="2200" b="1" dirty="0">
                <a:solidFill>
                  <a:schemeClr val="accent1"/>
                </a:solidFill>
              </a:rPr>
              <a:t>: </a:t>
            </a:r>
            <a:r>
              <a:rPr lang="fr-FR" sz="2200" b="1" dirty="0" err="1">
                <a:solidFill>
                  <a:schemeClr val="accent1"/>
                </a:solidFill>
              </a:rPr>
              <a:t>Englisch</a:t>
            </a:r>
            <a:r>
              <a:rPr lang="fr-FR" sz="2200" b="1" dirty="0">
                <a:solidFill>
                  <a:schemeClr val="accent1"/>
                </a:solidFill>
              </a:rPr>
              <a:t>, </a:t>
            </a:r>
            <a:r>
              <a:rPr lang="fr-FR" sz="2200" b="1" dirty="0" err="1">
                <a:solidFill>
                  <a:schemeClr val="accent1"/>
                </a:solidFill>
              </a:rPr>
              <a:t>liebt</a:t>
            </a:r>
            <a:r>
              <a:rPr lang="fr-FR" sz="2200" b="1" dirty="0">
                <a:solidFill>
                  <a:schemeClr val="accent1"/>
                </a:solidFill>
              </a:rPr>
              <a:t> London</a:t>
            </a:r>
          </a:p>
        </p:txBody>
      </p:sp>
    </p:spTree>
    <p:extLst>
      <p:ext uri="{BB962C8B-B14F-4D97-AF65-F5344CB8AC3E}">
        <p14:creationId xmlns:p14="http://schemas.microsoft.com/office/powerpoint/2010/main" val="66090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91210B1-5DBF-944A-B59A-2A9861741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24" y="1155700"/>
            <a:ext cx="11665888" cy="416004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06EC83-5595-8345-8CBD-E5EFBDE203BD}"/>
              </a:ext>
            </a:extLst>
          </p:cNvPr>
          <p:cNvSpPr txBox="1"/>
          <p:nvPr/>
        </p:nvSpPr>
        <p:spPr>
          <a:xfrm>
            <a:off x="8718550" y="2434828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Deutschland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A0391B-14F5-734C-9C73-63269DD1F87A}"/>
              </a:ext>
            </a:extLst>
          </p:cNvPr>
          <p:cNvSpPr txBox="1"/>
          <p:nvPr/>
        </p:nvSpPr>
        <p:spPr>
          <a:xfrm>
            <a:off x="8661400" y="2857947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Polen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D99C9F1-3CD1-7742-A3B3-6B67CAA264BB}"/>
              </a:ext>
            </a:extLst>
          </p:cNvPr>
          <p:cNvSpPr txBox="1"/>
          <p:nvPr/>
        </p:nvSpPr>
        <p:spPr>
          <a:xfrm>
            <a:off x="8305800" y="3357711"/>
            <a:ext cx="257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Deutsch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66AA36-4C5C-D148-B892-5A4836273970}"/>
              </a:ext>
            </a:extLst>
          </p:cNvPr>
          <p:cNvSpPr txBox="1"/>
          <p:nvPr/>
        </p:nvSpPr>
        <p:spPr>
          <a:xfrm>
            <a:off x="7232650" y="3760539"/>
            <a:ext cx="148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Englisch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30410F1-A9E7-A042-B010-0D0D7DBDA5C6}"/>
              </a:ext>
            </a:extLst>
          </p:cNvPr>
          <p:cNvSpPr txBox="1"/>
          <p:nvPr/>
        </p:nvSpPr>
        <p:spPr>
          <a:xfrm>
            <a:off x="9746956" y="3789958"/>
            <a:ext cx="154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Polnisch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7E330F0-7F87-0C4A-94A9-55BEADEAEAD5}"/>
              </a:ext>
            </a:extLst>
          </p:cNvPr>
          <p:cNvSpPr txBox="1"/>
          <p:nvPr/>
        </p:nvSpPr>
        <p:spPr>
          <a:xfrm>
            <a:off x="9074150" y="4213077"/>
            <a:ext cx="208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schwimmen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D547E38-AD2A-1F4D-9C43-C714054EDF68}"/>
              </a:ext>
            </a:extLst>
          </p:cNvPr>
          <p:cNvSpPr txBox="1"/>
          <p:nvPr/>
        </p:nvSpPr>
        <p:spPr>
          <a:xfrm>
            <a:off x="8134056" y="4663506"/>
            <a:ext cx="241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Freunde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9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380</Words>
  <Application>Microsoft Macintosh PowerPoint</Application>
  <PresentationFormat>Grand écran</PresentationFormat>
  <Paragraphs>157</Paragraphs>
  <Slides>21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Thème Office</vt:lpstr>
      <vt:lpstr>Kapitel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BOVEY</dc:creator>
  <cp:lastModifiedBy>V. Barnikol</cp:lastModifiedBy>
  <cp:revision>80</cp:revision>
  <dcterms:created xsi:type="dcterms:W3CDTF">2018-08-20T18:37:47Z</dcterms:created>
  <dcterms:modified xsi:type="dcterms:W3CDTF">2020-10-11T18:31:48Z</dcterms:modified>
</cp:coreProperties>
</file>