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8.xml" ContentType="application/inkml+xml"/>
  <Override PartName="/ppt/ink/ink7.xml" ContentType="application/inkml+xml"/>
  <Override PartName="/ppt/ink/ink9.xml" ContentType="application/inkml+xml"/>
  <Override PartName="/ppt/theme/theme1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11.xml" ContentType="application/inkml+xml"/>
  <Override PartName="/ppt/ink/ink12.xml" ContentType="application/inkml+xml"/>
  <Override PartName="/ppt/ink/ink10.xml" ContentType="application/inkml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8" autoAdjust="0"/>
    <p:restoredTop sz="94660"/>
  </p:normalViewPr>
  <p:slideViewPr>
    <p:cSldViewPr snapToGrid="0">
      <p:cViewPr varScale="1">
        <p:scale>
          <a:sx n="72" d="100"/>
          <a:sy n="72" d="100"/>
        </p:scale>
        <p:origin x="3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1-07T10:54:20.48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1,'6503'0,"-6502"0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1-07T10:58:16.303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0,'0'6590,"0"-6585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1-07T10:58:40.797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0,'0'5229,"0"-5229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1-07T10:58:57.387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0,'0'6445,"0"-6442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1-07T10:54:41.87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0,'7648'0,"-7647"0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1-07T10:54:48.68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0,'5640'0,"-5639"0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1-07T10:55:02.83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1,'4115'0,"-4111"0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1-07T10:55:26.17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0,'5036'0,"-5035"0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1-07T10:55:48.38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0,'6555'0,"-6545"0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1-07T10:56:10.91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1,'5399'0,"-5396"0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1-07T10:57:16.729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0,'0'0,"0"8,0 6554,0-6531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1-07T10:57:36.228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0,'0'4478,"0"-4924,0 1519,0-1067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B91527-7C5C-48E0-83EA-F11C6C7A0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04EC2CB-B89E-44D9-BE9D-B0E685879A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822F354-87DB-4174-A008-64FCD03D6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54A7-FECA-4AEA-88EE-359C48320D8E}" type="datetimeFigureOut">
              <a:rPr lang="fr-CH" smtClean="0"/>
              <a:t>07.01.2022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849B08-1398-403B-A01D-6F428DB0F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BC77BF-3166-4E9B-AB43-EE678450D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C74-5653-472B-B789-CAE49212FEF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95279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266D5E-8BDE-4663-B2D7-60833B752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F357A06-A310-4741-9892-BD3FE8DF1B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6BD6B0-6F13-4B18-8438-95537F624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54A7-FECA-4AEA-88EE-359C48320D8E}" type="datetimeFigureOut">
              <a:rPr lang="fr-CH" smtClean="0"/>
              <a:t>07.01.2022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0C354B-9978-4AD9-AD92-1464041B4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FD74C0-A760-4B32-91DF-0F75C4048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C74-5653-472B-B789-CAE49212FEF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71775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BCBB2CB-CB33-4AF0-B6B6-EDC22F70DD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7B5BED4-E77E-4A56-B8AE-6C33923379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1E1050-C9BD-4B97-BC22-6C96E2314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54A7-FECA-4AEA-88EE-359C48320D8E}" type="datetimeFigureOut">
              <a:rPr lang="fr-CH" smtClean="0"/>
              <a:t>07.01.2022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BF4A10-81DC-48CC-81B6-CA5A11E1C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1448B0-B50F-470F-83C0-854FD287B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C74-5653-472B-B789-CAE49212FEF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98740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E6EE2D-6C8B-4F57-B9A1-A342470FD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101B4E-A97E-40AE-830B-F7414F2E5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6BFEEF-41E4-410C-84FE-32AE3B7AE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54A7-FECA-4AEA-88EE-359C48320D8E}" type="datetimeFigureOut">
              <a:rPr lang="fr-CH" smtClean="0"/>
              <a:t>07.01.2022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647D103-F520-438E-B781-889E0F44F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82E18A-7504-4D3E-ACE4-3C46D9A05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C74-5653-472B-B789-CAE49212FEF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8455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866B5A-EC16-4422-BD9A-AF0C62022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0C98B4B-8148-468A-9BB2-190F9A55F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6F0AE9-8AED-4C56-8EF0-B5333AC5E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54A7-FECA-4AEA-88EE-359C48320D8E}" type="datetimeFigureOut">
              <a:rPr lang="fr-CH" smtClean="0"/>
              <a:t>07.01.2022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E56865-CC38-4133-AE92-FBDA392A7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401DC7-6A9F-43AF-9C21-857E839D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C74-5653-472B-B789-CAE49212FEF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10018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A8E31B-D1AB-4AB5-A0E7-5DCFAF4FE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4F5F59-3895-4D65-94BD-DE7EF64B8E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9D66AF0-2FFB-4470-9ABE-70ED742CD6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D0C2155-51C7-4487-AD6D-F3E146393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54A7-FECA-4AEA-88EE-359C48320D8E}" type="datetimeFigureOut">
              <a:rPr lang="fr-CH" smtClean="0"/>
              <a:t>07.01.2022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2F264B9-7CBE-46FC-8427-AB697DE4E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85C659-B999-4FE1-BBA1-82CF66CC7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C74-5653-472B-B789-CAE49212FEF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24877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CC763C-7379-424D-8A66-B051D8FCD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D7E5DB2-F16C-45A7-A169-B6C6491F4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AAF0AC1-8827-4193-AE2B-A033D8597D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BBF762C-35A7-4FAB-A6E5-CEEA7AF9A0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0C664A4-4D61-4A71-8472-1D9A40AF75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F64D241-A07C-478B-A340-5D69F216C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54A7-FECA-4AEA-88EE-359C48320D8E}" type="datetimeFigureOut">
              <a:rPr lang="fr-CH" smtClean="0"/>
              <a:t>07.01.2022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22AFB03-38C5-4275-82B4-E640C9B37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E63F092-465C-4E35-AF9A-9C6105457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C74-5653-472B-B789-CAE49212FEF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2065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AFCDF9-6C28-4EBE-A280-E60BCF582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034D8A2-0CCE-48A0-BF24-E45DF43CC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54A7-FECA-4AEA-88EE-359C48320D8E}" type="datetimeFigureOut">
              <a:rPr lang="fr-CH" smtClean="0"/>
              <a:t>07.01.2022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195639D-09C6-40C5-9B38-58C686EC6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7ACCCDB-AE71-4BDA-9523-DC461BD14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C74-5653-472B-B789-CAE49212FEF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60792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BBD8DF9-8443-452F-8A00-5EC08F43C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54A7-FECA-4AEA-88EE-359C48320D8E}" type="datetimeFigureOut">
              <a:rPr lang="fr-CH" smtClean="0"/>
              <a:t>07.01.2022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B4CAD42-7096-434A-A1BD-754A852AE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BE5ECE5-94DD-4881-A4AB-C4D481A07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C74-5653-472B-B789-CAE49212FEF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15980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F35A83-820A-49E3-97F8-C23AB0D6A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404877-1674-44CF-BD29-0CEFBA40E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029B0F8-874A-4883-8948-34D1C288C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03F79DF-A2B3-4699-921C-DEBA491B9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54A7-FECA-4AEA-88EE-359C48320D8E}" type="datetimeFigureOut">
              <a:rPr lang="fr-CH" smtClean="0"/>
              <a:t>07.01.2022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FEEFF54-825E-4379-BB7D-5119C08D8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1DE77AE-922F-4944-BC0E-E6CD85C3A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C74-5653-472B-B789-CAE49212FEF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40441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FE3967-5E0E-4B8C-B65E-6C6CCA1A6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98B0BFA-DCDF-4DDE-9931-D157A8F40B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5251EE-F6F0-4A68-97B7-2ED6E72FF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A02FC61-D47B-45CC-82C9-380286EFF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C54A7-FECA-4AEA-88EE-359C48320D8E}" type="datetimeFigureOut">
              <a:rPr lang="fr-CH" smtClean="0"/>
              <a:t>07.01.2022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B31C2B5-DF27-4BDE-A987-1727EF8B2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DD1E473-B7B0-42D3-895B-E91632FED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4C74-5653-472B-B789-CAE49212FEF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8335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A9E0133-E234-4977-9FA1-5B748EFDD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52636A-C7B3-4681-9D52-B03336C6F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4F1EE8-45AA-4938-9E88-01A4937E36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C54A7-FECA-4AEA-88EE-359C48320D8E}" type="datetimeFigureOut">
              <a:rPr lang="fr-CH" smtClean="0"/>
              <a:t>07.01.2022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E9BA08-8162-487D-9A7A-9452D49EE1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0463CD-7DCB-4BB3-9030-B224945FD3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94C74-5653-472B-B789-CAE49212FEF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53806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customXml" Target="../ink/ink6.xml"/><Relationship Id="rId18" Type="http://schemas.openxmlformats.org/officeDocument/2006/relationships/image" Target="../media/image12.png"/><Relationship Id="rId3" Type="http://schemas.openxmlformats.org/officeDocument/2006/relationships/customXml" Target="../ink/ink1.xml"/><Relationship Id="rId21" Type="http://schemas.openxmlformats.org/officeDocument/2006/relationships/customXml" Target="../ink/ink10.xml"/><Relationship Id="rId7" Type="http://schemas.openxmlformats.org/officeDocument/2006/relationships/customXml" Target="../ink/ink3.xml"/><Relationship Id="rId12" Type="http://schemas.openxmlformats.org/officeDocument/2006/relationships/image" Target="../media/image9.png"/><Relationship Id="rId17" Type="http://schemas.openxmlformats.org/officeDocument/2006/relationships/customXml" Target="../ink/ink8.xml"/><Relationship Id="rId25" Type="http://schemas.openxmlformats.org/officeDocument/2006/relationships/image" Target="../media/image15.png"/><Relationship Id="rId2" Type="http://schemas.openxmlformats.org/officeDocument/2006/relationships/image" Target="../media/image4.png"/><Relationship Id="rId16" Type="http://schemas.openxmlformats.org/officeDocument/2006/relationships/image" Target="../media/image11.png"/><Relationship Id="rId20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customXml" Target="../ink/ink5.xml"/><Relationship Id="rId24" Type="http://schemas.openxmlformats.org/officeDocument/2006/relationships/customXml" Target="../ink/ink12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23" Type="http://schemas.openxmlformats.org/officeDocument/2006/relationships/image" Target="../media/image14.png"/><Relationship Id="rId10" Type="http://schemas.openxmlformats.org/officeDocument/2006/relationships/image" Target="../media/image8.png"/><Relationship Id="rId19" Type="http://schemas.openxmlformats.org/officeDocument/2006/relationships/customXml" Target="../ink/ink9.xml"/><Relationship Id="rId4" Type="http://schemas.openxmlformats.org/officeDocument/2006/relationships/image" Target="../media/image5.png"/><Relationship Id="rId9" Type="http://schemas.openxmlformats.org/officeDocument/2006/relationships/customXml" Target="../ink/ink4.xml"/><Relationship Id="rId14" Type="http://schemas.openxmlformats.org/officeDocument/2006/relationships/image" Target="../media/image10.png"/><Relationship Id="rId22" Type="http://schemas.openxmlformats.org/officeDocument/2006/relationships/customXml" Target="../ink/ink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E010E939-CC15-4DAA-A916-B6E5277C55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6939" y="501109"/>
            <a:ext cx="9118121" cy="5855781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B1A23AB6-6530-40C7-8234-CA7C583E61D2}"/>
              </a:ext>
            </a:extLst>
          </p:cNvPr>
          <p:cNvSpPr txBox="1"/>
          <p:nvPr/>
        </p:nvSpPr>
        <p:spPr>
          <a:xfrm>
            <a:off x="7910423" y="1440611"/>
            <a:ext cx="18537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>
                <a:solidFill>
                  <a:srgbClr val="FF0000"/>
                </a:solidFill>
              </a:rPr>
              <a:t>die </a:t>
            </a:r>
            <a:r>
              <a:rPr lang="de-CH" sz="3200" dirty="0">
                <a:solidFill>
                  <a:srgbClr val="FF0000"/>
                </a:solidFill>
              </a:rPr>
              <a:t>Mütze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1C9D2CF-B59B-4B15-A0D7-3D5867289002}"/>
              </a:ext>
            </a:extLst>
          </p:cNvPr>
          <p:cNvSpPr txBox="1"/>
          <p:nvPr/>
        </p:nvSpPr>
        <p:spPr>
          <a:xfrm>
            <a:off x="1955647" y="1869057"/>
            <a:ext cx="16450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>
                <a:solidFill>
                  <a:srgbClr val="FF0000"/>
                </a:solidFill>
              </a:rPr>
              <a:t>die </a:t>
            </a:r>
            <a:r>
              <a:rPr lang="de-CH" sz="3200" dirty="0">
                <a:solidFill>
                  <a:srgbClr val="FF0000"/>
                </a:solidFill>
              </a:rPr>
              <a:t>Brille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AFE0CB5-B23C-4700-B10C-79EFA3E32752}"/>
              </a:ext>
            </a:extLst>
          </p:cNvPr>
          <p:cNvSpPr txBox="1"/>
          <p:nvPr/>
        </p:nvSpPr>
        <p:spPr>
          <a:xfrm>
            <a:off x="7910423" y="2317171"/>
            <a:ext cx="17107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>
                <a:solidFill>
                  <a:srgbClr val="FF0000"/>
                </a:solidFill>
              </a:rPr>
              <a:t>der </a:t>
            </a:r>
            <a:r>
              <a:rPr lang="de-CH" sz="3200" dirty="0">
                <a:solidFill>
                  <a:srgbClr val="FF0000"/>
                </a:solidFill>
              </a:rPr>
              <a:t>Schal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5F1003C-6D95-41AE-ABAE-41AF5F532B8D}"/>
              </a:ext>
            </a:extLst>
          </p:cNvPr>
          <p:cNvSpPr txBox="1"/>
          <p:nvPr/>
        </p:nvSpPr>
        <p:spPr>
          <a:xfrm>
            <a:off x="1943015" y="2748423"/>
            <a:ext cx="16702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>
                <a:solidFill>
                  <a:srgbClr val="FF0000"/>
                </a:solidFill>
              </a:rPr>
              <a:t>die </a:t>
            </a:r>
            <a:r>
              <a:rPr lang="de-CH" sz="3200" dirty="0">
                <a:solidFill>
                  <a:srgbClr val="FF0000"/>
                </a:solidFill>
              </a:rPr>
              <a:t>Jacke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EF02D8F-F7DD-4428-92C9-81B5F45A4A8D}"/>
              </a:ext>
            </a:extLst>
          </p:cNvPr>
          <p:cNvSpPr txBox="1"/>
          <p:nvPr/>
        </p:nvSpPr>
        <p:spPr>
          <a:xfrm>
            <a:off x="1996368" y="4116371"/>
            <a:ext cx="16289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>
                <a:solidFill>
                  <a:srgbClr val="FF0000"/>
                </a:solidFill>
              </a:rPr>
              <a:t>die </a:t>
            </a:r>
            <a:r>
              <a:rPr lang="de-CH" sz="3200" dirty="0">
                <a:solidFill>
                  <a:srgbClr val="FF0000"/>
                </a:solidFill>
              </a:rPr>
              <a:t>Hose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A9EB196-41A2-4A8D-899B-94A2FA7EE1ED}"/>
              </a:ext>
            </a:extLst>
          </p:cNvPr>
          <p:cNvSpPr txBox="1"/>
          <p:nvPr/>
        </p:nvSpPr>
        <p:spPr>
          <a:xfrm>
            <a:off x="7830270" y="3193732"/>
            <a:ext cx="19111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>
                <a:solidFill>
                  <a:srgbClr val="FF0000"/>
                </a:solidFill>
              </a:rPr>
              <a:t>die </a:t>
            </a:r>
            <a:r>
              <a:rPr lang="de-CH" sz="3200" dirty="0">
                <a:solidFill>
                  <a:srgbClr val="FF0000"/>
                </a:solidFill>
              </a:rPr>
              <a:t>Tasche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9B314E76-BB3C-48B1-A00F-6F7482B6EC45}"/>
              </a:ext>
            </a:extLst>
          </p:cNvPr>
          <p:cNvSpPr txBox="1"/>
          <p:nvPr/>
        </p:nvSpPr>
        <p:spPr>
          <a:xfrm>
            <a:off x="7767371" y="4482923"/>
            <a:ext cx="20072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>
                <a:solidFill>
                  <a:srgbClr val="FF0000"/>
                </a:solidFill>
              </a:rPr>
              <a:t>die </a:t>
            </a:r>
            <a:r>
              <a:rPr lang="de-CH" sz="3200" dirty="0">
                <a:solidFill>
                  <a:srgbClr val="FF0000"/>
                </a:solidFill>
              </a:rPr>
              <a:t>Schuhe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7AE20ED-FE40-4712-82A1-9C4D72F289D2}"/>
              </a:ext>
            </a:extLst>
          </p:cNvPr>
          <p:cNvSpPr txBox="1"/>
          <p:nvPr/>
        </p:nvSpPr>
        <p:spPr>
          <a:xfrm>
            <a:off x="7770809" y="5007408"/>
            <a:ext cx="18267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>
                <a:solidFill>
                  <a:srgbClr val="FF0000"/>
                </a:solidFill>
              </a:rPr>
              <a:t>die </a:t>
            </a:r>
            <a:r>
              <a:rPr lang="de-CH" sz="3200" dirty="0">
                <a:solidFill>
                  <a:srgbClr val="FF0000"/>
                </a:solidFill>
              </a:rPr>
              <a:t>Stiefel</a:t>
            </a:r>
          </a:p>
        </p:txBody>
      </p:sp>
    </p:spTree>
    <p:extLst>
      <p:ext uri="{BB962C8B-B14F-4D97-AF65-F5344CB8AC3E}">
        <p14:creationId xmlns:p14="http://schemas.microsoft.com/office/powerpoint/2010/main" val="3687697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  <p:bldP spid="13" grpId="0"/>
      <p:bldP spid="15" grpId="0"/>
      <p:bldP spid="16" grpId="0"/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B57A70D8-EE30-4B3C-BFC8-FFA1FD109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698" y="732875"/>
            <a:ext cx="9556966" cy="5271110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184FF188-1000-41DE-868F-9A5B2B82079C}"/>
              </a:ext>
            </a:extLst>
          </p:cNvPr>
          <p:cNvSpPr txBox="1"/>
          <p:nvPr/>
        </p:nvSpPr>
        <p:spPr>
          <a:xfrm>
            <a:off x="3140015" y="1380226"/>
            <a:ext cx="8897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 err="1">
                <a:solidFill>
                  <a:srgbClr val="FF0000"/>
                </a:solidFill>
              </a:rPr>
              <a:t>gelb</a:t>
            </a:r>
            <a:endParaRPr lang="de-CH" sz="3200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9D83C67-688D-4AE0-BC76-5ACE7CAA46E9}"/>
              </a:ext>
            </a:extLst>
          </p:cNvPr>
          <p:cNvSpPr txBox="1"/>
          <p:nvPr/>
        </p:nvSpPr>
        <p:spPr>
          <a:xfrm>
            <a:off x="3223404" y="2101969"/>
            <a:ext cx="9092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 err="1">
                <a:solidFill>
                  <a:srgbClr val="FF0000"/>
                </a:solidFill>
              </a:rPr>
              <a:t>blau</a:t>
            </a:r>
            <a:endParaRPr lang="de-CH" sz="3200" dirty="0">
              <a:solidFill>
                <a:srgbClr val="FF000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E4CDBF5-E415-45ED-B7E3-2FB1758FAE64}"/>
              </a:ext>
            </a:extLst>
          </p:cNvPr>
          <p:cNvSpPr txBox="1"/>
          <p:nvPr/>
        </p:nvSpPr>
        <p:spPr>
          <a:xfrm>
            <a:off x="3430438" y="2799271"/>
            <a:ext cx="6749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>
                <a:solidFill>
                  <a:srgbClr val="FF0000"/>
                </a:solidFill>
              </a:rPr>
              <a:t>rot</a:t>
            </a:r>
            <a:endParaRPr lang="de-CH" sz="3200" dirty="0">
              <a:solidFill>
                <a:srgbClr val="FF000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FE44468-E5CB-4A38-A6E8-8CE9BD537D8D}"/>
              </a:ext>
            </a:extLst>
          </p:cNvPr>
          <p:cNvSpPr txBox="1"/>
          <p:nvPr/>
        </p:nvSpPr>
        <p:spPr>
          <a:xfrm>
            <a:off x="3140014" y="3496573"/>
            <a:ext cx="9541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 err="1">
                <a:solidFill>
                  <a:srgbClr val="FF0000"/>
                </a:solidFill>
              </a:rPr>
              <a:t>grün</a:t>
            </a:r>
            <a:endParaRPr lang="de-CH" sz="3200" dirty="0">
              <a:solidFill>
                <a:srgbClr val="FF0000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1FA16F3-A89B-44C7-AF46-9EFF534C0B66}"/>
              </a:ext>
            </a:extLst>
          </p:cNvPr>
          <p:cNvSpPr txBox="1"/>
          <p:nvPr/>
        </p:nvSpPr>
        <p:spPr>
          <a:xfrm>
            <a:off x="3130645" y="4291639"/>
            <a:ext cx="9264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>
                <a:solidFill>
                  <a:srgbClr val="FF0000"/>
                </a:solidFill>
              </a:rPr>
              <a:t>grau</a:t>
            </a:r>
            <a:endParaRPr lang="de-CH" sz="3200" dirty="0">
              <a:solidFill>
                <a:srgbClr val="FF0000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902846A-A310-45EA-A1FE-65DB3F7D759B}"/>
              </a:ext>
            </a:extLst>
          </p:cNvPr>
          <p:cNvSpPr txBox="1"/>
          <p:nvPr/>
        </p:nvSpPr>
        <p:spPr>
          <a:xfrm>
            <a:off x="8373373" y="1380225"/>
            <a:ext cx="8946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>
                <a:solidFill>
                  <a:srgbClr val="FF0000"/>
                </a:solidFill>
              </a:rPr>
              <a:t>rosa</a:t>
            </a:r>
            <a:endParaRPr lang="de-CH" sz="3200" dirty="0">
              <a:solidFill>
                <a:srgbClr val="FF0000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100CA7F-ABDF-4AD7-B0C9-A0268A2DE58F}"/>
              </a:ext>
            </a:extLst>
          </p:cNvPr>
          <p:cNvSpPr txBox="1"/>
          <p:nvPr/>
        </p:nvSpPr>
        <p:spPr>
          <a:xfrm>
            <a:off x="8261230" y="2071392"/>
            <a:ext cx="10931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 err="1">
                <a:solidFill>
                  <a:srgbClr val="FF0000"/>
                </a:solidFill>
              </a:rPr>
              <a:t>weiss</a:t>
            </a:r>
            <a:endParaRPr lang="de-CH" sz="3200" dirty="0">
              <a:solidFill>
                <a:srgbClr val="FF0000"/>
              </a:solidFill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112EAD7-5023-479C-A52A-F38106E08F06}"/>
              </a:ext>
            </a:extLst>
          </p:cNvPr>
          <p:cNvSpPr txBox="1"/>
          <p:nvPr/>
        </p:nvSpPr>
        <p:spPr>
          <a:xfrm>
            <a:off x="8011064" y="2799271"/>
            <a:ext cx="11653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 err="1">
                <a:solidFill>
                  <a:srgbClr val="FF0000"/>
                </a:solidFill>
              </a:rPr>
              <a:t>braun</a:t>
            </a:r>
            <a:endParaRPr lang="de-CH" sz="3200" dirty="0">
              <a:solidFill>
                <a:srgbClr val="FF0000"/>
              </a:solidFill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443B424A-14AA-49EF-910C-AB3FBA842C5E}"/>
              </a:ext>
            </a:extLst>
          </p:cNvPr>
          <p:cNvSpPr txBox="1"/>
          <p:nvPr/>
        </p:nvSpPr>
        <p:spPr>
          <a:xfrm>
            <a:off x="8011064" y="3527150"/>
            <a:ext cx="15221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>
                <a:solidFill>
                  <a:srgbClr val="FF0000"/>
                </a:solidFill>
              </a:rPr>
              <a:t>schwarz</a:t>
            </a:r>
            <a:endParaRPr lang="de-CH" sz="3200" dirty="0">
              <a:solidFill>
                <a:srgbClr val="FF0000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78F8C86-7462-4AB2-BA16-826BC1CDD7E4}"/>
              </a:ext>
            </a:extLst>
          </p:cNvPr>
          <p:cNvSpPr txBox="1"/>
          <p:nvPr/>
        </p:nvSpPr>
        <p:spPr>
          <a:xfrm>
            <a:off x="8144086" y="4291639"/>
            <a:ext cx="13430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>
                <a:solidFill>
                  <a:srgbClr val="FF0000"/>
                </a:solidFill>
              </a:rPr>
              <a:t>orange</a:t>
            </a:r>
            <a:endParaRPr lang="de-CH" sz="3200" dirty="0">
              <a:solidFill>
                <a:srgbClr val="FF0000"/>
              </a:solidFill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704C93A-C208-4031-80C2-09EFA2D20A19}"/>
              </a:ext>
            </a:extLst>
          </p:cNvPr>
          <p:cNvSpPr txBox="1"/>
          <p:nvPr/>
        </p:nvSpPr>
        <p:spPr>
          <a:xfrm>
            <a:off x="4638136" y="5302369"/>
            <a:ext cx="9679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 err="1">
                <a:solidFill>
                  <a:srgbClr val="FF0000"/>
                </a:solidFill>
              </a:rPr>
              <a:t>bunt</a:t>
            </a:r>
            <a:endParaRPr lang="de-CH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848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F0CABD0-9CE1-42F9-A1A1-5A81EA61D1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2370" y="541786"/>
            <a:ext cx="9333781" cy="5853778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78C66999-CAE2-480A-94FA-DB8A1ED7B55E}"/>
              </a:ext>
            </a:extLst>
          </p:cNvPr>
          <p:cNvSpPr txBox="1"/>
          <p:nvPr/>
        </p:nvSpPr>
        <p:spPr>
          <a:xfrm>
            <a:off x="2636808" y="1841739"/>
            <a:ext cx="11544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 err="1">
                <a:solidFill>
                  <a:srgbClr val="FF0000"/>
                </a:solidFill>
              </a:rPr>
              <a:t>suche</a:t>
            </a:r>
            <a:endParaRPr lang="de-CH" sz="3200" dirty="0">
              <a:solidFill>
                <a:srgbClr val="FF0000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237169B-517B-42F8-9475-553F1FBD5956}"/>
              </a:ext>
            </a:extLst>
          </p:cNvPr>
          <p:cNvSpPr txBox="1"/>
          <p:nvPr/>
        </p:nvSpPr>
        <p:spPr>
          <a:xfrm>
            <a:off x="5421007" y="2426514"/>
            <a:ext cx="1285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 err="1">
                <a:solidFill>
                  <a:srgbClr val="FF0000"/>
                </a:solidFill>
              </a:rPr>
              <a:t>Gefällt</a:t>
            </a:r>
            <a:endParaRPr lang="de-CH" sz="3200" dirty="0">
              <a:solidFill>
                <a:srgbClr val="FF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AB7E39A-04CE-40F5-8384-821E0649A7F9}"/>
              </a:ext>
            </a:extLst>
          </p:cNvPr>
          <p:cNvSpPr txBox="1"/>
          <p:nvPr/>
        </p:nvSpPr>
        <p:spPr>
          <a:xfrm>
            <a:off x="2636808" y="4049640"/>
            <a:ext cx="9936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 err="1">
                <a:solidFill>
                  <a:srgbClr val="FF0000"/>
                </a:solidFill>
              </a:rPr>
              <a:t>sieht</a:t>
            </a:r>
            <a:endParaRPr lang="de-CH" sz="3200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F0A39A-70C3-4AE8-A566-45D3DE2DD022}"/>
              </a:ext>
            </a:extLst>
          </p:cNvPr>
          <p:cNvSpPr txBox="1"/>
          <p:nvPr/>
        </p:nvSpPr>
        <p:spPr>
          <a:xfrm>
            <a:off x="6369055" y="4049640"/>
            <a:ext cx="12015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 err="1">
                <a:solidFill>
                  <a:srgbClr val="FF0000"/>
                </a:solidFill>
              </a:rPr>
              <a:t>kostet</a:t>
            </a:r>
            <a:endParaRPr lang="de-CH" sz="3200" dirty="0">
              <a:solidFill>
                <a:srgbClr val="FF000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D63FA1D8-D6C3-4BA2-89D7-4ED5BC4B26CB}"/>
              </a:ext>
            </a:extLst>
          </p:cNvPr>
          <p:cNvSpPr txBox="1"/>
          <p:nvPr/>
        </p:nvSpPr>
        <p:spPr>
          <a:xfrm>
            <a:off x="2636808" y="5154283"/>
            <a:ext cx="9733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>
                <a:solidFill>
                  <a:srgbClr val="FF0000"/>
                </a:solidFill>
              </a:rPr>
              <a:t>billig</a:t>
            </a:r>
            <a:endParaRPr lang="de-CH" sz="3200" dirty="0">
              <a:solidFill>
                <a:srgbClr val="FF000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AC01E68-232F-41F7-B737-5B71E246572F}"/>
              </a:ext>
            </a:extLst>
          </p:cNvPr>
          <p:cNvSpPr txBox="1"/>
          <p:nvPr/>
        </p:nvSpPr>
        <p:spPr>
          <a:xfrm>
            <a:off x="5484267" y="5154283"/>
            <a:ext cx="10843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 err="1">
                <a:solidFill>
                  <a:srgbClr val="FF0000"/>
                </a:solidFill>
              </a:rPr>
              <a:t>teuer</a:t>
            </a:r>
            <a:endParaRPr lang="de-CH" sz="3200" dirty="0">
              <a:solidFill>
                <a:srgbClr val="FF0000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4C9B1C2-4135-43FE-B1FE-E2D8AFE76ECE}"/>
              </a:ext>
            </a:extLst>
          </p:cNvPr>
          <p:cNvSpPr txBox="1"/>
          <p:nvPr/>
        </p:nvSpPr>
        <p:spPr>
          <a:xfrm>
            <a:off x="7942054" y="5154283"/>
            <a:ext cx="13532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3200" dirty="0" err="1">
                <a:solidFill>
                  <a:srgbClr val="FF0000"/>
                </a:solidFill>
              </a:rPr>
              <a:t>nehme</a:t>
            </a:r>
            <a:endParaRPr lang="de-CH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30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C1C7AFB-8C49-4160-A5D3-7AD36F076E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311" y="294837"/>
            <a:ext cx="6287377" cy="626832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Encre 8">
                <a:extLst>
                  <a:ext uri="{FF2B5EF4-FFF2-40B4-BE49-F238E27FC236}">
                    <a16:creationId xmlns:a16="http://schemas.microsoft.com/office/drawing/2014/main" id="{E76ED054-12CE-467F-BE41-5D6A5B017862}"/>
                  </a:ext>
                </a:extLst>
              </p14:cNvPr>
              <p14:cNvContentPartPr/>
              <p14:nvPr/>
            </p14:nvContentPartPr>
            <p14:xfrm>
              <a:off x="4429305" y="924049"/>
              <a:ext cx="2341800" cy="360"/>
            </p14:xfrm>
          </p:contentPart>
        </mc:Choice>
        <mc:Fallback xmlns="">
          <p:pic>
            <p:nvPicPr>
              <p:cNvPr id="9" name="Encre 8">
                <a:extLst>
                  <a:ext uri="{FF2B5EF4-FFF2-40B4-BE49-F238E27FC236}">
                    <a16:creationId xmlns:a16="http://schemas.microsoft.com/office/drawing/2014/main" id="{E76ED054-12CE-467F-BE41-5D6A5B01786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75305" y="816409"/>
                <a:ext cx="244944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1" name="Encre 10">
                <a:extLst>
                  <a:ext uri="{FF2B5EF4-FFF2-40B4-BE49-F238E27FC236}">
                    <a16:creationId xmlns:a16="http://schemas.microsoft.com/office/drawing/2014/main" id="{769DFD32-83B8-499A-B59A-7507FF5046FF}"/>
                  </a:ext>
                </a:extLst>
              </p14:cNvPr>
              <p14:cNvContentPartPr/>
              <p14:nvPr/>
            </p14:nvContentPartPr>
            <p14:xfrm>
              <a:off x="3083246" y="1866086"/>
              <a:ext cx="2754000" cy="360"/>
            </p14:xfrm>
          </p:contentPart>
        </mc:Choice>
        <mc:Fallback xmlns="">
          <p:pic>
            <p:nvPicPr>
              <p:cNvPr id="11" name="Encre 10">
                <a:extLst>
                  <a:ext uri="{FF2B5EF4-FFF2-40B4-BE49-F238E27FC236}">
                    <a16:creationId xmlns:a16="http://schemas.microsoft.com/office/drawing/2014/main" id="{769DFD32-83B8-499A-B59A-7507FF5046F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029606" y="1758086"/>
                <a:ext cx="286164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2" name="Encre 11">
                <a:extLst>
                  <a:ext uri="{FF2B5EF4-FFF2-40B4-BE49-F238E27FC236}">
                    <a16:creationId xmlns:a16="http://schemas.microsoft.com/office/drawing/2014/main" id="{846D85BE-159B-4651-8BD4-87F2A4D36017}"/>
                  </a:ext>
                </a:extLst>
              </p14:cNvPr>
              <p14:cNvContentPartPr/>
              <p14:nvPr/>
            </p14:nvContentPartPr>
            <p14:xfrm>
              <a:off x="3445046" y="2303126"/>
              <a:ext cx="2031120" cy="360"/>
            </p14:xfrm>
          </p:contentPart>
        </mc:Choice>
        <mc:Fallback xmlns="">
          <p:pic>
            <p:nvPicPr>
              <p:cNvPr id="12" name="Encre 11">
                <a:extLst>
                  <a:ext uri="{FF2B5EF4-FFF2-40B4-BE49-F238E27FC236}">
                    <a16:creationId xmlns:a16="http://schemas.microsoft.com/office/drawing/2014/main" id="{846D85BE-159B-4651-8BD4-87F2A4D36017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391046" y="2195126"/>
                <a:ext cx="213876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4" name="Encre 13">
                <a:extLst>
                  <a:ext uri="{FF2B5EF4-FFF2-40B4-BE49-F238E27FC236}">
                    <a16:creationId xmlns:a16="http://schemas.microsoft.com/office/drawing/2014/main" id="{6FA5F36C-145B-47FF-AB58-FD2280F69902}"/>
                  </a:ext>
                </a:extLst>
              </p14:cNvPr>
              <p14:cNvContentPartPr/>
              <p14:nvPr/>
            </p14:nvContentPartPr>
            <p14:xfrm>
              <a:off x="3951566" y="4134086"/>
              <a:ext cx="1483200" cy="360"/>
            </p14:xfrm>
          </p:contentPart>
        </mc:Choice>
        <mc:Fallback xmlns="">
          <p:pic>
            <p:nvPicPr>
              <p:cNvPr id="14" name="Encre 13">
                <a:extLst>
                  <a:ext uri="{FF2B5EF4-FFF2-40B4-BE49-F238E27FC236}">
                    <a16:creationId xmlns:a16="http://schemas.microsoft.com/office/drawing/2014/main" id="{6FA5F36C-145B-47FF-AB58-FD2280F6990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897926" y="4026446"/>
                <a:ext cx="159084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5" name="Encre 14">
                <a:extLst>
                  <a:ext uri="{FF2B5EF4-FFF2-40B4-BE49-F238E27FC236}">
                    <a16:creationId xmlns:a16="http://schemas.microsoft.com/office/drawing/2014/main" id="{6DEBBF40-0767-4104-894B-599779C5D762}"/>
                  </a:ext>
                </a:extLst>
              </p14:cNvPr>
              <p14:cNvContentPartPr/>
              <p14:nvPr/>
            </p14:nvContentPartPr>
            <p14:xfrm>
              <a:off x="5361891" y="4553486"/>
              <a:ext cx="1813680" cy="360"/>
            </p14:xfrm>
          </p:contentPart>
        </mc:Choice>
        <mc:Fallback xmlns="">
          <p:pic>
            <p:nvPicPr>
              <p:cNvPr id="15" name="Encre 14">
                <a:extLst>
                  <a:ext uri="{FF2B5EF4-FFF2-40B4-BE49-F238E27FC236}">
                    <a16:creationId xmlns:a16="http://schemas.microsoft.com/office/drawing/2014/main" id="{6DEBBF40-0767-4104-894B-599779C5D762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5308251" y="4445486"/>
                <a:ext cx="192132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6" name="Encre 15">
                <a:extLst>
                  <a:ext uri="{FF2B5EF4-FFF2-40B4-BE49-F238E27FC236}">
                    <a16:creationId xmlns:a16="http://schemas.microsoft.com/office/drawing/2014/main" id="{E748AF6B-38A7-44DC-B88D-893D1C84E47F}"/>
                  </a:ext>
                </a:extLst>
              </p14:cNvPr>
              <p14:cNvContentPartPr/>
              <p14:nvPr/>
            </p14:nvContentPartPr>
            <p14:xfrm>
              <a:off x="6628423" y="5914183"/>
              <a:ext cx="2363760" cy="360"/>
            </p14:xfrm>
          </p:contentPart>
        </mc:Choice>
        <mc:Fallback xmlns="">
          <p:pic>
            <p:nvPicPr>
              <p:cNvPr id="16" name="Encre 15">
                <a:extLst>
                  <a:ext uri="{FF2B5EF4-FFF2-40B4-BE49-F238E27FC236}">
                    <a16:creationId xmlns:a16="http://schemas.microsoft.com/office/drawing/2014/main" id="{E748AF6B-38A7-44DC-B88D-893D1C84E47F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574783" y="5806183"/>
                <a:ext cx="24714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7" name="Encre 16">
                <a:extLst>
                  <a:ext uri="{FF2B5EF4-FFF2-40B4-BE49-F238E27FC236}">
                    <a16:creationId xmlns:a16="http://schemas.microsoft.com/office/drawing/2014/main" id="{478FDC2C-86B2-4114-87A7-45D11746C2E3}"/>
                  </a:ext>
                </a:extLst>
              </p14:cNvPr>
              <p14:cNvContentPartPr/>
              <p14:nvPr/>
            </p14:nvContentPartPr>
            <p14:xfrm>
              <a:off x="3496068" y="6342436"/>
              <a:ext cx="1945080" cy="360"/>
            </p14:xfrm>
          </p:contentPart>
        </mc:Choice>
        <mc:Fallback xmlns="">
          <p:pic>
            <p:nvPicPr>
              <p:cNvPr id="17" name="Encre 16">
                <a:extLst>
                  <a:ext uri="{FF2B5EF4-FFF2-40B4-BE49-F238E27FC236}">
                    <a16:creationId xmlns:a16="http://schemas.microsoft.com/office/drawing/2014/main" id="{478FDC2C-86B2-4114-87A7-45D11746C2E3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3442068" y="6234796"/>
                <a:ext cx="205272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25" name="Encre 24">
                <a:extLst>
                  <a:ext uri="{FF2B5EF4-FFF2-40B4-BE49-F238E27FC236}">
                    <a16:creationId xmlns:a16="http://schemas.microsoft.com/office/drawing/2014/main" id="{E17EA3A3-6028-4B31-9378-C5EC33F6D2CB}"/>
                  </a:ext>
                </a:extLst>
              </p14:cNvPr>
              <p14:cNvContentPartPr/>
              <p14:nvPr/>
            </p14:nvContentPartPr>
            <p14:xfrm>
              <a:off x="3131897" y="3133234"/>
              <a:ext cx="360" cy="2376720"/>
            </p14:xfrm>
          </p:contentPart>
        </mc:Choice>
        <mc:Fallback xmlns="">
          <p:pic>
            <p:nvPicPr>
              <p:cNvPr id="25" name="Encre 24">
                <a:extLst>
                  <a:ext uri="{FF2B5EF4-FFF2-40B4-BE49-F238E27FC236}">
                    <a16:creationId xmlns:a16="http://schemas.microsoft.com/office/drawing/2014/main" id="{E17EA3A3-6028-4B31-9378-C5EC33F6D2CB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3042257" y="2953234"/>
                <a:ext cx="180000" cy="2736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6" name="Encre 25">
                <a:extLst>
                  <a:ext uri="{FF2B5EF4-FFF2-40B4-BE49-F238E27FC236}">
                    <a16:creationId xmlns:a16="http://schemas.microsoft.com/office/drawing/2014/main" id="{74B19608-726D-4D0B-9ED9-F3CB2788A489}"/>
                  </a:ext>
                </a:extLst>
              </p14:cNvPr>
              <p14:cNvContentPartPr/>
              <p14:nvPr/>
            </p14:nvContentPartPr>
            <p14:xfrm>
              <a:off x="6293109" y="1798714"/>
              <a:ext cx="360" cy="1839960"/>
            </p14:xfrm>
          </p:contentPart>
        </mc:Choice>
        <mc:Fallback xmlns="">
          <p:pic>
            <p:nvPicPr>
              <p:cNvPr id="26" name="Encre 25">
                <a:extLst>
                  <a:ext uri="{FF2B5EF4-FFF2-40B4-BE49-F238E27FC236}">
                    <a16:creationId xmlns:a16="http://schemas.microsoft.com/office/drawing/2014/main" id="{74B19608-726D-4D0B-9ED9-F3CB2788A489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6203469" y="1618714"/>
                <a:ext cx="180000" cy="2199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8" name="Encre 27">
                <a:extLst>
                  <a:ext uri="{FF2B5EF4-FFF2-40B4-BE49-F238E27FC236}">
                    <a16:creationId xmlns:a16="http://schemas.microsoft.com/office/drawing/2014/main" id="{73399B2F-8547-4792-AB05-5CBB7AB392CF}"/>
                  </a:ext>
                </a:extLst>
              </p14:cNvPr>
              <p14:cNvContentPartPr/>
              <p14:nvPr/>
            </p14:nvContentPartPr>
            <p14:xfrm>
              <a:off x="7638943" y="2673874"/>
              <a:ext cx="360" cy="2374560"/>
            </p14:xfrm>
          </p:contentPart>
        </mc:Choice>
        <mc:Fallback xmlns="">
          <p:pic>
            <p:nvPicPr>
              <p:cNvPr id="28" name="Encre 27">
                <a:extLst>
                  <a:ext uri="{FF2B5EF4-FFF2-40B4-BE49-F238E27FC236}">
                    <a16:creationId xmlns:a16="http://schemas.microsoft.com/office/drawing/2014/main" id="{73399B2F-8547-4792-AB05-5CBB7AB392CF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7549303" y="2493874"/>
                <a:ext cx="180000" cy="2734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32" name="Encre 31">
                <a:extLst>
                  <a:ext uri="{FF2B5EF4-FFF2-40B4-BE49-F238E27FC236}">
                    <a16:creationId xmlns:a16="http://schemas.microsoft.com/office/drawing/2014/main" id="{69989E60-95A2-445E-A69C-69EFAC80EA2B}"/>
                  </a:ext>
                </a:extLst>
              </p14:cNvPr>
              <p14:cNvContentPartPr/>
              <p14:nvPr/>
            </p14:nvContentPartPr>
            <p14:xfrm>
              <a:off x="8550823" y="1309011"/>
              <a:ext cx="360" cy="1882440"/>
            </p14:xfrm>
          </p:contentPart>
        </mc:Choice>
        <mc:Fallback xmlns="">
          <p:pic>
            <p:nvPicPr>
              <p:cNvPr id="32" name="Encre 31">
                <a:extLst>
                  <a:ext uri="{FF2B5EF4-FFF2-40B4-BE49-F238E27FC236}">
                    <a16:creationId xmlns:a16="http://schemas.microsoft.com/office/drawing/2014/main" id="{69989E60-95A2-445E-A69C-69EFAC80EA2B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8460823" y="1129011"/>
                <a:ext cx="180000" cy="224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4" name="Encre 33">
                <a:extLst>
                  <a:ext uri="{FF2B5EF4-FFF2-40B4-BE49-F238E27FC236}">
                    <a16:creationId xmlns:a16="http://schemas.microsoft.com/office/drawing/2014/main" id="{B11043E9-13F0-4ADC-8D40-C8E48F19001B}"/>
                  </a:ext>
                </a:extLst>
              </p14:cNvPr>
              <p14:cNvContentPartPr/>
              <p14:nvPr/>
            </p14:nvContentPartPr>
            <p14:xfrm>
              <a:off x="8972743" y="1806171"/>
              <a:ext cx="360" cy="2321640"/>
            </p14:xfrm>
          </p:contentPart>
        </mc:Choice>
        <mc:Fallback xmlns="">
          <p:pic>
            <p:nvPicPr>
              <p:cNvPr id="34" name="Encre 33">
                <a:extLst>
                  <a:ext uri="{FF2B5EF4-FFF2-40B4-BE49-F238E27FC236}">
                    <a16:creationId xmlns:a16="http://schemas.microsoft.com/office/drawing/2014/main" id="{B11043E9-13F0-4ADC-8D40-C8E48F19001B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8883103" y="1626171"/>
                <a:ext cx="180000" cy="2681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173143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3E2CCA881C5A4BB4C375D8F47C03F4" ma:contentTypeVersion="13" ma:contentTypeDescription="Crée un document." ma:contentTypeScope="" ma:versionID="cea544178e6a928fa5bd3bccb4642213">
  <xsd:schema xmlns:xsd="http://www.w3.org/2001/XMLSchema" xmlns:xs="http://www.w3.org/2001/XMLSchema" xmlns:p="http://schemas.microsoft.com/office/2006/metadata/properties" xmlns:ns2="8f07c2da-25a3-4d6c-937a-14bdf57fffca" xmlns:ns3="34cc6c09-5d28-4d69-8565-62677f6fd6fd" targetNamespace="http://schemas.microsoft.com/office/2006/metadata/properties" ma:root="true" ma:fieldsID="8fee0c55a9e51678fc3012886c163061" ns2:_="" ns3:_="">
    <xsd:import namespace="8f07c2da-25a3-4d6c-937a-14bdf57fffca"/>
    <xsd:import namespace="34cc6c09-5d28-4d69-8565-62677f6fd6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07c2da-25a3-4d6c-937a-14bdf57fff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cc6c09-5d28-4d69-8565-62677f6fd6f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57E70EF-6C8C-4EC2-9DD7-D913807FA6BE}"/>
</file>

<file path=customXml/itemProps2.xml><?xml version="1.0" encoding="utf-8"?>
<ds:datastoreItem xmlns:ds="http://schemas.openxmlformats.org/officeDocument/2006/customXml" ds:itemID="{FD59BF93-B433-4FAD-9AF0-B6336B8C65D0}"/>
</file>

<file path=customXml/itemProps3.xml><?xml version="1.0" encoding="utf-8"?>
<ds:datastoreItem xmlns:ds="http://schemas.openxmlformats.org/officeDocument/2006/customXml" ds:itemID="{BF6EE853-8FF4-4580-9F3B-484C793F2BF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Grand écran</PresentationFormat>
  <Paragraphs>26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Yanis</dc:creator>
  <cp:lastModifiedBy>Vonnez Yanis</cp:lastModifiedBy>
  <cp:revision>2</cp:revision>
  <dcterms:created xsi:type="dcterms:W3CDTF">2022-01-07T10:34:23Z</dcterms:created>
  <dcterms:modified xsi:type="dcterms:W3CDTF">2022-01-07T17:54:53Z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0x0101005D3E2CCA881C5A4BB4C375D8F47C03F4</vt:lpwstr>
  </property>
</Properties>
</file>