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0.xml" ContentType="application/vnd.openxmlformats-officedocument.presentationml.slide+xml"/>
  <Override PartName="/ppt/slides/slide5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12C0C-BA94-49A3-B245-82FA7712B094}" type="datetimeFigureOut">
              <a:rPr lang="fr-CH" smtClean="0"/>
              <a:t>26.11.2020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CA56E-BB4D-44FC-9F14-32F45DF53D91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263867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12C0C-BA94-49A3-B245-82FA7712B094}" type="datetimeFigureOut">
              <a:rPr lang="fr-CH" smtClean="0"/>
              <a:t>26.11.2020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CA56E-BB4D-44FC-9F14-32F45DF53D91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912124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12C0C-BA94-49A3-B245-82FA7712B094}" type="datetimeFigureOut">
              <a:rPr lang="fr-CH" smtClean="0"/>
              <a:t>26.11.2020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CA56E-BB4D-44FC-9F14-32F45DF53D91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249575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12C0C-BA94-49A3-B245-82FA7712B094}" type="datetimeFigureOut">
              <a:rPr lang="fr-CH" smtClean="0"/>
              <a:t>26.11.2020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CA56E-BB4D-44FC-9F14-32F45DF53D91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479228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12C0C-BA94-49A3-B245-82FA7712B094}" type="datetimeFigureOut">
              <a:rPr lang="fr-CH" smtClean="0"/>
              <a:t>26.11.2020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CA56E-BB4D-44FC-9F14-32F45DF53D91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472744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12C0C-BA94-49A3-B245-82FA7712B094}" type="datetimeFigureOut">
              <a:rPr lang="fr-CH" smtClean="0"/>
              <a:t>26.11.2020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CA56E-BB4D-44FC-9F14-32F45DF53D91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229738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12C0C-BA94-49A3-B245-82FA7712B094}" type="datetimeFigureOut">
              <a:rPr lang="fr-CH" smtClean="0"/>
              <a:t>26.11.2020</a:t>
            </a:fld>
            <a:endParaRPr lang="fr-CH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CA56E-BB4D-44FC-9F14-32F45DF53D91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057345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12C0C-BA94-49A3-B245-82FA7712B094}" type="datetimeFigureOut">
              <a:rPr lang="fr-CH" smtClean="0"/>
              <a:t>26.11.2020</a:t>
            </a:fld>
            <a:endParaRPr lang="fr-CH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CA56E-BB4D-44FC-9F14-32F45DF53D91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892298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12C0C-BA94-49A3-B245-82FA7712B094}" type="datetimeFigureOut">
              <a:rPr lang="fr-CH" smtClean="0"/>
              <a:t>26.11.2020</a:t>
            </a:fld>
            <a:endParaRPr lang="fr-CH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CA56E-BB4D-44FC-9F14-32F45DF53D91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246069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12C0C-BA94-49A3-B245-82FA7712B094}" type="datetimeFigureOut">
              <a:rPr lang="fr-CH" smtClean="0"/>
              <a:t>26.11.2020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CA56E-BB4D-44FC-9F14-32F45DF53D91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211606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12C0C-BA94-49A3-B245-82FA7712B094}" type="datetimeFigureOut">
              <a:rPr lang="fr-CH" smtClean="0"/>
              <a:t>26.11.2020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CA56E-BB4D-44FC-9F14-32F45DF53D91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80363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312C0C-BA94-49A3-B245-82FA7712B094}" type="datetimeFigureOut">
              <a:rPr lang="fr-CH" smtClean="0"/>
              <a:t>26.11.2020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CCA56E-BB4D-44FC-9F14-32F45DF53D91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939151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H" dirty="0" err="1"/>
              <a:t>Genial</a:t>
            </a:r>
            <a:r>
              <a:rPr lang="fr-CH" dirty="0"/>
              <a:t> </a:t>
            </a:r>
            <a:r>
              <a:rPr lang="fr-CH" dirty="0" err="1"/>
              <a:t>klick</a:t>
            </a:r>
            <a:r>
              <a:rPr lang="fr-CH" dirty="0"/>
              <a:t> </a:t>
            </a:r>
            <a:r>
              <a:rPr lang="fr-CH" dirty="0" err="1"/>
              <a:t>Kapitel</a:t>
            </a:r>
            <a:r>
              <a:rPr lang="fr-CH" dirty="0"/>
              <a:t> 2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CH" dirty="0" err="1"/>
              <a:t>Wortschatz</a:t>
            </a:r>
            <a:r>
              <a:rPr lang="fr-CH" dirty="0"/>
              <a:t>-Training</a:t>
            </a:r>
          </a:p>
        </p:txBody>
      </p:sp>
    </p:spTree>
    <p:extLst>
      <p:ext uri="{BB962C8B-B14F-4D97-AF65-F5344CB8AC3E}">
        <p14:creationId xmlns:p14="http://schemas.microsoft.com/office/powerpoint/2010/main" val="2142952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fr-CH" sz="3200" b="1" dirty="0" err="1"/>
              <a:t>Korrigiere</a:t>
            </a:r>
            <a:r>
              <a:rPr lang="fr-CH" sz="3200" b="1" dirty="0"/>
              <a:t> </a:t>
            </a:r>
            <a:r>
              <a:rPr lang="fr-CH" sz="3200" b="1" dirty="0" err="1"/>
              <a:t>jetzt</a:t>
            </a:r>
            <a:r>
              <a:rPr lang="fr-CH" sz="3200" b="1" dirty="0"/>
              <a:t> </a:t>
            </a:r>
            <a:r>
              <a:rPr lang="fr-CH" sz="3200" b="1" dirty="0" err="1"/>
              <a:t>und</a:t>
            </a:r>
            <a:r>
              <a:rPr lang="fr-CH" sz="3200" b="1" dirty="0"/>
              <a:t> </a:t>
            </a:r>
            <a:r>
              <a:rPr lang="fr-CH" sz="3200" b="1" dirty="0" err="1"/>
              <a:t>mache</a:t>
            </a:r>
            <a:r>
              <a:rPr lang="fr-CH" sz="3200" b="1" dirty="0"/>
              <a:t> </a:t>
            </a:r>
            <a:r>
              <a:rPr lang="fr-CH" sz="3200" b="1" dirty="0" err="1"/>
              <a:t>deine</a:t>
            </a:r>
            <a:r>
              <a:rPr lang="fr-CH" sz="3200" b="1" dirty="0"/>
              <a:t> Liste </a:t>
            </a:r>
            <a:r>
              <a:rPr lang="fr-CH" sz="3200" b="1" dirty="0" err="1"/>
              <a:t>komplett</a:t>
            </a:r>
            <a:r>
              <a:rPr lang="fr-CH" sz="3200" b="1" dirty="0"/>
              <a:t>. </a:t>
            </a:r>
            <a:endParaRPr lang="fr-CH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fr-CH" dirty="0"/>
          </a:p>
          <a:p>
            <a:pPr marL="0" indent="0">
              <a:buNone/>
            </a:pPr>
            <a:endParaRPr lang="fr-CH" sz="2400" dirty="0"/>
          </a:p>
          <a:p>
            <a:pPr marL="0" indent="0">
              <a:buNone/>
            </a:pPr>
            <a:endParaRPr lang="fr-CH" sz="2000" dirty="0"/>
          </a:p>
          <a:p>
            <a:pPr marL="0" indent="0">
              <a:buNone/>
            </a:pPr>
            <a:endParaRPr lang="fr-CH" sz="1600" dirty="0"/>
          </a:p>
          <a:p>
            <a:pPr marL="0" indent="0">
              <a:buNone/>
            </a:pPr>
            <a:endParaRPr lang="fr-CH" sz="1600" dirty="0"/>
          </a:p>
          <a:p>
            <a:pPr marL="0" indent="0">
              <a:buNone/>
            </a:pPr>
            <a:endParaRPr lang="fr-CH" sz="1600" dirty="0"/>
          </a:p>
          <a:p>
            <a:pPr marL="0" indent="0">
              <a:buNone/>
            </a:pPr>
            <a:endParaRPr lang="fr-CH" dirty="0"/>
          </a:p>
          <a:p>
            <a:pPr marL="0" indent="0">
              <a:buNone/>
            </a:pPr>
            <a:endParaRPr lang="fr-CH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050" y="2035175"/>
            <a:ext cx="7072313" cy="2792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7328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fr-CH" sz="3200" b="1" dirty="0" err="1"/>
              <a:t>Sportarten</a:t>
            </a:r>
            <a:r>
              <a:rPr lang="fr-CH" sz="3200" b="1" dirty="0"/>
              <a:t>: </a:t>
            </a:r>
            <a:r>
              <a:rPr lang="fr-CH" sz="3200" dirty="0" err="1"/>
              <a:t>Deine</a:t>
            </a:r>
            <a:r>
              <a:rPr lang="fr-CH" sz="3200" dirty="0"/>
              <a:t> </a:t>
            </a:r>
            <a:r>
              <a:rPr lang="fr-CH" sz="3200" dirty="0" err="1"/>
              <a:t>Lehrerin</a:t>
            </a:r>
            <a:r>
              <a:rPr lang="fr-CH" sz="3200" dirty="0"/>
              <a:t> </a:t>
            </a:r>
            <a:r>
              <a:rPr lang="fr-CH" sz="3200" dirty="0" err="1"/>
              <a:t>liest</a:t>
            </a:r>
            <a:r>
              <a:rPr lang="fr-CH" sz="3200" dirty="0"/>
              <a:t> die </a:t>
            </a:r>
            <a:r>
              <a:rPr lang="fr-CH" sz="3200" dirty="0" err="1"/>
              <a:t>Sportarten</a:t>
            </a:r>
            <a:r>
              <a:rPr lang="fr-CH" sz="3200" dirty="0"/>
              <a:t> vor. Du hast </a:t>
            </a:r>
            <a:r>
              <a:rPr lang="fr-CH" sz="3200" b="1" dirty="0"/>
              <a:t>1 Minute </a:t>
            </a:r>
            <a:r>
              <a:rPr lang="fr-CH" sz="3200" dirty="0" err="1"/>
              <a:t>Zeit</a:t>
            </a:r>
            <a:r>
              <a:rPr lang="fr-CH" sz="3200" dirty="0"/>
              <a:t>, </a:t>
            </a:r>
            <a:r>
              <a:rPr lang="fr-CH" sz="3200" dirty="0" err="1"/>
              <a:t>um</a:t>
            </a:r>
            <a:r>
              <a:rPr lang="fr-CH" sz="3200" dirty="0"/>
              <a:t> die </a:t>
            </a:r>
            <a:r>
              <a:rPr lang="fr-CH" sz="3200" dirty="0" err="1"/>
              <a:t>Sportarten</a:t>
            </a:r>
            <a:r>
              <a:rPr lang="fr-CH" sz="3200" dirty="0"/>
              <a:t> </a:t>
            </a:r>
            <a:r>
              <a:rPr lang="fr-CH" sz="3200" dirty="0" err="1"/>
              <a:t>zu</a:t>
            </a:r>
            <a:r>
              <a:rPr lang="fr-CH" sz="3200" dirty="0"/>
              <a:t> </a:t>
            </a:r>
            <a:r>
              <a:rPr lang="fr-CH" sz="3200" b="1" dirty="0" err="1"/>
              <a:t>memorisieren</a:t>
            </a:r>
            <a:r>
              <a:rPr lang="fr-CH" sz="3200" dirty="0"/>
              <a:t>.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r-CH" dirty="0"/>
          </a:p>
          <a:p>
            <a:pPr marL="0" indent="0">
              <a:buNone/>
            </a:pPr>
            <a:endParaRPr lang="fr-CH" dirty="0"/>
          </a:p>
          <a:p>
            <a:pPr marL="0" indent="0">
              <a:buNone/>
            </a:pPr>
            <a:endParaRPr lang="fr-CH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539" t="31335" r="20000" b="46701"/>
          <a:stretch/>
        </p:blipFill>
        <p:spPr bwMode="auto">
          <a:xfrm>
            <a:off x="198923" y="2204864"/>
            <a:ext cx="8715507" cy="30963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125546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fr-CH" sz="3200" dirty="0"/>
              <a:t>Du hast </a:t>
            </a:r>
            <a:r>
              <a:rPr lang="fr-CH" sz="3200" dirty="0" err="1"/>
              <a:t>jetzt</a:t>
            </a:r>
            <a:r>
              <a:rPr lang="fr-CH" sz="3200" dirty="0"/>
              <a:t> </a:t>
            </a:r>
            <a:r>
              <a:rPr lang="fr-CH" sz="3200" b="1" dirty="0"/>
              <a:t>2 </a:t>
            </a:r>
            <a:r>
              <a:rPr lang="fr-CH" sz="3200" b="1" dirty="0" err="1"/>
              <a:t>Minuten</a:t>
            </a:r>
            <a:r>
              <a:rPr lang="fr-CH" sz="3200" b="1" dirty="0"/>
              <a:t> </a:t>
            </a:r>
            <a:r>
              <a:rPr lang="fr-CH" sz="3200" b="1" dirty="0" err="1"/>
              <a:t>Zeit</a:t>
            </a:r>
            <a:r>
              <a:rPr lang="fr-CH" sz="3200" dirty="0"/>
              <a:t>, </a:t>
            </a:r>
            <a:r>
              <a:rPr lang="fr-CH" sz="3200" dirty="0" err="1"/>
              <a:t>um</a:t>
            </a:r>
            <a:r>
              <a:rPr lang="fr-CH" sz="3200" dirty="0"/>
              <a:t> die 12 </a:t>
            </a:r>
            <a:r>
              <a:rPr lang="fr-CH" sz="3200" dirty="0" err="1"/>
              <a:t>Sportarten</a:t>
            </a:r>
            <a:r>
              <a:rPr lang="fr-CH" sz="3200" dirty="0"/>
              <a:t> </a:t>
            </a:r>
            <a:r>
              <a:rPr lang="fr-CH" sz="3200" dirty="0" err="1"/>
              <a:t>auf</a:t>
            </a:r>
            <a:r>
              <a:rPr lang="fr-CH" sz="3200" dirty="0"/>
              <a:t> </a:t>
            </a:r>
            <a:r>
              <a:rPr lang="fr-CH" sz="3200" dirty="0" err="1"/>
              <a:t>dein</a:t>
            </a:r>
            <a:r>
              <a:rPr lang="fr-CH" sz="3200" dirty="0"/>
              <a:t> </a:t>
            </a:r>
            <a:r>
              <a:rPr lang="fr-CH" sz="3200" dirty="0" err="1"/>
              <a:t>Notizblatt</a:t>
            </a:r>
            <a:r>
              <a:rPr lang="fr-CH" sz="3200" dirty="0"/>
              <a:t> </a:t>
            </a:r>
            <a:r>
              <a:rPr lang="fr-CH" sz="3200" dirty="0" err="1"/>
              <a:t>zu</a:t>
            </a:r>
            <a:r>
              <a:rPr lang="fr-CH" sz="3200" dirty="0"/>
              <a:t> </a:t>
            </a:r>
            <a:r>
              <a:rPr lang="fr-CH" sz="3200" dirty="0" err="1"/>
              <a:t>notieren</a:t>
            </a:r>
            <a:r>
              <a:rPr lang="fr-CH" sz="3200" dirty="0"/>
              <a:t>.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fr-CH" dirty="0"/>
              <a:t>…</a:t>
            </a:r>
          </a:p>
          <a:p>
            <a:pPr marL="514350" indent="-514350">
              <a:buAutoNum type="arabicPeriod"/>
            </a:pPr>
            <a:r>
              <a:rPr lang="fr-CH" dirty="0"/>
              <a:t>…</a:t>
            </a:r>
          </a:p>
          <a:p>
            <a:pPr marL="514350" indent="-514350">
              <a:buAutoNum type="arabicPeriod"/>
            </a:pPr>
            <a:r>
              <a:rPr lang="fr-CH" dirty="0"/>
              <a:t>…</a:t>
            </a:r>
          </a:p>
          <a:p>
            <a:pPr marL="514350" indent="-514350">
              <a:buAutoNum type="arabicPeriod"/>
            </a:pPr>
            <a:r>
              <a:rPr lang="fr-CH" dirty="0"/>
              <a:t>…</a:t>
            </a:r>
          </a:p>
          <a:p>
            <a:pPr marL="514350" indent="-514350">
              <a:buAutoNum type="arabicPeriod"/>
            </a:pPr>
            <a:r>
              <a:rPr lang="fr-CH" dirty="0"/>
              <a:t>…</a:t>
            </a:r>
          </a:p>
          <a:p>
            <a:pPr marL="0" indent="0">
              <a:buNone/>
            </a:pPr>
            <a:r>
              <a:rPr lang="fr-CH" dirty="0"/>
              <a:t>…</a:t>
            </a:r>
          </a:p>
          <a:p>
            <a:pPr marL="0" indent="0">
              <a:buNone/>
            </a:pPr>
            <a:r>
              <a:rPr lang="fr-CH" dirty="0"/>
              <a:t>12. …</a:t>
            </a:r>
          </a:p>
        </p:txBody>
      </p:sp>
    </p:spTree>
    <p:extLst>
      <p:ext uri="{BB962C8B-B14F-4D97-AF65-F5344CB8AC3E}">
        <p14:creationId xmlns:p14="http://schemas.microsoft.com/office/powerpoint/2010/main" val="31883169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fr-CH" sz="3200" b="1" dirty="0" err="1"/>
              <a:t>Korrigiere</a:t>
            </a:r>
            <a:r>
              <a:rPr lang="fr-CH" sz="3200" b="1" dirty="0"/>
              <a:t> </a:t>
            </a:r>
            <a:r>
              <a:rPr lang="fr-CH" sz="3200" b="1" dirty="0" err="1"/>
              <a:t>jetzt</a:t>
            </a:r>
            <a:r>
              <a:rPr lang="fr-CH" sz="3200" b="1" dirty="0"/>
              <a:t> </a:t>
            </a:r>
            <a:r>
              <a:rPr lang="fr-CH" sz="3200" b="1" dirty="0" err="1"/>
              <a:t>und</a:t>
            </a:r>
            <a:r>
              <a:rPr lang="fr-CH" sz="3200" b="1" dirty="0"/>
              <a:t> </a:t>
            </a:r>
            <a:r>
              <a:rPr lang="fr-CH" sz="3200" b="1" dirty="0" err="1"/>
              <a:t>mache</a:t>
            </a:r>
            <a:r>
              <a:rPr lang="fr-CH" sz="3200" b="1" dirty="0"/>
              <a:t> </a:t>
            </a:r>
            <a:r>
              <a:rPr lang="fr-CH" sz="3200" b="1" dirty="0" err="1"/>
              <a:t>deine</a:t>
            </a:r>
            <a:r>
              <a:rPr lang="fr-CH" sz="3200" b="1" dirty="0"/>
              <a:t> Liste </a:t>
            </a:r>
            <a:r>
              <a:rPr lang="fr-CH" sz="3200" b="1" dirty="0" err="1"/>
              <a:t>komplett</a:t>
            </a:r>
            <a:r>
              <a:rPr lang="fr-CH" sz="3200" b="1" dirty="0"/>
              <a:t>.  </a:t>
            </a:r>
            <a:endParaRPr lang="fr-CH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r-CH" dirty="0"/>
          </a:p>
          <a:p>
            <a:pPr marL="0" indent="0">
              <a:buNone/>
            </a:pPr>
            <a:endParaRPr lang="fr-CH" dirty="0"/>
          </a:p>
          <a:p>
            <a:pPr marL="0" indent="0">
              <a:buNone/>
            </a:pPr>
            <a:endParaRPr lang="fr-CH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539" t="31335" r="20000" b="46701"/>
          <a:stretch/>
        </p:blipFill>
        <p:spPr bwMode="auto">
          <a:xfrm>
            <a:off x="198923" y="2204864"/>
            <a:ext cx="8715507" cy="30963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73544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fr-CH" sz="3200" b="1" dirty="0" err="1"/>
              <a:t>Adjektive</a:t>
            </a:r>
            <a:r>
              <a:rPr lang="fr-CH" sz="3200" b="1" dirty="0"/>
              <a:t>: </a:t>
            </a:r>
            <a:r>
              <a:rPr lang="fr-CH" sz="3200" dirty="0" err="1"/>
              <a:t>Deine</a:t>
            </a:r>
            <a:r>
              <a:rPr lang="fr-CH" sz="3200" dirty="0"/>
              <a:t> </a:t>
            </a:r>
            <a:r>
              <a:rPr lang="fr-CH" sz="3200" dirty="0" err="1"/>
              <a:t>Lehrerin</a:t>
            </a:r>
            <a:r>
              <a:rPr lang="fr-CH" sz="3200" dirty="0"/>
              <a:t> </a:t>
            </a:r>
            <a:r>
              <a:rPr lang="fr-CH" sz="3200" dirty="0" err="1"/>
              <a:t>liest</a:t>
            </a:r>
            <a:r>
              <a:rPr lang="fr-CH" sz="3200" dirty="0"/>
              <a:t> die </a:t>
            </a:r>
            <a:r>
              <a:rPr lang="fr-CH" sz="3200" dirty="0" err="1"/>
              <a:t>Adjektive</a:t>
            </a:r>
            <a:r>
              <a:rPr lang="fr-CH" sz="3200" dirty="0"/>
              <a:t> vor. Du hast </a:t>
            </a:r>
            <a:r>
              <a:rPr lang="fr-CH" sz="3200" b="1" dirty="0"/>
              <a:t>1 Minute </a:t>
            </a:r>
            <a:r>
              <a:rPr lang="fr-CH" sz="3200" dirty="0" err="1"/>
              <a:t>Zeit</a:t>
            </a:r>
            <a:r>
              <a:rPr lang="fr-CH" sz="3200" dirty="0"/>
              <a:t>, </a:t>
            </a:r>
            <a:r>
              <a:rPr lang="fr-CH" sz="3200" dirty="0" err="1"/>
              <a:t>um</a:t>
            </a:r>
            <a:r>
              <a:rPr lang="fr-CH" sz="3200" dirty="0"/>
              <a:t> die </a:t>
            </a:r>
            <a:r>
              <a:rPr lang="fr-CH" sz="3200" dirty="0" err="1"/>
              <a:t>Adjektive</a:t>
            </a:r>
            <a:r>
              <a:rPr lang="fr-CH" sz="3200" dirty="0"/>
              <a:t> </a:t>
            </a:r>
            <a:r>
              <a:rPr lang="fr-CH" sz="3200" dirty="0" err="1"/>
              <a:t>zu</a:t>
            </a:r>
            <a:r>
              <a:rPr lang="fr-CH" sz="3200" dirty="0"/>
              <a:t> </a:t>
            </a:r>
            <a:r>
              <a:rPr lang="fr-CH" sz="3200" b="1" dirty="0" err="1"/>
              <a:t>memorisieren</a:t>
            </a:r>
            <a:r>
              <a:rPr lang="fr-CH" sz="3200" dirty="0"/>
              <a:t>.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fr-CH" dirty="0"/>
          </a:p>
          <a:p>
            <a:pPr marL="0" indent="0">
              <a:buNone/>
            </a:pPr>
            <a:r>
              <a:rPr lang="fr-CH" sz="2800" dirty="0" err="1"/>
              <a:t>einfach</a:t>
            </a:r>
            <a:r>
              <a:rPr lang="fr-CH" sz="2800" dirty="0"/>
              <a:t> ≠ </a:t>
            </a:r>
            <a:r>
              <a:rPr lang="fr-CH" sz="2800" dirty="0" err="1"/>
              <a:t>schwierig</a:t>
            </a:r>
            <a:r>
              <a:rPr lang="fr-CH" sz="2800" dirty="0"/>
              <a:t>		</a:t>
            </a:r>
            <a:r>
              <a:rPr lang="fr-CH" sz="2800" dirty="0" err="1"/>
              <a:t>gesund</a:t>
            </a:r>
            <a:r>
              <a:rPr lang="fr-CH" sz="2800" dirty="0"/>
              <a:t>  ≠  </a:t>
            </a:r>
            <a:r>
              <a:rPr lang="fr-CH" sz="2800" dirty="0" err="1"/>
              <a:t>ungesund</a:t>
            </a:r>
            <a:endParaRPr lang="fr-CH" sz="2800" dirty="0"/>
          </a:p>
          <a:p>
            <a:pPr marL="0" indent="0">
              <a:buNone/>
            </a:pPr>
            <a:endParaRPr lang="fr-CH" sz="2800" dirty="0"/>
          </a:p>
          <a:p>
            <a:pPr marL="0" indent="0">
              <a:buNone/>
            </a:pPr>
            <a:r>
              <a:rPr lang="fr-CH" sz="2800" dirty="0" err="1"/>
              <a:t>gefährlich</a:t>
            </a:r>
            <a:r>
              <a:rPr lang="fr-CH" sz="2800" dirty="0"/>
              <a:t>  ≠ </a:t>
            </a:r>
            <a:r>
              <a:rPr lang="fr-CH" sz="2800" dirty="0" err="1"/>
              <a:t>ungefährlich</a:t>
            </a:r>
            <a:r>
              <a:rPr lang="fr-CH" sz="2800" dirty="0"/>
              <a:t>		</a:t>
            </a:r>
            <a:r>
              <a:rPr lang="fr-CH" sz="2800" dirty="0" err="1" smtClean="0"/>
              <a:t>nah</a:t>
            </a:r>
            <a:r>
              <a:rPr lang="fr-CH" sz="2800" dirty="0" smtClean="0"/>
              <a:t>  </a:t>
            </a:r>
            <a:r>
              <a:rPr lang="fr-CH" sz="2800" dirty="0"/>
              <a:t>≠ </a:t>
            </a:r>
            <a:r>
              <a:rPr lang="fr-CH" sz="2800" dirty="0" err="1"/>
              <a:t>weit</a:t>
            </a:r>
            <a:endParaRPr lang="fr-CH" sz="2800" dirty="0"/>
          </a:p>
          <a:p>
            <a:pPr marL="0" indent="0">
              <a:buNone/>
            </a:pPr>
            <a:endParaRPr lang="fr-CH" sz="2800" dirty="0"/>
          </a:p>
          <a:p>
            <a:pPr marL="0" indent="0">
              <a:buNone/>
            </a:pPr>
            <a:r>
              <a:rPr lang="fr-CH" sz="2800" dirty="0" err="1"/>
              <a:t>schnell</a:t>
            </a:r>
            <a:r>
              <a:rPr lang="fr-CH" sz="2800" dirty="0"/>
              <a:t>  ≠ </a:t>
            </a:r>
            <a:r>
              <a:rPr lang="fr-CH" sz="2800" dirty="0" err="1"/>
              <a:t>langsam</a:t>
            </a:r>
            <a:r>
              <a:rPr lang="fr-CH" sz="2800" dirty="0"/>
              <a:t>			</a:t>
            </a:r>
            <a:r>
              <a:rPr lang="fr-CH" sz="2800" dirty="0" err="1"/>
              <a:t>alt</a:t>
            </a:r>
            <a:r>
              <a:rPr lang="fr-CH" sz="2800" dirty="0"/>
              <a:t>  ≠ </a:t>
            </a:r>
            <a:r>
              <a:rPr lang="fr-CH" sz="2800" dirty="0" err="1"/>
              <a:t>jung</a:t>
            </a:r>
            <a:endParaRPr lang="fr-CH" sz="2800" dirty="0"/>
          </a:p>
          <a:p>
            <a:pPr marL="0" indent="0">
              <a:buNone/>
            </a:pPr>
            <a:endParaRPr lang="fr-CH" sz="2400" dirty="0"/>
          </a:p>
          <a:p>
            <a:pPr marL="0" indent="0">
              <a:buNone/>
            </a:pPr>
            <a:endParaRPr lang="fr-CH" sz="2000" dirty="0"/>
          </a:p>
          <a:p>
            <a:pPr marL="0" indent="0">
              <a:buNone/>
            </a:pPr>
            <a:endParaRPr lang="fr-CH" sz="1600" dirty="0"/>
          </a:p>
          <a:p>
            <a:pPr marL="0" indent="0">
              <a:buNone/>
            </a:pPr>
            <a:endParaRPr lang="fr-CH" sz="1600" dirty="0"/>
          </a:p>
          <a:p>
            <a:pPr marL="0" indent="0">
              <a:buNone/>
            </a:pPr>
            <a:endParaRPr lang="fr-CH" sz="1600" dirty="0"/>
          </a:p>
          <a:p>
            <a:pPr marL="0" indent="0">
              <a:buNone/>
            </a:pPr>
            <a:endParaRPr lang="fr-CH" dirty="0"/>
          </a:p>
          <a:p>
            <a:pPr marL="0" indent="0">
              <a:buNone/>
            </a:pP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454257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fr-CH" sz="3200" dirty="0"/>
              <a:t>Du hast </a:t>
            </a:r>
            <a:r>
              <a:rPr lang="fr-CH" sz="3200" dirty="0" err="1"/>
              <a:t>jetzt</a:t>
            </a:r>
            <a:r>
              <a:rPr lang="fr-CH" sz="3200" dirty="0"/>
              <a:t> </a:t>
            </a:r>
            <a:r>
              <a:rPr lang="fr-CH" sz="3200" b="1" dirty="0"/>
              <a:t>1 Minute Zeit</a:t>
            </a:r>
            <a:r>
              <a:rPr lang="fr-CH" sz="3200" dirty="0"/>
              <a:t>, </a:t>
            </a:r>
            <a:r>
              <a:rPr lang="fr-CH" sz="3200" dirty="0" err="1"/>
              <a:t>um</a:t>
            </a:r>
            <a:r>
              <a:rPr lang="fr-CH" sz="3200" dirty="0"/>
              <a:t> die 6 </a:t>
            </a:r>
            <a:r>
              <a:rPr lang="fr-CH" sz="3200" dirty="0" err="1"/>
              <a:t>Adjektivpaare</a:t>
            </a:r>
            <a:r>
              <a:rPr lang="fr-CH" sz="3200" dirty="0"/>
              <a:t> </a:t>
            </a:r>
            <a:r>
              <a:rPr lang="fr-CH" sz="3200" dirty="0" err="1"/>
              <a:t>auf</a:t>
            </a:r>
            <a:r>
              <a:rPr lang="fr-CH" sz="3200" dirty="0"/>
              <a:t> </a:t>
            </a:r>
            <a:r>
              <a:rPr lang="fr-CH" sz="3200" dirty="0" err="1"/>
              <a:t>dein</a:t>
            </a:r>
            <a:r>
              <a:rPr lang="fr-CH" sz="3200" dirty="0"/>
              <a:t> </a:t>
            </a:r>
            <a:r>
              <a:rPr lang="fr-CH" sz="3200" dirty="0" err="1"/>
              <a:t>Notizblatt</a:t>
            </a:r>
            <a:r>
              <a:rPr lang="fr-CH" sz="3200" dirty="0"/>
              <a:t> </a:t>
            </a:r>
            <a:r>
              <a:rPr lang="fr-CH" sz="3200" dirty="0" err="1"/>
              <a:t>zu</a:t>
            </a:r>
            <a:r>
              <a:rPr lang="fr-CH" sz="3200" dirty="0"/>
              <a:t> </a:t>
            </a:r>
            <a:r>
              <a:rPr lang="fr-CH" sz="3200" dirty="0" err="1"/>
              <a:t>notieren</a:t>
            </a:r>
            <a:r>
              <a:rPr lang="fr-CH" sz="3200" dirty="0"/>
              <a:t>.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fr-CH" dirty="0" err="1"/>
              <a:t>einfach</a:t>
            </a:r>
            <a:r>
              <a:rPr lang="fr-CH" dirty="0"/>
              <a:t>  ≠ </a:t>
            </a:r>
            <a:r>
              <a:rPr lang="fr-CH" dirty="0" err="1"/>
              <a:t>schwierig</a:t>
            </a:r>
            <a:r>
              <a:rPr lang="fr-CH" dirty="0"/>
              <a:t> </a:t>
            </a:r>
          </a:p>
          <a:p>
            <a:pPr marL="514350" indent="-514350">
              <a:buAutoNum type="arabicPeriod"/>
            </a:pPr>
            <a:r>
              <a:rPr lang="fr-CH" dirty="0"/>
              <a:t>…</a:t>
            </a:r>
          </a:p>
          <a:p>
            <a:pPr marL="514350" indent="-514350">
              <a:buAutoNum type="arabicPeriod"/>
            </a:pPr>
            <a:r>
              <a:rPr lang="fr-CH" dirty="0"/>
              <a:t>…</a:t>
            </a:r>
          </a:p>
          <a:p>
            <a:pPr marL="514350" indent="-514350">
              <a:buAutoNum type="arabicPeriod"/>
            </a:pPr>
            <a:r>
              <a:rPr lang="fr-CH" dirty="0"/>
              <a:t>…</a:t>
            </a:r>
          </a:p>
          <a:p>
            <a:pPr marL="0" indent="0">
              <a:buNone/>
            </a:pPr>
            <a:r>
              <a:rPr lang="fr-CH" dirty="0"/>
              <a:t>5. …</a:t>
            </a:r>
          </a:p>
          <a:p>
            <a:pPr marL="0" indent="0">
              <a:buNone/>
            </a:pPr>
            <a:r>
              <a:rPr lang="fr-CH" dirty="0"/>
              <a:t>6. …</a:t>
            </a:r>
          </a:p>
        </p:txBody>
      </p:sp>
    </p:spTree>
    <p:extLst>
      <p:ext uri="{BB962C8B-B14F-4D97-AF65-F5344CB8AC3E}">
        <p14:creationId xmlns:p14="http://schemas.microsoft.com/office/powerpoint/2010/main" val="430130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fr-CH" sz="3200" b="1" dirty="0" err="1"/>
              <a:t>Korrigiere</a:t>
            </a:r>
            <a:r>
              <a:rPr lang="fr-CH" sz="3200" b="1" dirty="0"/>
              <a:t> </a:t>
            </a:r>
            <a:r>
              <a:rPr lang="fr-CH" sz="3200" b="1" dirty="0" err="1"/>
              <a:t>jetzt</a:t>
            </a:r>
            <a:r>
              <a:rPr lang="fr-CH" sz="3200" b="1" dirty="0"/>
              <a:t> </a:t>
            </a:r>
            <a:r>
              <a:rPr lang="fr-CH" sz="3200" b="1" dirty="0" err="1"/>
              <a:t>und</a:t>
            </a:r>
            <a:r>
              <a:rPr lang="fr-CH" sz="3200" b="1" dirty="0"/>
              <a:t> </a:t>
            </a:r>
            <a:r>
              <a:rPr lang="fr-CH" sz="3200" b="1" dirty="0" err="1"/>
              <a:t>mache</a:t>
            </a:r>
            <a:r>
              <a:rPr lang="fr-CH" sz="3200" b="1" dirty="0"/>
              <a:t> </a:t>
            </a:r>
            <a:r>
              <a:rPr lang="fr-CH" sz="3200" b="1" dirty="0" err="1"/>
              <a:t>deine</a:t>
            </a:r>
            <a:r>
              <a:rPr lang="fr-CH" sz="3200" b="1" dirty="0"/>
              <a:t> Liste </a:t>
            </a:r>
            <a:r>
              <a:rPr lang="fr-CH" sz="3200" b="1" dirty="0" err="1"/>
              <a:t>komplett</a:t>
            </a:r>
            <a:r>
              <a:rPr lang="fr-CH" sz="3200" b="1" dirty="0"/>
              <a:t>. </a:t>
            </a:r>
            <a:endParaRPr lang="fr-CH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fr-CH" dirty="0"/>
          </a:p>
          <a:p>
            <a:pPr marL="0" indent="0">
              <a:buNone/>
            </a:pPr>
            <a:r>
              <a:rPr lang="fr-CH" sz="2800" dirty="0" err="1"/>
              <a:t>einfach</a:t>
            </a:r>
            <a:r>
              <a:rPr lang="fr-CH" sz="2800" dirty="0"/>
              <a:t> ≠ </a:t>
            </a:r>
            <a:r>
              <a:rPr lang="fr-CH" sz="2800" dirty="0" err="1"/>
              <a:t>schwierig</a:t>
            </a:r>
            <a:r>
              <a:rPr lang="fr-CH" sz="2800" dirty="0"/>
              <a:t>		</a:t>
            </a:r>
            <a:r>
              <a:rPr lang="fr-CH" sz="2800" dirty="0" err="1"/>
              <a:t>gesund</a:t>
            </a:r>
            <a:r>
              <a:rPr lang="fr-CH" sz="2800" dirty="0"/>
              <a:t>  ≠  </a:t>
            </a:r>
            <a:r>
              <a:rPr lang="fr-CH" sz="2800" dirty="0" err="1"/>
              <a:t>ungesund</a:t>
            </a:r>
            <a:endParaRPr lang="fr-CH" sz="2800" dirty="0"/>
          </a:p>
          <a:p>
            <a:pPr marL="0" indent="0">
              <a:buNone/>
            </a:pPr>
            <a:endParaRPr lang="fr-CH" sz="2800" dirty="0"/>
          </a:p>
          <a:p>
            <a:pPr marL="0" indent="0">
              <a:buNone/>
            </a:pPr>
            <a:r>
              <a:rPr lang="fr-CH" sz="2800" dirty="0" err="1"/>
              <a:t>gefährlich</a:t>
            </a:r>
            <a:r>
              <a:rPr lang="fr-CH" sz="2800" dirty="0"/>
              <a:t>  ≠ </a:t>
            </a:r>
            <a:r>
              <a:rPr lang="fr-CH" sz="2800" dirty="0" err="1"/>
              <a:t>ungefährlich</a:t>
            </a:r>
            <a:r>
              <a:rPr lang="fr-CH" sz="2800" dirty="0"/>
              <a:t>		</a:t>
            </a:r>
            <a:r>
              <a:rPr lang="fr-CH" sz="2800" smtClean="0"/>
              <a:t>nah  </a:t>
            </a:r>
            <a:r>
              <a:rPr lang="fr-CH" sz="2800" dirty="0"/>
              <a:t>≠ </a:t>
            </a:r>
            <a:r>
              <a:rPr lang="fr-CH" sz="2800" dirty="0" err="1"/>
              <a:t>weit</a:t>
            </a:r>
            <a:endParaRPr lang="fr-CH" sz="2800" dirty="0"/>
          </a:p>
          <a:p>
            <a:pPr marL="0" indent="0">
              <a:buNone/>
            </a:pPr>
            <a:endParaRPr lang="fr-CH" sz="2800" dirty="0"/>
          </a:p>
          <a:p>
            <a:pPr marL="0" indent="0">
              <a:buNone/>
            </a:pPr>
            <a:r>
              <a:rPr lang="fr-CH" sz="2800" dirty="0" err="1"/>
              <a:t>schnell</a:t>
            </a:r>
            <a:r>
              <a:rPr lang="fr-CH" sz="2800" dirty="0"/>
              <a:t>  ≠ </a:t>
            </a:r>
            <a:r>
              <a:rPr lang="fr-CH" sz="2800" dirty="0" err="1"/>
              <a:t>langsam</a:t>
            </a:r>
            <a:r>
              <a:rPr lang="fr-CH" sz="2800" dirty="0"/>
              <a:t>			</a:t>
            </a:r>
            <a:r>
              <a:rPr lang="fr-CH" sz="2800" dirty="0" err="1"/>
              <a:t>alt</a:t>
            </a:r>
            <a:r>
              <a:rPr lang="fr-CH" sz="2800" dirty="0"/>
              <a:t>  ≠ </a:t>
            </a:r>
            <a:r>
              <a:rPr lang="fr-CH" sz="2800" dirty="0" err="1"/>
              <a:t>jung</a:t>
            </a:r>
            <a:endParaRPr lang="fr-CH" sz="2800" dirty="0"/>
          </a:p>
          <a:p>
            <a:pPr marL="0" indent="0">
              <a:buNone/>
            </a:pPr>
            <a:endParaRPr lang="fr-CH" sz="2400" dirty="0"/>
          </a:p>
          <a:p>
            <a:pPr marL="0" indent="0">
              <a:buNone/>
            </a:pPr>
            <a:endParaRPr lang="fr-CH" sz="2000" dirty="0"/>
          </a:p>
          <a:p>
            <a:pPr marL="0" indent="0">
              <a:buNone/>
            </a:pPr>
            <a:endParaRPr lang="fr-CH" sz="1600" dirty="0"/>
          </a:p>
          <a:p>
            <a:pPr marL="0" indent="0">
              <a:buNone/>
            </a:pPr>
            <a:endParaRPr lang="fr-CH" sz="1600" dirty="0"/>
          </a:p>
          <a:p>
            <a:pPr marL="0" indent="0">
              <a:buNone/>
            </a:pPr>
            <a:endParaRPr lang="fr-CH" sz="1600" dirty="0"/>
          </a:p>
          <a:p>
            <a:pPr marL="0" indent="0">
              <a:buNone/>
            </a:pPr>
            <a:endParaRPr lang="fr-CH" dirty="0"/>
          </a:p>
          <a:p>
            <a:pPr marL="0" indent="0">
              <a:buNone/>
            </a:pP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3953929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fr-CH" sz="3200" b="1" dirty="0" err="1"/>
              <a:t>Adjektive</a:t>
            </a:r>
            <a:r>
              <a:rPr lang="fr-CH" sz="3200" b="1" dirty="0"/>
              <a:t>: </a:t>
            </a:r>
            <a:r>
              <a:rPr lang="fr-CH" sz="3200" dirty="0" err="1"/>
              <a:t>Deine</a:t>
            </a:r>
            <a:r>
              <a:rPr lang="fr-CH" sz="3200" dirty="0"/>
              <a:t> </a:t>
            </a:r>
            <a:r>
              <a:rPr lang="fr-CH" sz="3200" dirty="0" err="1"/>
              <a:t>Lehrerin</a:t>
            </a:r>
            <a:r>
              <a:rPr lang="fr-CH" sz="3200" dirty="0"/>
              <a:t> </a:t>
            </a:r>
            <a:r>
              <a:rPr lang="fr-CH" sz="3200" dirty="0" err="1"/>
              <a:t>liest</a:t>
            </a:r>
            <a:r>
              <a:rPr lang="fr-CH" sz="3200" dirty="0"/>
              <a:t> die </a:t>
            </a:r>
            <a:r>
              <a:rPr lang="fr-CH" sz="3200" dirty="0" err="1"/>
              <a:t>Adjektive</a:t>
            </a:r>
            <a:r>
              <a:rPr lang="fr-CH" sz="3200" dirty="0"/>
              <a:t> vor. Du hast </a:t>
            </a:r>
            <a:r>
              <a:rPr lang="fr-CH" sz="3200" b="1" dirty="0"/>
              <a:t>1 Minute </a:t>
            </a:r>
            <a:r>
              <a:rPr lang="fr-CH" sz="3200" dirty="0" err="1"/>
              <a:t>Zeit</a:t>
            </a:r>
            <a:r>
              <a:rPr lang="fr-CH" sz="3200" dirty="0"/>
              <a:t>, </a:t>
            </a:r>
            <a:r>
              <a:rPr lang="fr-CH" sz="3200" dirty="0" err="1"/>
              <a:t>um</a:t>
            </a:r>
            <a:r>
              <a:rPr lang="fr-CH" sz="3200" dirty="0"/>
              <a:t> die </a:t>
            </a:r>
            <a:r>
              <a:rPr lang="fr-CH" sz="3200" dirty="0" err="1"/>
              <a:t>Adjektive</a:t>
            </a:r>
            <a:r>
              <a:rPr lang="fr-CH" sz="3200" dirty="0"/>
              <a:t> </a:t>
            </a:r>
            <a:r>
              <a:rPr lang="fr-CH" sz="3200" dirty="0" err="1"/>
              <a:t>zu</a:t>
            </a:r>
            <a:r>
              <a:rPr lang="fr-CH" sz="3200" dirty="0"/>
              <a:t> </a:t>
            </a:r>
            <a:r>
              <a:rPr lang="fr-CH" sz="3200" b="1" dirty="0" err="1"/>
              <a:t>memorisieren</a:t>
            </a:r>
            <a:r>
              <a:rPr lang="fr-CH" sz="3200" dirty="0"/>
              <a:t>.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fr-CH" sz="2400" dirty="0"/>
          </a:p>
          <a:p>
            <a:pPr marL="0" indent="0">
              <a:buNone/>
            </a:pPr>
            <a:r>
              <a:rPr lang="fr-CH" sz="2800" dirty="0"/>
              <a:t>billig ≠  </a:t>
            </a:r>
            <a:r>
              <a:rPr lang="fr-CH" sz="2800" dirty="0" err="1"/>
              <a:t>teuer</a:t>
            </a:r>
            <a:r>
              <a:rPr lang="fr-CH" sz="2800" dirty="0"/>
              <a:t>			</a:t>
            </a:r>
            <a:r>
              <a:rPr lang="fr-CH" sz="2800" dirty="0" err="1"/>
              <a:t>nah</a:t>
            </a:r>
            <a:r>
              <a:rPr lang="fr-CH" sz="2800" dirty="0"/>
              <a:t>  ≠ </a:t>
            </a:r>
            <a:r>
              <a:rPr lang="fr-CH" sz="2800" dirty="0" err="1"/>
              <a:t>weit</a:t>
            </a:r>
            <a:endParaRPr lang="fr-CH" sz="2800" dirty="0"/>
          </a:p>
          <a:p>
            <a:pPr marL="0" indent="0">
              <a:buNone/>
            </a:pPr>
            <a:endParaRPr lang="fr-CH" sz="2800" dirty="0"/>
          </a:p>
          <a:p>
            <a:pPr marL="0" indent="0">
              <a:buNone/>
            </a:pPr>
            <a:r>
              <a:rPr lang="fr-CH" sz="2800" dirty="0" err="1"/>
              <a:t>stark</a:t>
            </a:r>
            <a:r>
              <a:rPr lang="fr-CH" sz="2800" dirty="0"/>
              <a:t>  ≠ </a:t>
            </a:r>
            <a:r>
              <a:rPr lang="fr-CH" sz="2800" dirty="0" err="1"/>
              <a:t>schwach</a:t>
            </a:r>
            <a:r>
              <a:rPr lang="fr-CH" sz="2800" dirty="0"/>
              <a:t> 			</a:t>
            </a:r>
            <a:r>
              <a:rPr lang="fr-CH" sz="2800" dirty="0" err="1"/>
              <a:t>gut</a:t>
            </a:r>
            <a:r>
              <a:rPr lang="fr-CH" sz="2800" dirty="0"/>
              <a:t>  ≠ </a:t>
            </a:r>
            <a:r>
              <a:rPr lang="fr-CH" sz="2800" dirty="0" err="1"/>
              <a:t>schlecht</a:t>
            </a:r>
            <a:endParaRPr lang="fr-CH" sz="2800" dirty="0"/>
          </a:p>
          <a:p>
            <a:pPr marL="0" indent="0">
              <a:buNone/>
            </a:pPr>
            <a:endParaRPr lang="fr-CH" sz="2800" dirty="0"/>
          </a:p>
          <a:p>
            <a:pPr marL="0" indent="0">
              <a:buNone/>
            </a:pPr>
            <a:r>
              <a:rPr lang="fr-CH" sz="2800" dirty="0" err="1"/>
              <a:t>wichtig</a:t>
            </a:r>
            <a:r>
              <a:rPr lang="fr-CH" sz="2800" dirty="0"/>
              <a:t>  ≠ </a:t>
            </a:r>
            <a:r>
              <a:rPr lang="fr-CH" sz="2800" dirty="0" err="1"/>
              <a:t>unwichtig</a:t>
            </a:r>
            <a:r>
              <a:rPr lang="fr-CH" sz="2800" dirty="0"/>
              <a:t>		</a:t>
            </a:r>
            <a:r>
              <a:rPr lang="fr-CH" sz="2800" dirty="0" err="1"/>
              <a:t>viel</a:t>
            </a:r>
            <a:r>
              <a:rPr lang="fr-CH" sz="2800" dirty="0"/>
              <a:t>  ≠ </a:t>
            </a:r>
            <a:r>
              <a:rPr lang="fr-CH" sz="2800" dirty="0" err="1" smtClean="0"/>
              <a:t>wenig</a:t>
            </a:r>
            <a:endParaRPr lang="fr-CH" sz="2800" dirty="0"/>
          </a:p>
          <a:p>
            <a:pPr marL="0" indent="0">
              <a:buNone/>
            </a:pPr>
            <a:endParaRPr lang="fr-CH" sz="2000" dirty="0"/>
          </a:p>
          <a:p>
            <a:pPr marL="0" indent="0">
              <a:buNone/>
            </a:pPr>
            <a:endParaRPr lang="fr-CH" sz="1600" dirty="0"/>
          </a:p>
          <a:p>
            <a:pPr marL="0" indent="0">
              <a:buNone/>
            </a:pPr>
            <a:endParaRPr lang="fr-CH" sz="1600" dirty="0"/>
          </a:p>
          <a:p>
            <a:pPr marL="0" indent="0">
              <a:buNone/>
            </a:pPr>
            <a:endParaRPr lang="fr-CH" sz="1600" dirty="0"/>
          </a:p>
          <a:p>
            <a:pPr marL="0" indent="0">
              <a:buNone/>
            </a:pPr>
            <a:endParaRPr lang="fr-CH" dirty="0"/>
          </a:p>
          <a:p>
            <a:pPr marL="0" indent="0">
              <a:buNone/>
            </a:pP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257658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fr-CH" sz="3200" dirty="0"/>
              <a:t>Du hast </a:t>
            </a:r>
            <a:r>
              <a:rPr lang="fr-CH" sz="3200" dirty="0" err="1"/>
              <a:t>jetzt</a:t>
            </a:r>
            <a:r>
              <a:rPr lang="fr-CH" sz="3200" dirty="0"/>
              <a:t> </a:t>
            </a:r>
            <a:r>
              <a:rPr lang="fr-CH" sz="3200" b="1" dirty="0"/>
              <a:t>1 Minute Zeit</a:t>
            </a:r>
            <a:r>
              <a:rPr lang="fr-CH" sz="3200" dirty="0"/>
              <a:t>, </a:t>
            </a:r>
            <a:r>
              <a:rPr lang="fr-CH" sz="3200" dirty="0" err="1"/>
              <a:t>um</a:t>
            </a:r>
            <a:r>
              <a:rPr lang="fr-CH" sz="3200" dirty="0"/>
              <a:t> die 6 </a:t>
            </a:r>
            <a:r>
              <a:rPr lang="fr-CH" sz="3200" dirty="0" err="1"/>
              <a:t>Adjektivpaare</a:t>
            </a:r>
            <a:r>
              <a:rPr lang="fr-CH" sz="3200" dirty="0"/>
              <a:t> </a:t>
            </a:r>
            <a:r>
              <a:rPr lang="fr-CH" sz="3200" dirty="0" err="1"/>
              <a:t>auf</a:t>
            </a:r>
            <a:r>
              <a:rPr lang="fr-CH" sz="3200" dirty="0"/>
              <a:t> </a:t>
            </a:r>
            <a:r>
              <a:rPr lang="fr-CH" sz="3200" dirty="0" err="1"/>
              <a:t>dein</a:t>
            </a:r>
            <a:r>
              <a:rPr lang="fr-CH" sz="3200" dirty="0"/>
              <a:t> </a:t>
            </a:r>
            <a:r>
              <a:rPr lang="fr-CH" sz="3200" dirty="0" err="1"/>
              <a:t>Notizblatt</a:t>
            </a:r>
            <a:r>
              <a:rPr lang="fr-CH" sz="3200" dirty="0"/>
              <a:t> </a:t>
            </a:r>
            <a:r>
              <a:rPr lang="fr-CH" sz="3200" dirty="0" err="1"/>
              <a:t>zu</a:t>
            </a:r>
            <a:r>
              <a:rPr lang="fr-CH" sz="3200" dirty="0"/>
              <a:t> </a:t>
            </a:r>
            <a:r>
              <a:rPr lang="fr-CH" sz="3200" dirty="0" err="1"/>
              <a:t>notieren</a:t>
            </a:r>
            <a:r>
              <a:rPr lang="fr-CH" sz="3200" dirty="0"/>
              <a:t>.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fr-CH" dirty="0"/>
              <a:t>… </a:t>
            </a:r>
          </a:p>
          <a:p>
            <a:pPr marL="514350" indent="-514350">
              <a:buAutoNum type="arabicPeriod"/>
            </a:pPr>
            <a:r>
              <a:rPr lang="fr-CH" dirty="0"/>
              <a:t>…</a:t>
            </a:r>
          </a:p>
          <a:p>
            <a:pPr marL="514350" indent="-514350">
              <a:buAutoNum type="arabicPeriod"/>
            </a:pPr>
            <a:r>
              <a:rPr lang="fr-CH" dirty="0"/>
              <a:t>…</a:t>
            </a:r>
          </a:p>
          <a:p>
            <a:pPr marL="514350" indent="-514350">
              <a:buAutoNum type="arabicPeriod"/>
            </a:pPr>
            <a:r>
              <a:rPr lang="fr-CH" dirty="0"/>
              <a:t>…</a:t>
            </a:r>
          </a:p>
          <a:p>
            <a:pPr marL="0" indent="0">
              <a:buNone/>
            </a:pPr>
            <a:r>
              <a:rPr lang="fr-CH" dirty="0"/>
              <a:t>5. …</a:t>
            </a:r>
          </a:p>
          <a:p>
            <a:pPr marL="0" indent="0">
              <a:buNone/>
            </a:pPr>
            <a:r>
              <a:rPr lang="fr-CH" dirty="0"/>
              <a:t>6. …</a:t>
            </a:r>
          </a:p>
        </p:txBody>
      </p:sp>
    </p:spTree>
    <p:extLst>
      <p:ext uri="{BB962C8B-B14F-4D97-AF65-F5344CB8AC3E}">
        <p14:creationId xmlns:p14="http://schemas.microsoft.com/office/powerpoint/2010/main" val="2239189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D3E2CCA881C5A4BB4C375D8F47C03F4" ma:contentTypeVersion="13" ma:contentTypeDescription="Crée un document." ma:contentTypeScope="" ma:versionID="cea544178e6a928fa5bd3bccb4642213">
  <xsd:schema xmlns:xsd="http://www.w3.org/2001/XMLSchema" xmlns:xs="http://www.w3.org/2001/XMLSchema" xmlns:p="http://schemas.microsoft.com/office/2006/metadata/properties" xmlns:ns2="8f07c2da-25a3-4d6c-937a-14bdf57fffca" xmlns:ns3="34cc6c09-5d28-4d69-8565-62677f6fd6fd" targetNamespace="http://schemas.microsoft.com/office/2006/metadata/properties" ma:root="true" ma:fieldsID="8fee0c55a9e51678fc3012886c163061" ns2:_="" ns3:_="">
    <xsd:import namespace="8f07c2da-25a3-4d6c-937a-14bdf57fffca"/>
    <xsd:import namespace="34cc6c09-5d28-4d69-8565-62677f6fd6f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07c2da-25a3-4d6c-937a-14bdf57fffc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cc6c09-5d28-4d69-8565-62677f6fd6fd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F3C5E22-0B2B-4A56-B971-6146DC6556E0}"/>
</file>

<file path=customXml/itemProps2.xml><?xml version="1.0" encoding="utf-8"?>
<ds:datastoreItem xmlns:ds="http://schemas.openxmlformats.org/officeDocument/2006/customXml" ds:itemID="{10BDF32A-AB17-48E1-B724-9435EC0517B8}"/>
</file>

<file path=customXml/itemProps3.xml><?xml version="1.0" encoding="utf-8"?>
<ds:datastoreItem xmlns:ds="http://schemas.openxmlformats.org/officeDocument/2006/customXml" ds:itemID="{DCB204EA-7C55-4A85-8D33-07765F9ACC06}"/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183</Words>
  <Application>Microsoft Office PowerPoint</Application>
  <PresentationFormat>Affichage à l'écran (4:3)</PresentationFormat>
  <Paragraphs>70</Paragraphs>
  <Slides>10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Thème Office</vt:lpstr>
      <vt:lpstr>Genial klick Kapitel 2</vt:lpstr>
      <vt:lpstr>Sportarten: Deine Lehrerin liest die Sportarten vor. Du hast 1 Minute Zeit, um die Sportarten zu memorisieren. </vt:lpstr>
      <vt:lpstr>Du hast jetzt 2 Minuten Zeit, um die 12 Sportarten auf dein Notizblatt zu notieren. </vt:lpstr>
      <vt:lpstr>Korrigiere jetzt und mache deine Liste komplett.  </vt:lpstr>
      <vt:lpstr>Adjektive: Deine Lehrerin liest die Adjektive vor. Du hast 1 Minute Zeit, um die Adjektive zu memorisieren. </vt:lpstr>
      <vt:lpstr>Du hast jetzt 1 Minute Zeit, um die 6 Adjektivpaare auf dein Notizblatt zu notieren. </vt:lpstr>
      <vt:lpstr>Korrigiere jetzt und mache deine Liste komplett. </vt:lpstr>
      <vt:lpstr>Adjektive: Deine Lehrerin liest die Adjektive vor. Du hast 1 Minute Zeit, um die Adjektive zu memorisieren. </vt:lpstr>
      <vt:lpstr>Du hast jetzt 1 Minute Zeit, um die 6 Adjektivpaare auf dein Notizblatt zu notieren. </vt:lpstr>
      <vt:lpstr>Korrigiere jetzt und mache deine Liste komplett. </vt:lpstr>
    </vt:vector>
  </TitlesOfParts>
  <Company>CO ESTAVAYER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Angelika Kasdi</dc:creator>
  <cp:lastModifiedBy>Angelika Kasdi</cp:lastModifiedBy>
  <cp:revision>12</cp:revision>
  <dcterms:created xsi:type="dcterms:W3CDTF">2020-10-23T09:52:59Z</dcterms:created>
  <dcterms:modified xsi:type="dcterms:W3CDTF">2020-11-26T15:29:22Z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0x0101005D3E2CCA881C5A4BB4C375D8F47C03F4</vt:lpwstr>
  </property>
</Properties>
</file>