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5" r:id="rId26"/>
    <p:sldId id="296" r:id="rId27"/>
    <p:sldId id="297" r:id="rId28"/>
    <p:sldId id="298" r:id="rId29"/>
    <p:sldId id="301" r:id="rId30"/>
    <p:sldId id="302" r:id="rId31"/>
    <p:sldId id="303" r:id="rId32"/>
    <p:sldId id="305" r:id="rId33"/>
    <p:sldId id="306" r:id="rId34"/>
    <p:sldId id="307" r:id="rId35"/>
    <p:sldId id="308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0"/>
    <p:restoredTop sz="94407"/>
  </p:normalViewPr>
  <p:slideViewPr>
    <p:cSldViewPr snapToGrid="0" snapToObjects="1">
      <p:cViewPr varScale="1">
        <p:scale>
          <a:sx n="146" d="100"/>
          <a:sy n="146" d="100"/>
        </p:scale>
        <p:origin x="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884DC74-3979-994A-A60B-AFF58FAAC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71" y="0"/>
            <a:ext cx="11326091" cy="6858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85" y="-167268"/>
            <a:ext cx="2154044" cy="1325563"/>
          </a:xfrm>
        </p:spPr>
        <p:txBody>
          <a:bodyPr/>
          <a:lstStyle/>
          <a:p>
            <a:r>
              <a:rPr lang="fr-FR" dirty="0" err="1"/>
              <a:t>Kapitel</a:t>
            </a:r>
            <a:r>
              <a:rPr lang="fr-FR" dirty="0"/>
              <a:t>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EEBD79-B5A4-A34A-A04B-EDAF478B28D5}"/>
              </a:ext>
            </a:extLst>
          </p:cNvPr>
          <p:cNvSpPr txBox="1"/>
          <p:nvPr/>
        </p:nvSpPr>
        <p:spPr>
          <a:xfrm>
            <a:off x="4605454" y="3604400"/>
            <a:ext cx="710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</a:t>
            </a:r>
            <a:r>
              <a:rPr lang="fr-FR" sz="2400" b="1" dirty="0" err="1">
                <a:solidFill>
                  <a:schemeClr val="accent1"/>
                </a:solidFill>
              </a:rPr>
              <a:t>Österreich</a:t>
            </a:r>
            <a:r>
              <a:rPr lang="fr-FR" sz="2400" b="1" dirty="0">
                <a:solidFill>
                  <a:schemeClr val="accent1"/>
                </a:solidFill>
              </a:rPr>
              <a:t>, in </a:t>
            </a:r>
            <a:r>
              <a:rPr lang="fr-FR" sz="2400" b="1" dirty="0" err="1">
                <a:solidFill>
                  <a:schemeClr val="accent1"/>
                </a:solidFill>
              </a:rPr>
              <a:t>England</a:t>
            </a:r>
            <a:r>
              <a:rPr lang="fr-FR" sz="2400" b="1" dirty="0">
                <a:solidFill>
                  <a:schemeClr val="accent1"/>
                </a:solidFill>
              </a:rPr>
              <a:t>, in Bern, in Locarno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ABA929-D519-3B4B-8A08-DA50906FB162}"/>
              </a:ext>
            </a:extLst>
          </p:cNvPr>
          <p:cNvSpPr txBox="1"/>
          <p:nvPr/>
        </p:nvSpPr>
        <p:spPr>
          <a:xfrm>
            <a:off x="4605454" y="4202555"/>
            <a:ext cx="745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den USA, in der </a:t>
            </a:r>
            <a:r>
              <a:rPr lang="fr-FR" sz="2400" b="1" dirty="0" err="1">
                <a:solidFill>
                  <a:schemeClr val="accent1"/>
                </a:solidFill>
              </a:rPr>
              <a:t>Türkei</a:t>
            </a:r>
            <a:r>
              <a:rPr lang="fr-FR" sz="2400" b="1" dirty="0">
                <a:solidFill>
                  <a:schemeClr val="accent1"/>
                </a:solidFill>
              </a:rPr>
              <a:t>, in den Bergen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12E9116-1BB1-DC45-B299-2D9561B9EC86}"/>
              </a:ext>
            </a:extLst>
          </p:cNvPr>
          <p:cNvSpPr txBox="1"/>
          <p:nvPr/>
        </p:nvSpPr>
        <p:spPr>
          <a:xfrm>
            <a:off x="4605454" y="4762695"/>
            <a:ext cx="745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Fluss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Meer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See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CF4A318-0E57-EE4A-A659-AE3ADF4F57B3}"/>
              </a:ext>
            </a:extLst>
          </p:cNvPr>
          <p:cNvSpPr txBox="1"/>
          <p:nvPr/>
        </p:nvSpPr>
        <p:spPr>
          <a:xfrm>
            <a:off x="8844692" y="5304236"/>
            <a:ext cx="334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Kino,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Ferienlager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06F96BB-479F-A847-BBB4-4388C1D77EE6}"/>
              </a:ext>
            </a:extLst>
          </p:cNvPr>
          <p:cNvSpPr txBox="1"/>
          <p:nvPr/>
        </p:nvSpPr>
        <p:spPr>
          <a:xfrm>
            <a:off x="4605453" y="5788924"/>
            <a:ext cx="745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bei</a:t>
            </a:r>
            <a:r>
              <a:rPr lang="fr-FR" sz="2400" b="1" dirty="0">
                <a:solidFill>
                  <a:schemeClr val="accent1"/>
                </a:solidFill>
              </a:rPr>
              <a:t> Oma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oder</a:t>
            </a:r>
            <a:r>
              <a:rPr lang="fr-FR" sz="2400" b="1" dirty="0">
                <a:solidFill>
                  <a:schemeClr val="accent1"/>
                </a:solidFill>
              </a:rPr>
              <a:t> Opa, </a:t>
            </a:r>
            <a:r>
              <a:rPr lang="fr-FR" sz="2400" b="1" dirty="0" err="1">
                <a:solidFill>
                  <a:schemeClr val="accent1"/>
                </a:solidFill>
              </a:rPr>
              <a:t>bei</a:t>
            </a:r>
            <a:r>
              <a:rPr lang="fr-FR" sz="2400" b="1" dirty="0">
                <a:solidFill>
                  <a:schemeClr val="accent1"/>
                </a:solidFill>
              </a:rPr>
              <a:t> Tante Maria, </a:t>
            </a:r>
            <a:r>
              <a:rPr lang="fr-FR" sz="2400" b="1" dirty="0" err="1">
                <a:solidFill>
                  <a:schemeClr val="accent1"/>
                </a:solidFill>
              </a:rPr>
              <a:t>bei</a:t>
            </a:r>
            <a:r>
              <a:rPr lang="fr-FR" sz="2400" b="1" dirty="0">
                <a:solidFill>
                  <a:schemeClr val="accent1"/>
                </a:solidFill>
              </a:rPr>
              <a:t> Anna</a:t>
            </a:r>
          </a:p>
        </p:txBody>
      </p:sp>
    </p:spTree>
    <p:extLst>
      <p:ext uri="{BB962C8B-B14F-4D97-AF65-F5344CB8AC3E}">
        <p14:creationId xmlns:p14="http://schemas.microsoft.com/office/powerpoint/2010/main" val="7841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E6F6B0-DAF7-D549-BE36-6302A8FB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7" y="0"/>
            <a:ext cx="1042006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EC8684-19C7-714D-8009-91C758FE1BF5}"/>
              </a:ext>
            </a:extLst>
          </p:cNvPr>
          <p:cNvSpPr txBox="1"/>
          <p:nvPr/>
        </p:nvSpPr>
        <p:spPr>
          <a:xfrm>
            <a:off x="1665249" y="3053868"/>
            <a:ext cx="42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A615F0-7708-D54D-94DA-9E3E2ED91CAE}"/>
              </a:ext>
            </a:extLst>
          </p:cNvPr>
          <p:cNvSpPr txBox="1"/>
          <p:nvPr/>
        </p:nvSpPr>
        <p:spPr>
          <a:xfrm>
            <a:off x="1665249" y="1983350"/>
            <a:ext cx="33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20AA72-20D2-8F4E-832E-1AA98953240F}"/>
              </a:ext>
            </a:extLst>
          </p:cNvPr>
          <p:cNvSpPr txBox="1"/>
          <p:nvPr/>
        </p:nvSpPr>
        <p:spPr>
          <a:xfrm>
            <a:off x="1665249" y="4600170"/>
            <a:ext cx="33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8AB81D-A38F-4D40-8F7C-B85BFB3B3B98}"/>
              </a:ext>
            </a:extLst>
          </p:cNvPr>
          <p:cNvSpPr txBox="1"/>
          <p:nvPr/>
        </p:nvSpPr>
        <p:spPr>
          <a:xfrm>
            <a:off x="1665249" y="4044761"/>
            <a:ext cx="33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8382BF-E52B-7E42-BFA7-89773F63EC14}"/>
              </a:ext>
            </a:extLst>
          </p:cNvPr>
          <p:cNvSpPr txBox="1"/>
          <p:nvPr/>
        </p:nvSpPr>
        <p:spPr>
          <a:xfrm>
            <a:off x="1665248" y="2478796"/>
            <a:ext cx="33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8DD18A-EC88-A546-B43B-03CBD03CBE02}"/>
              </a:ext>
            </a:extLst>
          </p:cNvPr>
          <p:cNvSpPr txBox="1"/>
          <p:nvPr/>
        </p:nvSpPr>
        <p:spPr>
          <a:xfrm>
            <a:off x="1665247" y="1448091"/>
            <a:ext cx="33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65BD64-3CA8-3F42-96A8-562B8435A491}"/>
              </a:ext>
            </a:extLst>
          </p:cNvPr>
          <p:cNvSpPr txBox="1"/>
          <p:nvPr/>
        </p:nvSpPr>
        <p:spPr>
          <a:xfrm>
            <a:off x="1665246" y="3541388"/>
            <a:ext cx="33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070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7372D8-5913-8043-9C84-1078E2931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96"/>
            <a:ext cx="12192000" cy="13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92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0D9AE62-5D45-874C-8C45-511139592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58" y="0"/>
            <a:ext cx="1133028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2822B5-1538-1340-BF70-0A6A281C11C1}"/>
              </a:ext>
            </a:extLst>
          </p:cNvPr>
          <p:cNvSpPr txBox="1"/>
          <p:nvPr/>
        </p:nvSpPr>
        <p:spPr>
          <a:xfrm>
            <a:off x="4865648" y="1370034"/>
            <a:ext cx="52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8878D1-9356-E14C-871B-963C50C7CDF5}"/>
              </a:ext>
            </a:extLst>
          </p:cNvPr>
          <p:cNvSpPr txBox="1"/>
          <p:nvPr/>
        </p:nvSpPr>
        <p:spPr>
          <a:xfrm>
            <a:off x="8474925" y="1370034"/>
            <a:ext cx="102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5EA08D-D7CA-AE46-A3F3-B0823B71638E}"/>
              </a:ext>
            </a:extLst>
          </p:cNvPr>
          <p:cNvSpPr txBox="1"/>
          <p:nvPr/>
        </p:nvSpPr>
        <p:spPr>
          <a:xfrm>
            <a:off x="9965472" y="1339691"/>
            <a:ext cx="102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chen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A9061D-3509-FC40-A9FB-E76F94647011}"/>
              </a:ext>
            </a:extLst>
          </p:cNvPr>
          <p:cNvSpPr txBox="1"/>
          <p:nvPr/>
        </p:nvSpPr>
        <p:spPr>
          <a:xfrm>
            <a:off x="3295184" y="1801356"/>
            <a:ext cx="62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be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43CF5B-4166-924D-AD6C-4134B070CF5F}"/>
              </a:ext>
            </a:extLst>
          </p:cNvPr>
          <p:cNvSpPr txBox="1"/>
          <p:nvPr/>
        </p:nvSpPr>
        <p:spPr>
          <a:xfrm>
            <a:off x="5454803" y="1801356"/>
            <a:ext cx="102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milie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C9E92B-82D3-EA44-B57A-E3493323E725}"/>
              </a:ext>
            </a:extLst>
          </p:cNvPr>
          <p:cNvSpPr txBox="1"/>
          <p:nvPr/>
        </p:nvSpPr>
        <p:spPr>
          <a:xfrm>
            <a:off x="7841487" y="1826557"/>
            <a:ext cx="102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hnt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681B71-11AA-7C46-BA18-2572F7F41ED3}"/>
              </a:ext>
            </a:extLst>
          </p:cNvPr>
          <p:cNvSpPr txBox="1"/>
          <p:nvPr/>
        </p:nvSpPr>
        <p:spPr>
          <a:xfrm>
            <a:off x="9177449" y="1801355"/>
            <a:ext cx="392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D5E671-CCC3-B24B-A601-10E525C299BA}"/>
              </a:ext>
            </a:extLst>
          </p:cNvPr>
          <p:cNvSpPr txBox="1"/>
          <p:nvPr/>
        </p:nvSpPr>
        <p:spPr>
          <a:xfrm>
            <a:off x="10930374" y="1801355"/>
            <a:ext cx="45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E3539F-BBD9-7E45-85F4-D651F1C2D5D8}"/>
              </a:ext>
            </a:extLst>
          </p:cNvPr>
          <p:cNvSpPr txBox="1"/>
          <p:nvPr/>
        </p:nvSpPr>
        <p:spPr>
          <a:xfrm>
            <a:off x="3505197" y="2274171"/>
            <a:ext cx="30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1BB2879-8C3C-DB46-BA0C-44028344CE9C}"/>
              </a:ext>
            </a:extLst>
          </p:cNvPr>
          <p:cNvSpPr txBox="1"/>
          <p:nvPr/>
        </p:nvSpPr>
        <p:spPr>
          <a:xfrm>
            <a:off x="5206080" y="2263020"/>
            <a:ext cx="102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89F05DD-7B18-6349-A4ED-7580105D13B3}"/>
              </a:ext>
            </a:extLst>
          </p:cNvPr>
          <p:cNvSpPr txBox="1"/>
          <p:nvPr/>
        </p:nvSpPr>
        <p:spPr>
          <a:xfrm>
            <a:off x="6388718" y="2263019"/>
            <a:ext cx="49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16D0F94-9AD8-EF42-B38A-40F9CC99B178}"/>
              </a:ext>
            </a:extLst>
          </p:cNvPr>
          <p:cNvSpPr txBox="1"/>
          <p:nvPr/>
        </p:nvSpPr>
        <p:spPr>
          <a:xfrm>
            <a:off x="8759441" y="2263019"/>
            <a:ext cx="4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94593EC-4A8E-754B-B7CB-8B1FA5AA9683}"/>
              </a:ext>
            </a:extLst>
          </p:cNvPr>
          <p:cNvSpPr txBox="1"/>
          <p:nvPr/>
        </p:nvSpPr>
        <p:spPr>
          <a:xfrm>
            <a:off x="10579138" y="2274170"/>
            <a:ext cx="4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EA69507-60E1-AD4D-9557-AA68E0B90C33}"/>
              </a:ext>
            </a:extLst>
          </p:cNvPr>
          <p:cNvSpPr txBox="1"/>
          <p:nvPr/>
        </p:nvSpPr>
        <p:spPr>
          <a:xfrm>
            <a:off x="1986934" y="2735835"/>
            <a:ext cx="57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ED45D11-42E4-DA4D-A5C1-D0D0D92DB2F2}"/>
              </a:ext>
            </a:extLst>
          </p:cNvPr>
          <p:cNvSpPr txBox="1"/>
          <p:nvPr/>
        </p:nvSpPr>
        <p:spPr>
          <a:xfrm>
            <a:off x="3270255" y="2724684"/>
            <a:ext cx="53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CDA846B-FB41-0D42-8DB9-D7845A9C5320}"/>
              </a:ext>
            </a:extLst>
          </p:cNvPr>
          <p:cNvSpPr txBox="1"/>
          <p:nvPr/>
        </p:nvSpPr>
        <p:spPr>
          <a:xfrm>
            <a:off x="4812759" y="2735835"/>
            <a:ext cx="53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ei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CD6F6F-CC61-FD44-ABE3-10A7A251AE17}"/>
              </a:ext>
            </a:extLst>
          </p:cNvPr>
          <p:cNvSpPr txBox="1"/>
          <p:nvPr/>
        </p:nvSpPr>
        <p:spPr>
          <a:xfrm>
            <a:off x="6654970" y="2735835"/>
            <a:ext cx="9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sisch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41F2BD1-AD96-134E-9696-5D2A67D5DAAD}"/>
              </a:ext>
            </a:extLst>
          </p:cNvPr>
          <p:cNvSpPr txBox="1"/>
          <p:nvPr/>
        </p:nvSpPr>
        <p:spPr>
          <a:xfrm>
            <a:off x="9630325" y="2735835"/>
            <a:ext cx="67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ADC4D90-5310-F04E-BD9B-D4EF99A36078}"/>
              </a:ext>
            </a:extLst>
          </p:cNvPr>
          <p:cNvSpPr txBox="1"/>
          <p:nvPr/>
        </p:nvSpPr>
        <p:spPr>
          <a:xfrm>
            <a:off x="2621624" y="3198167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70ECBE-A0E1-9646-B55C-84A58E31B029}"/>
              </a:ext>
            </a:extLst>
          </p:cNvPr>
          <p:cNvSpPr txBox="1"/>
          <p:nvPr/>
        </p:nvSpPr>
        <p:spPr>
          <a:xfrm>
            <a:off x="2199474" y="3659832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68973EE-05CD-3440-9C87-E1FE1F407088}"/>
              </a:ext>
            </a:extLst>
          </p:cNvPr>
          <p:cNvSpPr txBox="1"/>
          <p:nvPr/>
        </p:nvSpPr>
        <p:spPr>
          <a:xfrm>
            <a:off x="3968090" y="3659831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9B6BEBA-BD97-D34A-9C8B-64F40E1EA4B3}"/>
              </a:ext>
            </a:extLst>
          </p:cNvPr>
          <p:cNvSpPr txBox="1"/>
          <p:nvPr/>
        </p:nvSpPr>
        <p:spPr>
          <a:xfrm>
            <a:off x="5787538" y="3659830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420DD67-F731-F74C-BA3E-C4A2AD337D4C}"/>
              </a:ext>
            </a:extLst>
          </p:cNvPr>
          <p:cNvSpPr txBox="1"/>
          <p:nvPr/>
        </p:nvSpPr>
        <p:spPr>
          <a:xfrm>
            <a:off x="9325103" y="3631604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ckt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974DE17-1F04-E948-AD8E-7AA5AAFA18F8}"/>
              </a:ext>
            </a:extLst>
          </p:cNvPr>
          <p:cNvSpPr txBox="1"/>
          <p:nvPr/>
        </p:nvSpPr>
        <p:spPr>
          <a:xfrm>
            <a:off x="10543122" y="3659830"/>
            <a:ext cx="844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mmt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EB55793-32AE-B247-93B6-80A28651ADC3}"/>
              </a:ext>
            </a:extLst>
          </p:cNvPr>
          <p:cNvSpPr txBox="1"/>
          <p:nvPr/>
        </p:nvSpPr>
        <p:spPr>
          <a:xfrm>
            <a:off x="3407015" y="4109996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10BD737-33FB-BE47-B2B1-4A4837A53538}"/>
              </a:ext>
            </a:extLst>
          </p:cNvPr>
          <p:cNvSpPr txBox="1"/>
          <p:nvPr/>
        </p:nvSpPr>
        <p:spPr>
          <a:xfrm>
            <a:off x="4561100" y="4101636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nn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D3E2CB1-9601-CA4B-A7CB-339B723D877E}"/>
              </a:ext>
            </a:extLst>
          </p:cNvPr>
          <p:cNvSpPr txBox="1"/>
          <p:nvPr/>
        </p:nvSpPr>
        <p:spPr>
          <a:xfrm>
            <a:off x="6169678" y="4101636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all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57C5B8-6212-F447-A10B-8233FD0BECB3}"/>
              </a:ext>
            </a:extLst>
          </p:cNvPr>
          <p:cNvSpPr txBox="1"/>
          <p:nvPr/>
        </p:nvSpPr>
        <p:spPr>
          <a:xfrm>
            <a:off x="2749243" y="4560161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4FCEFB5-3459-0845-A8D5-B62BB25B1C90}"/>
              </a:ext>
            </a:extLst>
          </p:cNvPr>
          <p:cNvSpPr txBox="1"/>
          <p:nvPr/>
        </p:nvSpPr>
        <p:spPr>
          <a:xfrm>
            <a:off x="3765268" y="4583478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132AC69-099A-A746-A914-70BEA1FA9C54}"/>
              </a:ext>
            </a:extLst>
          </p:cNvPr>
          <p:cNvSpPr txBox="1"/>
          <p:nvPr/>
        </p:nvSpPr>
        <p:spPr>
          <a:xfrm>
            <a:off x="8312018" y="4571661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ben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8BAE07B-71A0-1043-B03D-D647656D108E}"/>
              </a:ext>
            </a:extLst>
          </p:cNvPr>
          <p:cNvSpPr txBox="1"/>
          <p:nvPr/>
        </p:nvSpPr>
        <p:spPr>
          <a:xfrm>
            <a:off x="1977699" y="5021826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cht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B5E2FDF-D52F-8949-B46B-BF8FC6E01324}"/>
              </a:ext>
            </a:extLst>
          </p:cNvPr>
          <p:cNvSpPr txBox="1"/>
          <p:nvPr/>
        </p:nvSpPr>
        <p:spPr>
          <a:xfrm>
            <a:off x="3981761" y="5033643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8530EE1-990F-A74D-8D19-D27551CDE966}"/>
              </a:ext>
            </a:extLst>
          </p:cNvPr>
          <p:cNvSpPr txBox="1"/>
          <p:nvPr/>
        </p:nvSpPr>
        <p:spPr>
          <a:xfrm>
            <a:off x="5493869" y="5018153"/>
            <a:ext cx="7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ert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AB_Track_05_K01_U6c_1" descr="gk10_11_Bd1_AB_Track_05_K01_U6c_1">
            <a:hlinkClick r:id="" action="ppaction://media"/>
            <a:extLst>
              <a:ext uri="{FF2B5EF4-FFF2-40B4-BE49-F238E27FC236}">
                <a16:creationId xmlns:a16="http://schemas.microsoft.com/office/drawing/2014/main" id="{F3A91DD9-7F39-6844-8430-BDE6D3F4D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028" y="59333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E3044A9-BD47-6448-AB13-176BCE10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8" y="87961"/>
            <a:ext cx="12192000" cy="18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9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D3C5097-4315-E14D-97CA-658E1D73A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86" y="0"/>
            <a:ext cx="11197828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8CCAEF-DC84-4B44-A2B5-D9A2CF4D9EDF}"/>
              </a:ext>
            </a:extLst>
          </p:cNvPr>
          <p:cNvSpPr txBox="1"/>
          <p:nvPr/>
        </p:nvSpPr>
        <p:spPr>
          <a:xfrm>
            <a:off x="789991" y="4730348"/>
            <a:ext cx="416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Natur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Traumstrände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9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D617CA9-831C-4849-B4FC-F1B61E87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804"/>
            <a:ext cx="12192000" cy="37840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BB80A0-457A-5B41-A4E7-19FFB60677F1}"/>
              </a:ext>
            </a:extLst>
          </p:cNvPr>
          <p:cNvSpPr txBox="1"/>
          <p:nvPr/>
        </p:nvSpPr>
        <p:spPr>
          <a:xfrm>
            <a:off x="243581" y="711804"/>
            <a:ext cx="416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 in Uruguay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594882-4E7D-4148-8955-C4C1C8FD3410}"/>
              </a:ext>
            </a:extLst>
          </p:cNvPr>
          <p:cNvSpPr txBox="1"/>
          <p:nvPr/>
        </p:nvSpPr>
        <p:spPr>
          <a:xfrm>
            <a:off x="243580" y="2812338"/>
            <a:ext cx="416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15. </a:t>
            </a:r>
            <a:r>
              <a:rPr lang="fr-FR" sz="2400" b="1">
                <a:solidFill>
                  <a:schemeClr val="accent1"/>
                </a:solidFill>
              </a:rPr>
              <a:t>Geburtstag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80BA46-FA98-164A-B472-8DB93410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665"/>
            <a:ext cx="12192000" cy="323747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4251B-B7DA-5041-A830-DCFB9A8C0D7E}"/>
              </a:ext>
            </a:extLst>
          </p:cNvPr>
          <p:cNvSpPr/>
          <p:nvPr/>
        </p:nvSpPr>
        <p:spPr>
          <a:xfrm>
            <a:off x="9858704" y="998483"/>
            <a:ext cx="1566041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79C13E-4C36-B34F-8A21-1E4816B7AA6F}"/>
              </a:ext>
            </a:extLst>
          </p:cNvPr>
          <p:cNvSpPr/>
          <p:nvPr/>
        </p:nvSpPr>
        <p:spPr>
          <a:xfrm>
            <a:off x="4187733" y="1345325"/>
            <a:ext cx="1800472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4558D-4848-9347-B137-3C314232AD87}"/>
              </a:ext>
            </a:extLst>
          </p:cNvPr>
          <p:cNvSpPr/>
          <p:nvPr/>
        </p:nvSpPr>
        <p:spPr>
          <a:xfrm>
            <a:off x="9858704" y="1643590"/>
            <a:ext cx="1181004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B60C04-98A9-6F47-BB29-200DA2279060}"/>
              </a:ext>
            </a:extLst>
          </p:cNvPr>
          <p:cNvSpPr/>
          <p:nvPr/>
        </p:nvSpPr>
        <p:spPr>
          <a:xfrm>
            <a:off x="6264296" y="1928583"/>
            <a:ext cx="1374290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58E2A2-F2DE-BA4A-856E-27153F4FEC3F}"/>
              </a:ext>
            </a:extLst>
          </p:cNvPr>
          <p:cNvSpPr/>
          <p:nvPr/>
        </p:nvSpPr>
        <p:spPr>
          <a:xfrm>
            <a:off x="4187733" y="2251985"/>
            <a:ext cx="1265213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5897AA-78BC-DA4D-8952-93852D6A107E}"/>
              </a:ext>
            </a:extLst>
          </p:cNvPr>
          <p:cNvSpPr/>
          <p:nvPr/>
        </p:nvSpPr>
        <p:spPr>
          <a:xfrm>
            <a:off x="2621692" y="2874737"/>
            <a:ext cx="3031976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2D9D2D-28E0-6843-A9C4-D67DC0EB9645}"/>
              </a:ext>
            </a:extLst>
          </p:cNvPr>
          <p:cNvSpPr/>
          <p:nvPr/>
        </p:nvSpPr>
        <p:spPr>
          <a:xfrm>
            <a:off x="6264296" y="2874737"/>
            <a:ext cx="5299519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BDB5F-F218-0F4A-90CA-8D8588F4DBF8}"/>
              </a:ext>
            </a:extLst>
          </p:cNvPr>
          <p:cNvSpPr/>
          <p:nvPr/>
        </p:nvSpPr>
        <p:spPr>
          <a:xfrm>
            <a:off x="628185" y="3221579"/>
            <a:ext cx="6430537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559361D-F0DC-0F42-97A7-A78D9605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121"/>
            <a:ext cx="12192000" cy="21225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EBF29A-8A58-7F49-BDD3-E207F6ADBE07}"/>
              </a:ext>
            </a:extLst>
          </p:cNvPr>
          <p:cNvSpPr txBox="1"/>
          <p:nvPr/>
        </p:nvSpPr>
        <p:spPr>
          <a:xfrm>
            <a:off x="1812072" y="898107"/>
            <a:ext cx="919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Nina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F7F0BCB-3B6F-C24C-A095-F0B38832CD41}"/>
              </a:ext>
            </a:extLst>
          </p:cNvPr>
          <p:cNvSpPr txBox="1"/>
          <p:nvPr/>
        </p:nvSpPr>
        <p:spPr>
          <a:xfrm>
            <a:off x="5783764" y="898107"/>
            <a:ext cx="173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Uruguay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FB9546-76E2-2844-AFDF-A04382515FC7}"/>
              </a:ext>
            </a:extLst>
          </p:cNvPr>
          <p:cNvSpPr txBox="1"/>
          <p:nvPr/>
        </p:nvSpPr>
        <p:spPr>
          <a:xfrm>
            <a:off x="9840950" y="898106"/>
            <a:ext cx="919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2017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FA9450-3D40-D849-946B-8447D57113CD}"/>
              </a:ext>
            </a:extLst>
          </p:cNvPr>
          <p:cNvSpPr txBox="1"/>
          <p:nvPr/>
        </p:nvSpPr>
        <p:spPr>
          <a:xfrm>
            <a:off x="2419814" y="1448592"/>
            <a:ext cx="1215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Ein </a:t>
            </a:r>
            <a:r>
              <a:rPr lang="fr-FR" sz="2400" b="1" dirty="0" err="1">
                <a:solidFill>
                  <a:schemeClr val="accent1"/>
                </a:solidFill>
              </a:rPr>
              <a:t>Jahr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878FCC-1366-9948-9AAC-8E70690D14AD}"/>
              </a:ext>
            </a:extLst>
          </p:cNvPr>
          <p:cNvSpPr txBox="1"/>
          <p:nvPr/>
        </p:nvSpPr>
        <p:spPr>
          <a:xfrm>
            <a:off x="7289179" y="1448591"/>
            <a:ext cx="1215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Schön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EFD71B-447F-6648-BDE9-F7B1EBC45113}"/>
              </a:ext>
            </a:extLst>
          </p:cNvPr>
          <p:cNvSpPr txBox="1"/>
          <p:nvPr/>
        </p:nvSpPr>
        <p:spPr>
          <a:xfrm>
            <a:off x="3289607" y="1910256"/>
            <a:ext cx="780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Temperaturen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Dezember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fast</a:t>
            </a:r>
            <a:r>
              <a:rPr lang="fr-FR" sz="2400" b="1" dirty="0">
                <a:solidFill>
                  <a:schemeClr val="accent1"/>
                </a:solidFill>
              </a:rPr>
              <a:t> 40 </a:t>
            </a:r>
            <a:r>
              <a:rPr lang="fr-FR" sz="2400" b="1" dirty="0" err="1">
                <a:solidFill>
                  <a:schemeClr val="accent1"/>
                </a:solidFill>
              </a:rPr>
              <a:t>Grad</a:t>
            </a:r>
            <a:r>
              <a:rPr lang="fr-FR" sz="2400" b="1" dirty="0">
                <a:solidFill>
                  <a:schemeClr val="accent1"/>
                </a:solidFill>
              </a:rPr>
              <a:t>), die </a:t>
            </a:r>
            <a:r>
              <a:rPr lang="fr-FR" sz="2400" b="1" dirty="0" err="1">
                <a:solidFill>
                  <a:schemeClr val="accent1"/>
                </a:solidFill>
              </a:rPr>
              <a:t>Unterrichtszeiten</a:t>
            </a:r>
            <a:r>
              <a:rPr lang="fr-FR" sz="2400" b="1" dirty="0">
                <a:solidFill>
                  <a:schemeClr val="accent1"/>
                </a:solidFill>
              </a:rPr>
              <a:t>, der 15. </a:t>
            </a:r>
            <a:r>
              <a:rPr lang="fr-FR" sz="2400" b="1" dirty="0" err="1">
                <a:solidFill>
                  <a:schemeClr val="accent1"/>
                </a:solidFill>
              </a:rPr>
              <a:t>Geburtstag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79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B899F35-E823-3F44-8436-121446040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061"/>
            <a:ext cx="12192000" cy="31069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08E24F9-853F-9843-BDB8-1525CE499DAD}"/>
              </a:ext>
            </a:extLst>
          </p:cNvPr>
          <p:cNvSpPr txBox="1"/>
          <p:nvPr/>
        </p:nvSpPr>
        <p:spPr>
          <a:xfrm>
            <a:off x="864218" y="898108"/>
            <a:ext cx="819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Nina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A80CF1-6F88-6448-B0BB-BC48BC3C1255}"/>
              </a:ext>
            </a:extLst>
          </p:cNvPr>
          <p:cNvSpPr txBox="1"/>
          <p:nvPr/>
        </p:nvSpPr>
        <p:spPr>
          <a:xfrm>
            <a:off x="1059365" y="1413865"/>
            <a:ext cx="156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Uruguay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571009-984E-5D4C-9D56-6F7D767F7ABD}"/>
              </a:ext>
            </a:extLst>
          </p:cNvPr>
          <p:cNvSpPr txBox="1"/>
          <p:nvPr/>
        </p:nvSpPr>
        <p:spPr>
          <a:xfrm>
            <a:off x="5783765" y="1413864"/>
            <a:ext cx="13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Jahr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7AA1BB-6AC0-FF4B-8D65-7021990FED86}"/>
              </a:ext>
            </a:extLst>
          </p:cNvPr>
          <p:cNvSpPr txBox="1"/>
          <p:nvPr/>
        </p:nvSpPr>
        <p:spPr>
          <a:xfrm>
            <a:off x="4410306" y="1968624"/>
            <a:ext cx="1064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schön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863FA9-CDE3-C44D-943E-2964C943BF4C}"/>
              </a:ext>
            </a:extLst>
          </p:cNvPr>
          <p:cNvSpPr txBox="1"/>
          <p:nvPr/>
        </p:nvSpPr>
        <p:spPr>
          <a:xfrm>
            <a:off x="3406696" y="2430289"/>
            <a:ext cx="304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Unterrichtszeiten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9D4DFDB-F284-7F49-970D-5B57ABCE2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630"/>
            <a:ext cx="12192000" cy="37997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019AB1B-9B69-6342-835B-6E8EF927F3EC}"/>
              </a:ext>
            </a:extLst>
          </p:cNvPr>
          <p:cNvSpPr txBox="1"/>
          <p:nvPr/>
        </p:nvSpPr>
        <p:spPr>
          <a:xfrm>
            <a:off x="4388003" y="1547084"/>
            <a:ext cx="543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Grosseltern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drei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Schwestern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2B4B6E-532C-CE49-833D-27CF7CE682A0}"/>
              </a:ext>
            </a:extLst>
          </p:cNvPr>
          <p:cNvSpPr txBox="1"/>
          <p:nvPr/>
        </p:nvSpPr>
        <p:spPr>
          <a:xfrm>
            <a:off x="2626110" y="2318650"/>
            <a:ext cx="781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Grün, </a:t>
            </a:r>
            <a:r>
              <a:rPr lang="fr-FR" sz="2400" b="1" dirty="0" err="1">
                <a:solidFill>
                  <a:schemeClr val="accent1"/>
                </a:solidFill>
              </a:rPr>
              <a:t>Kühe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wunderschöne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Strände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Seehunde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surfen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79A188-D55F-4F48-ADB8-7CFD162A148D}"/>
              </a:ext>
            </a:extLst>
          </p:cNvPr>
          <p:cNvSpPr txBox="1"/>
          <p:nvPr/>
        </p:nvSpPr>
        <p:spPr>
          <a:xfrm>
            <a:off x="2626110" y="2787343"/>
            <a:ext cx="956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Schulsystem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in </a:t>
            </a:r>
            <a:r>
              <a:rPr lang="fr-FR" sz="2400" b="1" dirty="0" err="1">
                <a:solidFill>
                  <a:schemeClr val="accent1"/>
                </a:solidFill>
              </a:rPr>
              <a:t>Deutschland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Montag</a:t>
            </a:r>
            <a:r>
              <a:rPr lang="fr-FR" sz="2400" b="1" dirty="0">
                <a:solidFill>
                  <a:schemeClr val="accent1"/>
                </a:solidFill>
              </a:rPr>
              <a:t> bis </a:t>
            </a:r>
            <a:r>
              <a:rPr lang="fr-FR" sz="2400" b="1" dirty="0" err="1">
                <a:solidFill>
                  <a:schemeClr val="accent1"/>
                </a:solidFill>
              </a:rPr>
              <a:t>Freitag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Unterricht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Unterricht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nur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Nachmittag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um</a:t>
            </a:r>
            <a:r>
              <a:rPr lang="fr-FR" sz="2400" b="1" dirty="0">
                <a:solidFill>
                  <a:schemeClr val="accent1"/>
                </a:solidFill>
              </a:rPr>
              <a:t> 19.30 </a:t>
            </a:r>
            <a:r>
              <a:rPr lang="fr-FR" sz="2400" b="1" dirty="0" err="1">
                <a:solidFill>
                  <a:schemeClr val="accent1"/>
                </a:solidFill>
              </a:rPr>
              <a:t>Schluss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B510C0-B720-2345-8A90-5E72863F6FAA}"/>
              </a:ext>
            </a:extLst>
          </p:cNvPr>
          <p:cNvSpPr txBox="1"/>
          <p:nvPr/>
        </p:nvSpPr>
        <p:spPr>
          <a:xfrm>
            <a:off x="2626110" y="3776478"/>
            <a:ext cx="8335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wichtigste</a:t>
            </a:r>
            <a:r>
              <a:rPr lang="fr-FR" sz="2400" b="1" dirty="0">
                <a:solidFill>
                  <a:schemeClr val="accent1"/>
                </a:solidFill>
              </a:rPr>
              <a:t> Tag </a:t>
            </a:r>
            <a:r>
              <a:rPr lang="fr-FR" sz="2400" b="1" dirty="0" err="1">
                <a:solidFill>
                  <a:schemeClr val="accent1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Mädchen</a:t>
            </a:r>
            <a:r>
              <a:rPr lang="fr-FR" sz="2400" b="1" dirty="0">
                <a:solidFill>
                  <a:schemeClr val="accent1"/>
                </a:solidFill>
              </a:rPr>
              <a:t>, in </a:t>
            </a:r>
            <a:r>
              <a:rPr lang="fr-FR" sz="2400" b="1" dirty="0" err="1">
                <a:solidFill>
                  <a:schemeClr val="accent1"/>
                </a:solidFill>
              </a:rPr>
              <a:t>einem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weissen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Kleid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riesiges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Fest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oft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hundert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Gästen</a:t>
            </a:r>
            <a:r>
              <a:rPr lang="fr-FR" sz="2400" b="1" dirty="0">
                <a:solidFill>
                  <a:schemeClr val="accent1"/>
                </a:solidFill>
              </a:rPr>
              <a:t>),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tolles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Fest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2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731C4C5-FF9A-0249-8B32-1E073E1A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185"/>
            <a:ext cx="12192000" cy="129702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4A664E5-F1DC-CF44-9C22-6433BDEEB880}"/>
              </a:ext>
            </a:extLst>
          </p:cNvPr>
          <p:cNvSpPr/>
          <p:nvPr/>
        </p:nvSpPr>
        <p:spPr>
          <a:xfrm>
            <a:off x="1739590" y="1984916"/>
            <a:ext cx="5843239" cy="17730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err="1">
                <a:solidFill>
                  <a:schemeClr val="accent1"/>
                </a:solidFill>
              </a:rPr>
              <a:t>Ich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war</a:t>
            </a:r>
            <a:r>
              <a:rPr lang="fr-FR" sz="3000" b="1" dirty="0">
                <a:solidFill>
                  <a:schemeClr val="accent1"/>
                </a:solidFill>
              </a:rPr>
              <a:t> in Bern </a:t>
            </a:r>
            <a:r>
              <a:rPr lang="fr-FR" sz="3000" b="1" dirty="0" err="1">
                <a:solidFill>
                  <a:schemeClr val="accent1"/>
                </a:solidFill>
              </a:rPr>
              <a:t>und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auch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bei</a:t>
            </a:r>
            <a:r>
              <a:rPr lang="fr-FR" sz="3000" b="1" dirty="0">
                <a:solidFill>
                  <a:schemeClr val="accent1"/>
                </a:solidFill>
              </a:rPr>
              <a:t> Oma </a:t>
            </a:r>
            <a:r>
              <a:rPr lang="fr-FR" sz="3000" b="1" dirty="0" err="1">
                <a:solidFill>
                  <a:schemeClr val="accent1"/>
                </a:solidFill>
              </a:rPr>
              <a:t>und</a:t>
            </a:r>
            <a:r>
              <a:rPr lang="fr-FR" sz="3000" b="1" dirty="0">
                <a:solidFill>
                  <a:schemeClr val="accent1"/>
                </a:solidFill>
              </a:rPr>
              <a:t> Opa.</a:t>
            </a:r>
          </a:p>
          <a:p>
            <a:pPr algn="ctr"/>
            <a:r>
              <a:rPr lang="fr-FR" sz="3000" b="1" dirty="0" err="1">
                <a:solidFill>
                  <a:schemeClr val="accent1"/>
                </a:solidFill>
              </a:rPr>
              <a:t>Wo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warst</a:t>
            </a:r>
            <a:r>
              <a:rPr lang="fr-FR" sz="3000" b="1" dirty="0">
                <a:solidFill>
                  <a:schemeClr val="accent1"/>
                </a:solidFill>
              </a:rPr>
              <a:t> du </a:t>
            </a:r>
            <a:r>
              <a:rPr lang="fr-FR" sz="3000" b="1" dirty="0" err="1">
                <a:solidFill>
                  <a:schemeClr val="accent1"/>
                </a:solidFill>
              </a:rPr>
              <a:t>noch</a:t>
            </a:r>
            <a:r>
              <a:rPr lang="fr-FR" sz="3000" b="1" dirty="0">
                <a:solidFill>
                  <a:schemeClr val="accent1"/>
                </a:solidFill>
              </a:rPr>
              <a:t>?</a:t>
            </a:r>
            <a:endParaRPr lang="fr-FR" sz="30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5263A63-6A44-5C45-B4C5-166485C87142}"/>
              </a:ext>
            </a:extLst>
          </p:cNvPr>
          <p:cNvSpPr/>
          <p:nvPr/>
        </p:nvSpPr>
        <p:spPr>
          <a:xfrm>
            <a:off x="7805854" y="3583379"/>
            <a:ext cx="3274741" cy="11447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err="1">
                <a:solidFill>
                  <a:schemeClr val="accent1"/>
                </a:solidFill>
              </a:rPr>
              <a:t>Ich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war</a:t>
            </a:r>
            <a:r>
              <a:rPr lang="fr-FR" sz="3000" b="1" dirty="0">
                <a:solidFill>
                  <a:schemeClr val="accent1"/>
                </a:solidFill>
              </a:rPr>
              <a:t> …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38476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DDC5CA-F73E-884F-AED5-33DF53BA8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024"/>
            <a:ext cx="12192000" cy="10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8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35E6810-BF53-8C42-A737-76E9AE18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99"/>
            <a:ext cx="12192000" cy="49883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9952C2-AE63-E34D-A33C-A3288D4F0E4F}"/>
              </a:ext>
            </a:extLst>
          </p:cNvPr>
          <p:cNvSpPr txBox="1"/>
          <p:nvPr/>
        </p:nvSpPr>
        <p:spPr>
          <a:xfrm>
            <a:off x="752706" y="4187717"/>
            <a:ext cx="1119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fährt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St. </a:t>
            </a:r>
            <a:r>
              <a:rPr lang="fr-FR" sz="2400" b="1" dirty="0" err="1">
                <a:solidFill>
                  <a:schemeClr val="accent1"/>
                </a:solidFill>
              </a:rPr>
              <a:t>Gallen</a:t>
            </a:r>
            <a:r>
              <a:rPr lang="fr-FR" sz="2400" b="1" dirty="0">
                <a:solidFill>
                  <a:schemeClr val="accent1"/>
                </a:solidFill>
              </a:rPr>
              <a:t>? / </a:t>
            </a:r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r>
              <a:rPr lang="fr-FR" sz="2400" b="1" dirty="0">
                <a:solidFill>
                  <a:schemeClr val="accent1"/>
                </a:solidFill>
              </a:rPr>
              <a:t> den </a:t>
            </a:r>
            <a:r>
              <a:rPr lang="fr-FR" sz="2400" b="1" dirty="0" err="1">
                <a:solidFill>
                  <a:schemeClr val="accent1"/>
                </a:solidFill>
              </a:rPr>
              <a:t>Sprachaustausch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056350-E55C-E843-834D-D61B9DA76F71}"/>
              </a:ext>
            </a:extLst>
          </p:cNvPr>
          <p:cNvSpPr txBox="1"/>
          <p:nvPr/>
        </p:nvSpPr>
        <p:spPr>
          <a:xfrm>
            <a:off x="752706" y="4649382"/>
            <a:ext cx="3228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Wohin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fährt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802B09-9BB2-9B41-A47A-67126FF12BF8}"/>
              </a:ext>
            </a:extLst>
          </p:cNvPr>
          <p:cNvSpPr txBox="1"/>
          <p:nvPr/>
        </p:nvSpPr>
        <p:spPr>
          <a:xfrm>
            <a:off x="752706" y="5132673"/>
            <a:ext cx="420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lange </a:t>
            </a:r>
            <a:r>
              <a:rPr lang="fr-FR" sz="2400" b="1" dirty="0" err="1">
                <a:solidFill>
                  <a:schemeClr val="accent1"/>
                </a:solidFill>
              </a:rPr>
              <a:t>bleiben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Schüler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48DB15-C671-CF4F-BA72-EBE151B7B9AC}"/>
              </a:ext>
            </a:extLst>
          </p:cNvPr>
          <p:cNvSpPr txBox="1"/>
          <p:nvPr/>
        </p:nvSpPr>
        <p:spPr>
          <a:xfrm>
            <a:off x="752707" y="5572712"/>
            <a:ext cx="396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übernachten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Schüler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8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A156F7-F6A1-A44D-A8B6-7DA31225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64"/>
            <a:ext cx="12192000" cy="25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64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D50B491-DCF3-3148-B7E3-304963C1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5" y="717058"/>
            <a:ext cx="12192000" cy="25245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B1D5BA-42A2-1C43-BD5A-485A61B62CE0}"/>
              </a:ext>
            </a:extLst>
          </p:cNvPr>
          <p:cNvSpPr/>
          <p:nvPr/>
        </p:nvSpPr>
        <p:spPr>
          <a:xfrm>
            <a:off x="2392387" y="2333985"/>
            <a:ext cx="1265213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4D975D-01C7-1D4A-9316-FE48C9CF0F0D}"/>
              </a:ext>
            </a:extLst>
          </p:cNvPr>
          <p:cNvSpPr/>
          <p:nvPr/>
        </p:nvSpPr>
        <p:spPr>
          <a:xfrm rot="20977737">
            <a:off x="6137801" y="2332142"/>
            <a:ext cx="1020435" cy="350527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EB33A-114E-964C-BE82-755195122757}"/>
              </a:ext>
            </a:extLst>
          </p:cNvPr>
          <p:cNvSpPr/>
          <p:nvPr/>
        </p:nvSpPr>
        <p:spPr>
          <a:xfrm rot="379142">
            <a:off x="4243859" y="2311729"/>
            <a:ext cx="1265213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F66E7-0A06-574E-9A99-F19923949FA1}"/>
              </a:ext>
            </a:extLst>
          </p:cNvPr>
          <p:cNvSpPr/>
          <p:nvPr/>
        </p:nvSpPr>
        <p:spPr>
          <a:xfrm>
            <a:off x="5090982" y="2727145"/>
            <a:ext cx="1265213" cy="346842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gk10_11_Bd1_AB_Track_06_K01_U9a_b_1" descr="gk10_11_Bd1_AB_Track_06_K01_U9a_b_1">
            <a:hlinkClick r:id="" action="ppaction://media"/>
            <a:extLst>
              <a:ext uri="{FF2B5EF4-FFF2-40B4-BE49-F238E27FC236}">
                <a16:creationId xmlns:a16="http://schemas.microsoft.com/office/drawing/2014/main" id="{BC7AC027-62A1-674D-8236-461B3D32E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4800" y="48585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6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7DC89E1-310B-0C49-A4C3-FF3E37C4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46939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22B1F4-B416-E04F-9E2F-941BD58D7AB0}"/>
              </a:ext>
            </a:extLst>
          </p:cNvPr>
          <p:cNvSpPr txBox="1"/>
          <p:nvPr/>
        </p:nvSpPr>
        <p:spPr>
          <a:xfrm>
            <a:off x="9257370" y="1310331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62EAAA-59F6-5648-9A55-889D7C03F129}"/>
              </a:ext>
            </a:extLst>
          </p:cNvPr>
          <p:cNvSpPr txBox="1"/>
          <p:nvPr/>
        </p:nvSpPr>
        <p:spPr>
          <a:xfrm>
            <a:off x="10182920" y="1814356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99FA3E-80CA-D24A-81B8-078FDA67A517}"/>
              </a:ext>
            </a:extLst>
          </p:cNvPr>
          <p:cNvSpPr txBox="1"/>
          <p:nvPr/>
        </p:nvSpPr>
        <p:spPr>
          <a:xfrm>
            <a:off x="10182920" y="2276021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016D65-5DB3-6A41-ACA6-1903B2048829}"/>
              </a:ext>
            </a:extLst>
          </p:cNvPr>
          <p:cNvSpPr txBox="1"/>
          <p:nvPr/>
        </p:nvSpPr>
        <p:spPr>
          <a:xfrm>
            <a:off x="9257370" y="2737686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62922F-130D-134C-BC55-F7B7FFD34184}"/>
              </a:ext>
            </a:extLst>
          </p:cNvPr>
          <p:cNvSpPr txBox="1"/>
          <p:nvPr/>
        </p:nvSpPr>
        <p:spPr>
          <a:xfrm>
            <a:off x="9257370" y="3202706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786491-EFA4-B049-9A09-96523652BBB8}"/>
              </a:ext>
            </a:extLst>
          </p:cNvPr>
          <p:cNvSpPr txBox="1"/>
          <p:nvPr/>
        </p:nvSpPr>
        <p:spPr>
          <a:xfrm>
            <a:off x="10182920" y="3664371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9B7DEE-CE6B-B148-9F99-77489004E338}"/>
              </a:ext>
            </a:extLst>
          </p:cNvPr>
          <p:cNvSpPr txBox="1"/>
          <p:nvPr/>
        </p:nvSpPr>
        <p:spPr>
          <a:xfrm>
            <a:off x="9257370" y="4126036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0F4428-0504-FC40-ACB8-22B25F994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32141"/>
            <a:ext cx="12192000" cy="1854938"/>
          </a:xfrm>
          <a:prstGeom prst="rect">
            <a:avLst/>
          </a:prstGeom>
        </p:spPr>
      </p:pic>
      <p:sp>
        <p:nvSpPr>
          <p:cNvPr id="2" name="Bouée 1">
            <a:extLst>
              <a:ext uri="{FF2B5EF4-FFF2-40B4-BE49-F238E27FC236}">
                <a16:creationId xmlns:a16="http://schemas.microsoft.com/office/drawing/2014/main" id="{265B552F-247A-2041-8FB3-6FB1DD50D8A3}"/>
              </a:ext>
            </a:extLst>
          </p:cNvPr>
          <p:cNvSpPr/>
          <p:nvPr/>
        </p:nvSpPr>
        <p:spPr>
          <a:xfrm>
            <a:off x="7370955" y="2830312"/>
            <a:ext cx="724830" cy="369039"/>
          </a:xfrm>
          <a:prstGeom prst="donut">
            <a:avLst>
              <a:gd name="adj" fmla="val 6038"/>
            </a:avLst>
          </a:prstGeom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Bouée 12">
            <a:extLst>
              <a:ext uri="{FF2B5EF4-FFF2-40B4-BE49-F238E27FC236}">
                <a16:creationId xmlns:a16="http://schemas.microsoft.com/office/drawing/2014/main" id="{68D84AB2-CD29-954C-8DAD-C24B70E1D121}"/>
              </a:ext>
            </a:extLst>
          </p:cNvPr>
          <p:cNvSpPr/>
          <p:nvPr/>
        </p:nvSpPr>
        <p:spPr>
          <a:xfrm>
            <a:off x="7008539" y="4126036"/>
            <a:ext cx="1778621" cy="461665"/>
          </a:xfrm>
          <a:prstGeom prst="donut">
            <a:avLst>
              <a:gd name="adj" fmla="val 6038"/>
            </a:avLst>
          </a:prstGeom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B5C41D-3677-634B-8350-2E76FD368DEB}"/>
              </a:ext>
            </a:extLst>
          </p:cNvPr>
          <p:cNvSpPr/>
          <p:nvPr/>
        </p:nvSpPr>
        <p:spPr>
          <a:xfrm>
            <a:off x="211873" y="6255834"/>
            <a:ext cx="7521497" cy="602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7CC6DB-BDC7-0F48-8403-9A88A84CA4D3}"/>
              </a:ext>
            </a:extLst>
          </p:cNvPr>
          <p:cNvSpPr txBox="1"/>
          <p:nvPr/>
        </p:nvSpPr>
        <p:spPr>
          <a:xfrm rot="21318665">
            <a:off x="9272690" y="5706506"/>
            <a:ext cx="212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Satzende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12" name="gk10_11_Bd1_AB_Track_06_K01_U9a_b_1" descr="gk10_11_Bd1_AB_Track_06_K01_U9a_b_1">
            <a:hlinkClick r:id="" action="ppaction://media"/>
            <a:extLst>
              <a:ext uri="{FF2B5EF4-FFF2-40B4-BE49-F238E27FC236}">
                <a16:creationId xmlns:a16="http://schemas.microsoft.com/office/drawing/2014/main" id="{6A7B7A31-45CF-4340-B813-E70B1DCA0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5869" y="5620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" grpId="0" animBg="1"/>
      <p:bldP spid="13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6809D57-84B8-564A-B16A-2E69C411EACB}"/>
              </a:ext>
            </a:extLst>
          </p:cNvPr>
          <p:cNvSpPr txBox="1"/>
          <p:nvPr/>
        </p:nvSpPr>
        <p:spPr>
          <a:xfrm>
            <a:off x="7227848" y="1483197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E1BB398-3873-8F4C-AF0C-A8A8E75A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96"/>
            <a:ext cx="12192000" cy="48269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1A1701-16EE-5D47-A66C-54FC98F35B50}"/>
              </a:ext>
            </a:extLst>
          </p:cNvPr>
          <p:cNvSpPr txBox="1"/>
          <p:nvPr/>
        </p:nvSpPr>
        <p:spPr>
          <a:xfrm rot="21318665">
            <a:off x="9183479" y="1166462"/>
            <a:ext cx="212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Satzende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B155F-BB3B-754A-8AEB-20920B872855}"/>
              </a:ext>
            </a:extLst>
          </p:cNvPr>
          <p:cNvSpPr/>
          <p:nvPr/>
        </p:nvSpPr>
        <p:spPr>
          <a:xfrm>
            <a:off x="35313" y="286131"/>
            <a:ext cx="8105077" cy="794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56C0EC-13B0-CC4D-8D58-4DE975404DD2}"/>
              </a:ext>
            </a:extLst>
          </p:cNvPr>
          <p:cNvSpPr txBox="1"/>
          <p:nvPr/>
        </p:nvSpPr>
        <p:spPr>
          <a:xfrm>
            <a:off x="6218664" y="2206612"/>
            <a:ext cx="3228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modern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04BCAC-AA83-0C4A-91F6-0F0D24F7762D}"/>
              </a:ext>
            </a:extLst>
          </p:cNvPr>
          <p:cNvSpPr txBox="1"/>
          <p:nvPr/>
        </p:nvSpPr>
        <p:spPr>
          <a:xfrm>
            <a:off x="7554018" y="3396413"/>
            <a:ext cx="428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Projektwoche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944F55-3A04-664D-AD7E-9D6141B39B1A}"/>
              </a:ext>
            </a:extLst>
          </p:cNvPr>
          <p:cNvSpPr txBox="1"/>
          <p:nvPr/>
        </p:nvSpPr>
        <p:spPr>
          <a:xfrm>
            <a:off x="5778189" y="4586214"/>
            <a:ext cx="3228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Tiere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liebt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D583C75-DA16-1046-AB02-361C25AE3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267"/>
            <a:ext cx="12192000" cy="44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89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211BB9A-DC5A-3E42-BFFF-F5B50D15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589"/>
            <a:ext cx="12192000" cy="28704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F5E307-8DF7-9B46-BABE-C42FD79A9868}"/>
              </a:ext>
            </a:extLst>
          </p:cNvPr>
          <p:cNvSpPr txBox="1"/>
          <p:nvPr/>
        </p:nvSpPr>
        <p:spPr>
          <a:xfrm>
            <a:off x="362413" y="2831733"/>
            <a:ext cx="99747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Beispiele</a:t>
            </a:r>
            <a:r>
              <a:rPr lang="fr-FR" sz="2400" b="1" dirty="0">
                <a:solidFill>
                  <a:schemeClr val="accent1"/>
                </a:solidFill>
              </a:rPr>
              <a:t>: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schlafen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schlafe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müssen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morgens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aufstehen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Essen: </a:t>
            </a:r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esst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Frühstück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essen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Mittag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gibt</a:t>
            </a:r>
            <a:r>
              <a:rPr lang="fr-FR" sz="2400" b="1" dirty="0">
                <a:solidFill>
                  <a:schemeClr val="accent1"/>
                </a:solidFill>
              </a:rPr>
              <a:t> es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Abendessen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etwas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mitbringen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Darf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etwas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kochen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fängt</a:t>
            </a:r>
            <a:r>
              <a:rPr lang="fr-FR" sz="2400" b="1" dirty="0">
                <a:solidFill>
                  <a:schemeClr val="accent1"/>
                </a:solidFill>
              </a:rPr>
              <a:t> der </a:t>
            </a:r>
            <a:r>
              <a:rPr lang="fr-FR" sz="2400" b="1" dirty="0" err="1">
                <a:solidFill>
                  <a:schemeClr val="accent1"/>
                </a:solidFill>
              </a:rPr>
              <a:t>Unterricht</a:t>
            </a:r>
            <a:r>
              <a:rPr lang="fr-FR" sz="2400" b="1" dirty="0">
                <a:solidFill>
                  <a:schemeClr val="accent1"/>
                </a:solidFill>
              </a:rPr>
              <a:t> an? 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Stunden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morgen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Schüler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in </a:t>
            </a:r>
            <a:r>
              <a:rPr lang="fr-FR" sz="2400" b="1" dirty="0" err="1">
                <a:solidFill>
                  <a:schemeClr val="accent1"/>
                </a:solidFill>
              </a:rPr>
              <a:t>deiner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Freizeit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der </a:t>
            </a:r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Magst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Musik</a:t>
            </a:r>
            <a:r>
              <a:rPr lang="fr-FR" sz="2400" b="1" dirty="0">
                <a:solidFill>
                  <a:schemeClr val="accent1"/>
                </a:solidFill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4526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D6373B-32D7-EF4F-A529-50C3F12C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0" y="822054"/>
            <a:ext cx="12192000" cy="260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64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28391BE-BFE4-8347-8E58-3192674C9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2222"/>
            <a:ext cx="12192000" cy="59735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DA482F6-7B3C-B34B-8EC7-258126813F4C}"/>
              </a:ext>
            </a:extLst>
          </p:cNvPr>
          <p:cNvSpPr txBox="1"/>
          <p:nvPr/>
        </p:nvSpPr>
        <p:spPr>
          <a:xfrm>
            <a:off x="7216696" y="1574628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65D6E7-A3C6-B740-9F47-160F023EB026}"/>
              </a:ext>
            </a:extLst>
          </p:cNvPr>
          <p:cNvSpPr txBox="1"/>
          <p:nvPr/>
        </p:nvSpPr>
        <p:spPr>
          <a:xfrm>
            <a:off x="1507273" y="3325369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1CBCD5-3DE7-0A40-8417-188C644A6908}"/>
              </a:ext>
            </a:extLst>
          </p:cNvPr>
          <p:cNvSpPr txBox="1"/>
          <p:nvPr/>
        </p:nvSpPr>
        <p:spPr>
          <a:xfrm>
            <a:off x="1495193" y="3905233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A01013-3F42-594E-8C63-F93BC0364F73}"/>
              </a:ext>
            </a:extLst>
          </p:cNvPr>
          <p:cNvSpPr txBox="1"/>
          <p:nvPr/>
        </p:nvSpPr>
        <p:spPr>
          <a:xfrm>
            <a:off x="1507273" y="4422365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DC1557-B2DB-3D40-B843-C2307F3B0BF6}"/>
              </a:ext>
            </a:extLst>
          </p:cNvPr>
          <p:cNvSpPr txBox="1"/>
          <p:nvPr/>
        </p:nvSpPr>
        <p:spPr>
          <a:xfrm>
            <a:off x="1507273" y="4982014"/>
            <a:ext cx="32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2" name="gk10_11_Bd1_AB_Track_07_K01_U12a_1" descr="gk10_11_Bd1_AB_Track_07_K01_U12a_1">
            <a:hlinkClick r:id="" action="ppaction://media"/>
            <a:extLst>
              <a:ext uri="{FF2B5EF4-FFF2-40B4-BE49-F238E27FC236}">
                <a16:creationId xmlns:a16="http://schemas.microsoft.com/office/drawing/2014/main" id="{993F6D93-82C9-9648-8F65-5EDCE5F15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6667" y="1223493"/>
            <a:ext cx="812800" cy="812800"/>
          </a:xfrm>
          <a:prstGeom prst="rect">
            <a:avLst/>
          </a:prstGeom>
        </p:spPr>
      </p:pic>
      <p:pic>
        <p:nvPicPr>
          <p:cNvPr id="9" name="gk10_11_Bd1_AB_Track_08_K01_U12c_1" descr="gk10_11_Bd1_AB_Track_08_K01_U12c_1">
            <a:hlinkClick r:id="" action="ppaction://media"/>
            <a:extLst>
              <a:ext uri="{FF2B5EF4-FFF2-40B4-BE49-F238E27FC236}">
                <a16:creationId xmlns:a16="http://schemas.microsoft.com/office/drawing/2014/main" id="{1677B572-7FE3-874D-BD6B-E8FA6C923B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7538" y="56049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DE6BE57-C808-2748-92BB-40D381C17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618"/>
            <a:ext cx="12192000" cy="64247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5ED4D7-35DF-A54B-BFF9-F919767FC251}"/>
              </a:ext>
            </a:extLst>
          </p:cNvPr>
          <p:cNvSpPr txBox="1"/>
          <p:nvPr/>
        </p:nvSpPr>
        <p:spPr>
          <a:xfrm>
            <a:off x="144968" y="4160529"/>
            <a:ext cx="2196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ein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Buch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gelesen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FA1C10-896F-904A-8F18-5F25B0CB8DA3}"/>
              </a:ext>
            </a:extLst>
          </p:cNvPr>
          <p:cNvSpPr txBox="1"/>
          <p:nvPr/>
        </p:nvSpPr>
        <p:spPr>
          <a:xfrm>
            <a:off x="2535044" y="4161651"/>
            <a:ext cx="2196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Mofa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gefahren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BBEEFD-A066-FC46-8951-E73779A6C1A7}"/>
              </a:ext>
            </a:extLst>
          </p:cNvPr>
          <p:cNvSpPr txBox="1"/>
          <p:nvPr/>
        </p:nvSpPr>
        <p:spPr>
          <a:xfrm>
            <a:off x="4731833" y="4160529"/>
            <a:ext cx="28286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das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Fahrrad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repariert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F8B2FA-8277-4249-B73A-80B283667BC7}"/>
              </a:ext>
            </a:extLst>
          </p:cNvPr>
          <p:cNvSpPr txBox="1"/>
          <p:nvPr/>
        </p:nvSpPr>
        <p:spPr>
          <a:xfrm>
            <a:off x="7489898" y="4159407"/>
            <a:ext cx="1854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1"/>
                </a:solidFill>
              </a:rPr>
              <a:t>Oma </a:t>
            </a:r>
            <a:r>
              <a:rPr lang="fr-FR" sz="2200" b="1" dirty="0" err="1">
                <a:solidFill>
                  <a:schemeClr val="accent1"/>
                </a:solidFill>
              </a:rPr>
              <a:t>besucht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8482A3-081C-564C-9835-B866BC0CCEFC}"/>
              </a:ext>
            </a:extLst>
          </p:cNvPr>
          <p:cNvSpPr txBox="1"/>
          <p:nvPr/>
        </p:nvSpPr>
        <p:spPr>
          <a:xfrm>
            <a:off x="9671820" y="4159407"/>
            <a:ext cx="28286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einen</a:t>
            </a:r>
            <a:r>
              <a:rPr lang="fr-FR" sz="2200" b="1" dirty="0">
                <a:solidFill>
                  <a:schemeClr val="accent1"/>
                </a:solidFill>
              </a:rPr>
              <a:t> Film </a:t>
            </a:r>
            <a:r>
              <a:rPr lang="fr-FR" sz="2200" b="1" dirty="0" err="1">
                <a:solidFill>
                  <a:schemeClr val="accent1"/>
                </a:solidFill>
              </a:rPr>
              <a:t>gesehen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9D8C13-4694-CB40-ABF0-1475BC303447}"/>
              </a:ext>
            </a:extLst>
          </p:cNvPr>
          <p:cNvSpPr txBox="1"/>
          <p:nvPr/>
        </p:nvSpPr>
        <p:spPr>
          <a:xfrm>
            <a:off x="144968" y="6085973"/>
            <a:ext cx="2278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Freunde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getroffen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426B4C-812B-FE45-BF4D-8F3D723DDAA2}"/>
              </a:ext>
            </a:extLst>
          </p:cNvPr>
          <p:cNvSpPr txBox="1"/>
          <p:nvPr/>
        </p:nvSpPr>
        <p:spPr>
          <a:xfrm>
            <a:off x="2535045" y="6085972"/>
            <a:ext cx="2059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ein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Eis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gegessen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AA802D-DD4D-4C42-AEF5-25D845AE1B79}"/>
              </a:ext>
            </a:extLst>
          </p:cNvPr>
          <p:cNvSpPr txBox="1"/>
          <p:nvPr/>
        </p:nvSpPr>
        <p:spPr>
          <a:xfrm>
            <a:off x="4729052" y="6085972"/>
            <a:ext cx="2986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das</a:t>
            </a:r>
            <a:r>
              <a:rPr lang="fr-FR" sz="2200" b="1" dirty="0">
                <a:solidFill>
                  <a:schemeClr val="accent1"/>
                </a:solidFill>
              </a:rPr>
              <a:t> Zimmer </a:t>
            </a:r>
            <a:r>
              <a:rPr lang="fr-FR" sz="2200" b="1" dirty="0" err="1">
                <a:solidFill>
                  <a:schemeClr val="accent1"/>
                </a:solidFill>
              </a:rPr>
              <a:t>aufgeräumt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AE7C92-D306-B745-9B3F-FFB4B6898B20}"/>
              </a:ext>
            </a:extLst>
          </p:cNvPr>
          <p:cNvSpPr txBox="1"/>
          <p:nvPr/>
        </p:nvSpPr>
        <p:spPr>
          <a:xfrm>
            <a:off x="7715716" y="6085971"/>
            <a:ext cx="28286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Karten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gespielt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0340346-3804-C342-B85B-DAD24C981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687"/>
            <a:ext cx="12192000" cy="53106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7D2BB6D-B736-5148-B826-75B36B8491F7}"/>
              </a:ext>
            </a:extLst>
          </p:cNvPr>
          <p:cNvSpPr txBox="1"/>
          <p:nvPr/>
        </p:nvSpPr>
        <p:spPr>
          <a:xfrm>
            <a:off x="2566639" y="2377516"/>
            <a:ext cx="31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SMS/Mails </a:t>
            </a:r>
            <a:r>
              <a:rPr lang="fr-FR" sz="2400" b="1" dirty="0" err="1">
                <a:solidFill>
                  <a:schemeClr val="accent1"/>
                </a:solidFill>
              </a:rPr>
              <a:t>geschrieben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AD987A-8078-1643-97A3-C045A9F446D0}"/>
              </a:ext>
            </a:extLst>
          </p:cNvPr>
          <p:cNvSpPr txBox="1"/>
          <p:nvPr/>
        </p:nvSpPr>
        <p:spPr>
          <a:xfrm>
            <a:off x="2451410" y="2842235"/>
            <a:ext cx="31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telefoniert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2B74BF-7622-124A-A06C-EA062167F34A}"/>
              </a:ext>
            </a:extLst>
          </p:cNvPr>
          <p:cNvSpPr txBox="1"/>
          <p:nvPr/>
        </p:nvSpPr>
        <p:spPr>
          <a:xfrm>
            <a:off x="2830551" y="3429000"/>
            <a:ext cx="31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Briefe </a:t>
            </a:r>
            <a:r>
              <a:rPr lang="fr-FR" sz="2400" b="1" dirty="0" err="1">
                <a:solidFill>
                  <a:schemeClr val="accent1"/>
                </a:solidFill>
              </a:rPr>
              <a:t>geschrieben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1140-38C4-5A4A-A7E5-E0EE9CCC6F5F}"/>
              </a:ext>
            </a:extLst>
          </p:cNvPr>
          <p:cNvSpPr txBox="1"/>
          <p:nvPr/>
        </p:nvSpPr>
        <p:spPr>
          <a:xfrm>
            <a:off x="978519" y="5263661"/>
            <a:ext cx="132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niemand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39E8A7E-A680-E542-9F4B-ED5759B42955}"/>
              </a:ext>
            </a:extLst>
          </p:cNvPr>
          <p:cNvSpPr txBox="1"/>
          <p:nvPr/>
        </p:nvSpPr>
        <p:spPr>
          <a:xfrm>
            <a:off x="6182422" y="5263660"/>
            <a:ext cx="132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6CB92D-FD10-794D-B01D-77C06241EAF9}"/>
              </a:ext>
            </a:extLst>
          </p:cNvPr>
          <p:cNvSpPr txBox="1"/>
          <p:nvPr/>
        </p:nvSpPr>
        <p:spPr>
          <a:xfrm>
            <a:off x="8657992" y="5263660"/>
            <a:ext cx="132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alle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2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6E33AD1-A85E-1C4E-A04B-010C17EC9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112"/>
            <a:ext cx="12192000" cy="2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72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E39D399-C99F-6C44-8759-3A88C7FED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67"/>
            <a:ext cx="12192000" cy="28055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1496D3-0DC1-3B4B-9B63-F216679C0BFA}"/>
              </a:ext>
            </a:extLst>
          </p:cNvPr>
          <p:cNvSpPr txBox="1"/>
          <p:nvPr/>
        </p:nvSpPr>
        <p:spPr>
          <a:xfrm>
            <a:off x="878158" y="1949229"/>
            <a:ext cx="332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Wohin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bist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gefahren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CBDA5E-76AE-E24F-B23C-AE6DCF4D55CA}"/>
              </a:ext>
            </a:extLst>
          </p:cNvPr>
          <p:cNvSpPr txBox="1"/>
          <p:nvPr/>
        </p:nvSpPr>
        <p:spPr>
          <a:xfrm>
            <a:off x="878158" y="2444347"/>
            <a:ext cx="422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warst</a:t>
            </a:r>
            <a:r>
              <a:rPr lang="fr-FR" sz="2400" b="1" dirty="0">
                <a:solidFill>
                  <a:schemeClr val="accent1"/>
                </a:solidFill>
              </a:rPr>
              <a:t> du in </a:t>
            </a:r>
            <a:r>
              <a:rPr lang="fr-FR" sz="2400" b="1" dirty="0" err="1">
                <a:solidFill>
                  <a:schemeClr val="accent1"/>
                </a:solidFill>
              </a:rPr>
              <a:t>Österreich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52CF81-1BE6-614A-BA4C-8EFC0F42764A}"/>
              </a:ext>
            </a:extLst>
          </p:cNvPr>
          <p:cNvSpPr txBox="1"/>
          <p:nvPr/>
        </p:nvSpPr>
        <p:spPr>
          <a:xfrm>
            <a:off x="878158" y="2967335"/>
            <a:ext cx="301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hast du </a:t>
            </a:r>
            <a:r>
              <a:rPr lang="fr-FR" sz="2400" b="1" dirty="0" err="1">
                <a:solidFill>
                  <a:schemeClr val="accent1"/>
                </a:solidFill>
              </a:rPr>
              <a:t>gewohnt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440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01A0401-3257-A142-8638-D166D667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574"/>
            <a:ext cx="12192000" cy="30875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976CBC-FC93-784B-9282-7F0184471192}"/>
              </a:ext>
            </a:extLst>
          </p:cNvPr>
          <p:cNvSpPr txBox="1"/>
          <p:nvPr/>
        </p:nvSpPr>
        <p:spPr>
          <a:xfrm>
            <a:off x="5762392" y="2202366"/>
            <a:ext cx="316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Fremdsprachen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liebe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606329-D5EC-074D-8B65-EC304E013A33}"/>
              </a:ext>
            </a:extLst>
          </p:cNvPr>
          <p:cNvSpPr txBox="1"/>
          <p:nvPr/>
        </p:nvSpPr>
        <p:spPr>
          <a:xfrm>
            <a:off x="5862753" y="2664031"/>
            <a:ext cx="276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gern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reise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E29F7B-4DBE-624E-AB0A-2678E26EBB13}"/>
              </a:ext>
            </a:extLst>
          </p:cNvPr>
          <p:cNvSpPr txBox="1"/>
          <p:nvPr/>
        </p:nvSpPr>
        <p:spPr>
          <a:xfrm>
            <a:off x="5762392" y="3125696"/>
            <a:ext cx="543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andere</a:t>
            </a:r>
            <a:r>
              <a:rPr lang="fr-FR" sz="2400" b="1" dirty="0">
                <a:solidFill>
                  <a:schemeClr val="accent1"/>
                </a:solidFill>
              </a:rPr>
              <a:t> Länder </a:t>
            </a:r>
            <a:r>
              <a:rPr lang="fr-FR" sz="2400" b="1" dirty="0" err="1">
                <a:solidFill>
                  <a:schemeClr val="accent1"/>
                </a:solidFill>
              </a:rPr>
              <a:t>kennenlernen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möchte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1063E4E-43D3-894B-B51C-AD0CB838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883"/>
            <a:ext cx="12192000" cy="2287959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F6461C7C-A698-EE4A-853D-B01E04521725}"/>
              </a:ext>
            </a:extLst>
          </p:cNvPr>
          <p:cNvSpPr/>
          <p:nvPr/>
        </p:nvSpPr>
        <p:spPr>
          <a:xfrm>
            <a:off x="2029522" y="1887684"/>
            <a:ext cx="4482790" cy="424288"/>
          </a:xfrm>
          <a:custGeom>
            <a:avLst/>
            <a:gdLst>
              <a:gd name="connsiteX0" fmla="*/ 0 w 4482790"/>
              <a:gd name="connsiteY0" fmla="*/ 19175 h 424288"/>
              <a:gd name="connsiteX1" fmla="*/ 2453268 w 4482790"/>
              <a:gd name="connsiteY1" fmla="*/ 41477 h 424288"/>
              <a:gd name="connsiteX2" fmla="*/ 3646449 w 4482790"/>
              <a:gd name="connsiteY2" fmla="*/ 387165 h 424288"/>
              <a:gd name="connsiteX3" fmla="*/ 4482790 w 4482790"/>
              <a:gd name="connsiteY3" fmla="*/ 398316 h 42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790" h="424288">
                <a:moveTo>
                  <a:pt x="0" y="19175"/>
                </a:moveTo>
                <a:cubicBezTo>
                  <a:pt x="922763" y="-340"/>
                  <a:pt x="1845527" y="-19855"/>
                  <a:pt x="2453268" y="41477"/>
                </a:cubicBezTo>
                <a:cubicBezTo>
                  <a:pt x="3061010" y="102809"/>
                  <a:pt x="3308195" y="327692"/>
                  <a:pt x="3646449" y="387165"/>
                </a:cubicBezTo>
                <a:cubicBezTo>
                  <a:pt x="3984703" y="446638"/>
                  <a:pt x="4233746" y="422477"/>
                  <a:pt x="4482790" y="39831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513EDBCB-9DEE-4B49-8BC4-E131160951F2}"/>
              </a:ext>
            </a:extLst>
          </p:cNvPr>
          <p:cNvSpPr/>
          <p:nvPr/>
        </p:nvSpPr>
        <p:spPr>
          <a:xfrm>
            <a:off x="4326673" y="1828963"/>
            <a:ext cx="2219093" cy="502941"/>
          </a:xfrm>
          <a:custGeom>
            <a:avLst/>
            <a:gdLst>
              <a:gd name="connsiteX0" fmla="*/ 0 w 2219093"/>
              <a:gd name="connsiteY0" fmla="*/ 401281 h 502941"/>
              <a:gd name="connsiteX1" fmla="*/ 802888 w 2219093"/>
              <a:gd name="connsiteY1" fmla="*/ 479339 h 502941"/>
              <a:gd name="connsiteX2" fmla="*/ 1527717 w 2219093"/>
              <a:gd name="connsiteY2" fmla="*/ 33291 h 502941"/>
              <a:gd name="connsiteX3" fmla="*/ 2219093 w 2219093"/>
              <a:gd name="connsiteY3" fmla="*/ 66744 h 50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093" h="502941">
                <a:moveTo>
                  <a:pt x="0" y="401281"/>
                </a:moveTo>
                <a:cubicBezTo>
                  <a:pt x="274134" y="470976"/>
                  <a:pt x="548269" y="540671"/>
                  <a:pt x="802888" y="479339"/>
                </a:cubicBezTo>
                <a:cubicBezTo>
                  <a:pt x="1057507" y="418007"/>
                  <a:pt x="1291683" y="102057"/>
                  <a:pt x="1527717" y="33291"/>
                </a:cubicBezTo>
                <a:cubicBezTo>
                  <a:pt x="1763751" y="-35475"/>
                  <a:pt x="1991422" y="15634"/>
                  <a:pt x="2219093" y="66744"/>
                </a:cubicBezTo>
              </a:path>
            </a:pathLst>
          </a:custGeom>
          <a:noFill/>
          <a:ln w="317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BCEE5C02-6BAB-0B40-9E44-85984EC160D3}"/>
              </a:ext>
            </a:extLst>
          </p:cNvPr>
          <p:cNvSpPr/>
          <p:nvPr/>
        </p:nvSpPr>
        <p:spPr>
          <a:xfrm>
            <a:off x="4248615" y="1527137"/>
            <a:ext cx="2308302" cy="1150990"/>
          </a:xfrm>
          <a:custGeom>
            <a:avLst/>
            <a:gdLst>
              <a:gd name="connsiteX0" fmla="*/ 0 w 2308302"/>
              <a:gd name="connsiteY0" fmla="*/ 1026492 h 1150990"/>
              <a:gd name="connsiteX1" fmla="*/ 1070517 w 2308302"/>
              <a:gd name="connsiteY1" fmla="*/ 1071097 h 1150990"/>
              <a:gd name="connsiteX2" fmla="*/ 1750741 w 2308302"/>
              <a:gd name="connsiteY2" fmla="*/ 100941 h 1150990"/>
              <a:gd name="connsiteX3" fmla="*/ 2308302 w 2308302"/>
              <a:gd name="connsiteY3" fmla="*/ 78639 h 115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302" h="1150990">
                <a:moveTo>
                  <a:pt x="0" y="1026492"/>
                </a:moveTo>
                <a:cubicBezTo>
                  <a:pt x="389363" y="1125923"/>
                  <a:pt x="778727" y="1225355"/>
                  <a:pt x="1070517" y="1071097"/>
                </a:cubicBezTo>
                <a:cubicBezTo>
                  <a:pt x="1362307" y="916839"/>
                  <a:pt x="1544444" y="266351"/>
                  <a:pt x="1750741" y="100941"/>
                </a:cubicBezTo>
                <a:cubicBezTo>
                  <a:pt x="1957038" y="-64469"/>
                  <a:pt x="2132670" y="7085"/>
                  <a:pt x="2308302" y="78639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7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ED6EDC3-71D9-DA43-83FC-25548771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9"/>
            <a:ext cx="12192000" cy="457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5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47E396-1D86-4243-AE16-EC188DF0E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34"/>
            <a:ext cx="12192000" cy="153181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E6DCB4D-6BE7-2A48-8958-D35E6474E086}"/>
              </a:ext>
            </a:extLst>
          </p:cNvPr>
          <p:cNvSpPr/>
          <p:nvPr/>
        </p:nvSpPr>
        <p:spPr>
          <a:xfrm>
            <a:off x="1349297" y="1945888"/>
            <a:ext cx="5843239" cy="17730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err="1">
                <a:solidFill>
                  <a:schemeClr val="accent1"/>
                </a:solidFill>
              </a:rPr>
              <a:t>Ich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habe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ein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Buch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gelesen</a:t>
            </a:r>
            <a:r>
              <a:rPr lang="fr-FR" sz="3000" b="1" dirty="0">
                <a:solidFill>
                  <a:schemeClr val="accent1"/>
                </a:solidFill>
              </a:rPr>
              <a:t>.</a:t>
            </a:r>
            <a:endParaRPr lang="fr-FR" sz="30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3791DA-CAD6-3145-85CA-040EBF9469E7}"/>
              </a:ext>
            </a:extLst>
          </p:cNvPr>
          <p:cNvSpPr/>
          <p:nvPr/>
        </p:nvSpPr>
        <p:spPr>
          <a:xfrm>
            <a:off x="6991815" y="3523784"/>
            <a:ext cx="4114799" cy="17730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err="1">
                <a:solidFill>
                  <a:schemeClr val="accent1"/>
                </a:solidFill>
              </a:rPr>
              <a:t>Ich</a:t>
            </a:r>
            <a:r>
              <a:rPr lang="fr-FR" sz="3000" b="1" dirty="0">
                <a:solidFill>
                  <a:schemeClr val="accent1"/>
                </a:solidFill>
              </a:rPr>
              <a:t> </a:t>
            </a:r>
            <a:r>
              <a:rPr lang="fr-FR" sz="3000" b="1" dirty="0" err="1">
                <a:solidFill>
                  <a:schemeClr val="accent1"/>
                </a:solidFill>
              </a:rPr>
              <a:t>habe</a:t>
            </a:r>
            <a:r>
              <a:rPr lang="fr-FR" sz="3000" b="1" dirty="0">
                <a:solidFill>
                  <a:schemeClr val="accent1"/>
                </a:solidFill>
              </a:rPr>
              <a:t> …</a:t>
            </a:r>
          </a:p>
          <a:p>
            <a:pPr algn="ctr"/>
            <a:r>
              <a:rPr lang="fr-FR" sz="3000" b="1" dirty="0" err="1">
                <a:solidFill>
                  <a:schemeClr val="accent1"/>
                </a:solidFill>
              </a:rPr>
              <a:t>Ich</a:t>
            </a:r>
            <a:r>
              <a:rPr lang="fr-FR" sz="3000" b="1" dirty="0">
                <a:solidFill>
                  <a:schemeClr val="accent1"/>
                </a:solidFill>
              </a:rPr>
              <a:t> bin …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7709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421AC3F-04C1-6448-A3D3-D9CB44E4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054"/>
            <a:ext cx="12192000" cy="44905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4C6A18-1056-F044-9AA7-463691989655}"/>
              </a:ext>
            </a:extLst>
          </p:cNvPr>
          <p:cNvSpPr txBox="1"/>
          <p:nvPr/>
        </p:nvSpPr>
        <p:spPr>
          <a:xfrm>
            <a:off x="1040780" y="2499877"/>
            <a:ext cx="854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Wie</a:t>
            </a:r>
            <a:r>
              <a:rPr lang="fr-FR" sz="22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BA85EC-E67C-F94B-B451-BDEDF672B90E}"/>
              </a:ext>
            </a:extLst>
          </p:cNvPr>
          <p:cNvSpPr txBox="1"/>
          <p:nvPr/>
        </p:nvSpPr>
        <p:spPr>
          <a:xfrm>
            <a:off x="1040779" y="3014692"/>
            <a:ext cx="1144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1"/>
                </a:solidFill>
              </a:rPr>
              <a:t>Wetter?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1F9B5C-6527-564C-929A-C67A8879C1DB}"/>
              </a:ext>
            </a:extLst>
          </p:cNvPr>
          <p:cNvSpPr txBox="1"/>
          <p:nvPr/>
        </p:nvSpPr>
        <p:spPr>
          <a:xfrm>
            <a:off x="1040780" y="3462158"/>
            <a:ext cx="854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Wo</a:t>
            </a:r>
            <a:r>
              <a:rPr lang="fr-FR" sz="22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854EC0-662A-2446-8064-6E9659199253}"/>
              </a:ext>
            </a:extLst>
          </p:cNvPr>
          <p:cNvSpPr txBox="1"/>
          <p:nvPr/>
        </p:nvSpPr>
        <p:spPr>
          <a:xfrm>
            <a:off x="1040780" y="3913444"/>
            <a:ext cx="2326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Was</a:t>
            </a:r>
            <a:r>
              <a:rPr lang="fr-FR" sz="2200" b="1" dirty="0">
                <a:solidFill>
                  <a:schemeClr val="accent1"/>
                </a:solidFill>
              </a:rPr>
              <a:t>? (</a:t>
            </a:r>
            <a:r>
              <a:rPr lang="fr-FR" sz="2200" b="1" dirty="0" err="1">
                <a:solidFill>
                  <a:schemeClr val="accent1"/>
                </a:solidFill>
              </a:rPr>
              <a:t>Aktivitäten</a:t>
            </a:r>
            <a:r>
              <a:rPr lang="fr-FR" sz="22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AC0E2A-1E04-4048-9A77-40201F7FB258}"/>
              </a:ext>
            </a:extLst>
          </p:cNvPr>
          <p:cNvSpPr txBox="1"/>
          <p:nvPr/>
        </p:nvSpPr>
        <p:spPr>
          <a:xfrm>
            <a:off x="1040779" y="4437016"/>
            <a:ext cx="1044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Wann</a:t>
            </a:r>
            <a:r>
              <a:rPr lang="fr-FR" sz="2200" b="1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23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289D14E-182A-BD4D-9E21-F7BC115D5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602"/>
            <a:ext cx="12192000" cy="31918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8C41C5-D080-264F-BE5B-E3186FA66238}"/>
              </a:ext>
            </a:extLst>
          </p:cNvPr>
          <p:cNvSpPr txBox="1"/>
          <p:nvPr/>
        </p:nvSpPr>
        <p:spPr>
          <a:xfrm>
            <a:off x="7519638" y="1782629"/>
            <a:ext cx="134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Spanien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618267-204B-7C40-A543-3D9F61BF34E9}"/>
              </a:ext>
            </a:extLst>
          </p:cNvPr>
          <p:cNvSpPr txBox="1"/>
          <p:nvPr/>
        </p:nvSpPr>
        <p:spPr>
          <a:xfrm>
            <a:off x="3836019" y="2213516"/>
            <a:ext cx="1694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wunderbar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49A720-B5CF-034E-B2C1-145EFEC78F6E}"/>
              </a:ext>
            </a:extLst>
          </p:cNvPr>
          <p:cNvSpPr txBox="1"/>
          <p:nvPr/>
        </p:nvSpPr>
        <p:spPr>
          <a:xfrm>
            <a:off x="9508271" y="2213516"/>
            <a:ext cx="134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warm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1D80A8-E98B-F04A-8E99-996C481817CF}"/>
              </a:ext>
            </a:extLst>
          </p:cNvPr>
          <p:cNvSpPr txBox="1"/>
          <p:nvPr/>
        </p:nvSpPr>
        <p:spPr>
          <a:xfrm>
            <a:off x="7605131" y="2722017"/>
            <a:ext cx="210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geschwommen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E32F8D-AD7E-E64E-91DD-0B82D126D8E4}"/>
              </a:ext>
            </a:extLst>
          </p:cNvPr>
          <p:cNvSpPr txBox="1"/>
          <p:nvPr/>
        </p:nvSpPr>
        <p:spPr>
          <a:xfrm>
            <a:off x="7883912" y="3178488"/>
            <a:ext cx="296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gefaulenzt</a:t>
            </a:r>
            <a:r>
              <a:rPr lang="fr-FR" sz="2400" b="1" dirty="0">
                <a:solidFill>
                  <a:schemeClr val="accent1"/>
                </a:solidFill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</a:rPr>
              <a:t>gelesen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AB_Track_02_K01_U3b_1" descr="gk10_11_Bd1_AB_Track_02_K01_U3b_1">
            <a:hlinkClick r:id="" action="ppaction://media"/>
            <a:extLst>
              <a:ext uri="{FF2B5EF4-FFF2-40B4-BE49-F238E27FC236}">
                <a16:creationId xmlns:a16="http://schemas.microsoft.com/office/drawing/2014/main" id="{4A6060C8-F471-8848-9935-E159FA6C6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619" y="42710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02294DE-0BD0-D646-AFE2-43DFE400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567"/>
            <a:ext cx="12192000" cy="30740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E5F22FA-8EF1-444E-88B3-B4B9861B4CF1}"/>
              </a:ext>
            </a:extLst>
          </p:cNvPr>
          <p:cNvSpPr txBox="1"/>
          <p:nvPr/>
        </p:nvSpPr>
        <p:spPr>
          <a:xfrm>
            <a:off x="5768897" y="1169311"/>
            <a:ext cx="134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Hotel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D7C00C-BF10-994F-9891-975FA9FFF90A}"/>
              </a:ext>
            </a:extLst>
          </p:cNvPr>
          <p:cNvSpPr txBox="1"/>
          <p:nvPr/>
        </p:nvSpPr>
        <p:spPr>
          <a:xfrm>
            <a:off x="6542048" y="1684945"/>
            <a:ext cx="134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F3A247-68D6-2347-92B1-7D88913386F2}"/>
              </a:ext>
            </a:extLst>
          </p:cNvPr>
          <p:cNvSpPr txBox="1"/>
          <p:nvPr/>
        </p:nvSpPr>
        <p:spPr>
          <a:xfrm>
            <a:off x="7452730" y="2146610"/>
            <a:ext cx="134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Party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06EB87-CF5A-544D-8942-7B28B1332126}"/>
              </a:ext>
            </a:extLst>
          </p:cNvPr>
          <p:cNvSpPr txBox="1"/>
          <p:nvPr/>
        </p:nvSpPr>
        <p:spPr>
          <a:xfrm>
            <a:off x="6441686" y="2662244"/>
            <a:ext cx="134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getanzt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8092C5-5ED2-284E-9801-795544C9AABA}"/>
              </a:ext>
            </a:extLst>
          </p:cNvPr>
          <p:cNvSpPr txBox="1"/>
          <p:nvPr/>
        </p:nvSpPr>
        <p:spPr>
          <a:xfrm>
            <a:off x="5241070" y="3172948"/>
            <a:ext cx="197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Drei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Mädchen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AB_Track_03_K01_U3c_1" descr="gk10_11_Bd1_AB_Track_03_K01_U3c_1">
            <a:hlinkClick r:id="" action="ppaction://media"/>
            <a:extLst>
              <a:ext uri="{FF2B5EF4-FFF2-40B4-BE49-F238E27FC236}">
                <a16:creationId xmlns:a16="http://schemas.microsoft.com/office/drawing/2014/main" id="{16E965AE-FDB2-CC4A-9C04-EEE69438C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9417" y="4279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4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DEA990-1069-5E4A-BDFC-A01D5CC2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44"/>
            <a:ext cx="12192000" cy="294289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545B24-236E-6E4E-AC4C-36C4E179C865}"/>
              </a:ext>
            </a:extLst>
          </p:cNvPr>
          <p:cNvSpPr txBox="1"/>
          <p:nvPr/>
        </p:nvSpPr>
        <p:spPr>
          <a:xfrm>
            <a:off x="2891882" y="1269673"/>
            <a:ext cx="2505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direkt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Strand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6E63EA-ADB1-C942-9B72-671061138AC5}"/>
              </a:ext>
            </a:extLst>
          </p:cNvPr>
          <p:cNvSpPr txBox="1"/>
          <p:nvPr/>
        </p:nvSpPr>
        <p:spPr>
          <a:xfrm>
            <a:off x="2891882" y="1806936"/>
            <a:ext cx="89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windig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sehr</a:t>
            </a:r>
            <a:r>
              <a:rPr lang="fr-FR" sz="2400" b="1" dirty="0">
                <a:solidFill>
                  <a:schemeClr val="accent1"/>
                </a:solidFill>
              </a:rPr>
              <a:t> warm, </a:t>
            </a:r>
            <a:r>
              <a:rPr lang="fr-FR" sz="2400" b="1" dirty="0" err="1">
                <a:solidFill>
                  <a:schemeClr val="accent1"/>
                </a:solidFill>
              </a:rPr>
              <a:t>mehr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als</a:t>
            </a:r>
            <a:r>
              <a:rPr lang="fr-FR" sz="2400" b="1" dirty="0">
                <a:solidFill>
                  <a:schemeClr val="accent1"/>
                </a:solidFill>
              </a:rPr>
              <a:t> 30 </a:t>
            </a:r>
            <a:r>
              <a:rPr lang="fr-FR" sz="2400" b="1" dirty="0" err="1">
                <a:solidFill>
                  <a:schemeClr val="accent1"/>
                </a:solidFill>
              </a:rPr>
              <a:t>Grad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ideal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57B18E-81D4-CD42-B722-D16CB05A26B9}"/>
              </a:ext>
            </a:extLst>
          </p:cNvPr>
          <p:cNvSpPr txBox="1"/>
          <p:nvPr/>
        </p:nvSpPr>
        <p:spPr>
          <a:xfrm>
            <a:off x="4750418" y="2268601"/>
            <a:ext cx="744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Board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Wasser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faulenzen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lesen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tanzen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014944-A391-4F46-AECD-30BD7A0672EC}"/>
              </a:ext>
            </a:extLst>
          </p:cNvPr>
          <p:cNvSpPr txBox="1"/>
          <p:nvPr/>
        </p:nvSpPr>
        <p:spPr>
          <a:xfrm>
            <a:off x="4453053" y="2809771"/>
            <a:ext cx="425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drei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Mädchen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aus</a:t>
            </a:r>
            <a:r>
              <a:rPr lang="fr-FR" sz="2400" b="1">
                <a:solidFill>
                  <a:schemeClr val="accent1"/>
                </a:solidFill>
              </a:rPr>
              <a:t> Portugal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AB_Track_04_K01_U3d_1" descr="gk10_11_Bd1_AB_Track_04_K01_U3d_1">
            <a:hlinkClick r:id="" action="ppaction://media"/>
            <a:extLst>
              <a:ext uri="{FF2B5EF4-FFF2-40B4-BE49-F238E27FC236}">
                <a16:creationId xmlns:a16="http://schemas.microsoft.com/office/drawing/2014/main" id="{ECDC8889-3481-8049-BAC7-7328F0348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482" y="39370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4B7426-5D98-2D4C-B1CC-21E632DF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719"/>
            <a:ext cx="12192000" cy="32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74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473</Words>
  <Application>Microsoft Macintosh PowerPoint</Application>
  <PresentationFormat>Grand écran</PresentationFormat>
  <Paragraphs>140</Paragraphs>
  <Slides>35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Thème Office</vt:lpstr>
      <vt:lpstr>Kapitel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V. Barnikol</cp:lastModifiedBy>
  <cp:revision>111</cp:revision>
  <cp:lastPrinted>2020-08-13T09:18:16Z</cp:lastPrinted>
  <dcterms:created xsi:type="dcterms:W3CDTF">2018-08-20T18:37:47Z</dcterms:created>
  <dcterms:modified xsi:type="dcterms:W3CDTF">2020-10-13T20:42:24Z</dcterms:modified>
</cp:coreProperties>
</file>