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275" r:id="rId4"/>
    <p:sldId id="264" r:id="rId5"/>
    <p:sldId id="268" r:id="rId6"/>
    <p:sldId id="298" r:id="rId7"/>
    <p:sldId id="267" r:id="rId8"/>
    <p:sldId id="365" r:id="rId9"/>
    <p:sldId id="265" r:id="rId10"/>
    <p:sldId id="269" r:id="rId11"/>
    <p:sldId id="276" r:id="rId12"/>
    <p:sldId id="272" r:id="rId13"/>
    <p:sldId id="270" r:id="rId14"/>
    <p:sldId id="273" r:id="rId15"/>
    <p:sldId id="271" r:id="rId16"/>
    <p:sldId id="274" r:id="rId17"/>
    <p:sldId id="281" r:id="rId18"/>
    <p:sldId id="278" r:id="rId19"/>
    <p:sldId id="283" r:id="rId20"/>
    <p:sldId id="313" r:id="rId21"/>
    <p:sldId id="282" r:id="rId22"/>
    <p:sldId id="316" r:id="rId23"/>
    <p:sldId id="285" r:id="rId24"/>
    <p:sldId id="284" r:id="rId25"/>
    <p:sldId id="280" r:id="rId26"/>
    <p:sldId id="362" r:id="rId27"/>
    <p:sldId id="322" r:id="rId28"/>
    <p:sldId id="354" r:id="rId29"/>
    <p:sldId id="355" r:id="rId30"/>
    <p:sldId id="356" r:id="rId31"/>
    <p:sldId id="357" r:id="rId32"/>
    <p:sldId id="359" r:id="rId33"/>
    <p:sldId id="363" r:id="rId34"/>
    <p:sldId id="286" r:id="rId35"/>
    <p:sldId id="291" r:id="rId36"/>
    <p:sldId id="325" r:id="rId37"/>
    <p:sldId id="287" r:id="rId38"/>
    <p:sldId id="288" r:id="rId39"/>
    <p:sldId id="328" r:id="rId40"/>
    <p:sldId id="292" r:id="rId41"/>
    <p:sldId id="289" r:id="rId42"/>
    <p:sldId id="331" r:id="rId43"/>
    <p:sldId id="290" r:id="rId44"/>
    <p:sldId id="333" r:id="rId45"/>
    <p:sldId id="293" r:id="rId46"/>
    <p:sldId id="364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6"/>
  </p:normalViewPr>
  <p:slideViewPr>
    <p:cSldViewPr snapToGrid="0" snapToObjects="1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86C37-883B-F54C-81BA-361704685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0007CD-1B5A-804C-8970-CABBD5F3F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D72CFB-8410-8A42-8532-851C003E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02E972-700E-6949-BFC7-33F4A7FB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9C36B1-24B6-604F-82ED-7674B40D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20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3F459-B691-6242-8480-F52D2B69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494B1B-F554-DD47-8ED6-361A5535E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CE39F7-14C2-D04A-A15C-B5C9AFA3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0FD33-22BF-D845-B5C4-B2F34453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6A3215-D446-7C4F-B478-9D6F726E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46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C508EC-4638-4845-9BA7-D3D737102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6E8ED4-5EA9-A448-99E7-2912BEC49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E69B25-C619-AA4A-9476-B8890206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3C1521-0DBC-4F48-BE2C-D19EAB36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19B1E-11A4-5649-81F5-E48B9F9F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64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8FADD-303E-F84E-A1FD-7B610202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4916C0-EF42-4447-B5D5-A3E9FA656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4604AB-A358-4548-9E32-931890A0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EF9D7-E9AE-894E-9150-5723A51E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BFD5DF-AE5F-CE40-89C2-C0C1496B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65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EEA7D-899E-D348-BA6F-A38A5498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CAF41D-1E68-2C4A-A2C0-0341912A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FE1380-C5AD-0D48-BF90-E491BD6C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357506-5E4C-2D49-B4DC-CDEC38E3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107E0B-92ED-B043-BB02-5D2CF437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35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9B98B-6419-1347-877A-4130168A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8E06A6-4BB3-1849-90DA-565F73FBC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CA1FBB-BE99-5B47-939F-D85354AC9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557EC0-3337-A24F-8F75-D96433EFB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94F2C2-F004-2143-962C-3D2AC3D6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1BA2C-7219-6E4D-9C7D-D42F424E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FE124-D52E-9640-93FF-43E20293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C26775-3E70-054F-923E-A42CF88B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841C1F-5181-1D46-9049-8BC076AB7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FCA804-EA7D-6640-9D8C-6C3DB7654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A4A7FD-EDB9-AF49-9DEF-5D3858422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09530D-BFBF-434D-A6E6-2DB20798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FE18219-ED72-6B4A-BAAC-9BED33B0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0443E5-2015-E24A-A439-6E08ADF7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67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FB586-57F5-7C41-A22D-5E33067F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9897EA-33E6-1147-AD96-88F6A6AE5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1F8FB6-5A35-FD4B-9B93-5815AA18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C7CA1B-3F83-A446-A591-3B301183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9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301017-8D41-2144-95D9-B5B980B5D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6C0BE1-5E90-4A47-BFBF-A9B52206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F48B73-2CE3-B74B-A267-8FE69CA2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21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84558-2A9A-0949-845C-7DFC0592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ACD295-5C8F-4D45-933F-233FB98AE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3CCAC-7481-6C48-AE0C-16E5AA90F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63C5A1-4572-FE43-99D2-3E03FCE2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8FF9BB-FC65-F740-9DF1-8C969E5B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6E39EC-5A5D-E447-8834-ECD109DC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20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6CF6E-194D-354C-AC18-A22CEB18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790360B-2132-F54F-AAE9-92496101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F3C215-64CE-0E45-BE3F-5B3EDC4D5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EDF107-8FFA-2A41-AB96-7C264042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112E55-F54F-FC4D-994C-E61C138E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9349F0-9EC5-DD4E-AC99-31C0226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8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0B1C25-0165-434E-8156-9F8E559C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408CAC-F360-DC42-9079-2FBA2AA52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1C0B73-DB19-6643-B3D0-BD184135C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3B27-B0A5-BD42-BEB5-2EEA50FF65F3}" type="datetimeFigureOut">
              <a:rPr lang="fr-FR" smtClean="0"/>
              <a:t>11/06/2019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C98FF4-2B30-0F40-88AF-2F0C10C41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677B4-1236-9147-B47B-BF0FAABBC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C641F-0894-3844-8784-5F80AA9324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56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Die </a:t>
            </a:r>
            <a:r>
              <a:rPr lang="fr-FR" sz="4400" dirty="0" err="1"/>
              <a:t>neue</a:t>
            </a:r>
            <a:r>
              <a:rPr lang="fr-FR" sz="4400" dirty="0"/>
              <a:t> </a:t>
            </a:r>
            <a:r>
              <a:rPr lang="fr-FR" sz="4400" dirty="0" err="1"/>
              <a:t>Schule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82246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Schwimmbad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Schwimmbäder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3B884E-04C6-DA42-8AEF-BC6AB7D49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Bibliothek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9D53DCB-8DE5-134D-8C05-4459ADC1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715" y="1825625"/>
            <a:ext cx="61885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Pausenhof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3411664-15C6-F145-9589-AD07912DD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D5E033-29D2-F941-ADEC-A9585612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12" y="1690688"/>
            <a:ext cx="6185776" cy="46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Schulkantine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89F3F4-35A8-EF4E-B8EF-D76BC2E99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Werkraum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Werkräume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4FC6451-8046-A64A-9D27-2470B74D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de travaux manuels, l’atelier</a:t>
            </a:r>
          </a:p>
        </p:txBody>
      </p:sp>
    </p:spTree>
    <p:extLst>
      <p:ext uri="{BB962C8B-B14F-4D97-AF65-F5344CB8AC3E}">
        <p14:creationId xmlns:p14="http://schemas.microsoft.com/office/powerpoint/2010/main" val="14646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Computerraum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Computerräume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B24F93-2047-4543-9595-F61D0334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Biologieraum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Biologieräume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D817172-9D1F-0542-BF71-572B570BF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62944"/>
            <a:ext cx="6096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Kunstraum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Kunsträume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D5E446-B847-D64E-A626-817FD72A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731" y="1941573"/>
            <a:ext cx="3875909" cy="25745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BA428D-D33A-2244-AD30-6DBC8F91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5603"/>
            <a:ext cx="6096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Turnhalle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7A64C6-E7A3-3440-A44E-AE21E726A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018B52-EA3E-9D4B-A92C-2134C6B1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38" y="1687047"/>
            <a:ext cx="6171324" cy="46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Büro</a:t>
            </a:r>
            <a:r>
              <a:rPr lang="fr-FR" b="1" dirty="0">
                <a:solidFill>
                  <a:srgbClr val="FF0000"/>
                </a:solidFill>
              </a:rPr>
              <a:t>, 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54C03C1-5059-F049-8285-C7025EAA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C96120-E6A2-2341-ACB3-70580244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690688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 der </a:t>
            </a:r>
            <a:r>
              <a:rPr lang="fr-FR" dirty="0" err="1"/>
              <a:t>Schule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265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der </a:t>
            </a:r>
            <a:r>
              <a:rPr lang="fr-FR" b="1" dirty="0" err="1">
                <a:solidFill>
                  <a:srgbClr val="FF0000"/>
                </a:solidFill>
              </a:rPr>
              <a:t>Biologieraum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F04E50E-D7CE-C048-BD41-F07B1B2FD2CC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Où est la salle de biologie?</a:t>
            </a:r>
          </a:p>
        </p:txBody>
      </p:sp>
    </p:spTree>
    <p:extLst>
      <p:ext uri="{BB962C8B-B14F-4D97-AF65-F5344CB8AC3E}">
        <p14:creationId xmlns:p14="http://schemas.microsoft.com/office/powerpoint/2010/main" val="13070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7F6E42D-B800-9F44-9CBD-38CBA349A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AA13C7-D7F2-B248-94AF-43FC4338E8E0}"/>
              </a:ext>
            </a:extLst>
          </p:cNvPr>
          <p:cNvSpPr txBox="1"/>
          <p:nvPr/>
        </p:nvSpPr>
        <p:spPr>
          <a:xfrm>
            <a:off x="93193" y="1771716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zweiten</a:t>
            </a:r>
            <a:r>
              <a:rPr lang="fr-FR" sz="2800" b="1" dirty="0">
                <a:solidFill>
                  <a:srgbClr val="FF0000"/>
                </a:solidFill>
              </a:rPr>
              <a:t> Stock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48EF84-0509-6F45-B258-CCAB745042FD}"/>
              </a:ext>
            </a:extLst>
          </p:cNvPr>
          <p:cNvSpPr txBox="1"/>
          <p:nvPr/>
        </p:nvSpPr>
        <p:spPr>
          <a:xfrm>
            <a:off x="93193" y="3133120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ersten</a:t>
            </a:r>
            <a:r>
              <a:rPr lang="fr-FR" sz="2800" b="1" dirty="0">
                <a:solidFill>
                  <a:srgbClr val="FF0000"/>
                </a:solidFill>
              </a:rPr>
              <a:t> Stock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A85CBB-C83F-7549-A752-376074E3C84E}"/>
              </a:ext>
            </a:extLst>
          </p:cNvPr>
          <p:cNvSpPr txBox="1"/>
          <p:nvPr/>
        </p:nvSpPr>
        <p:spPr>
          <a:xfrm>
            <a:off x="93193" y="4331562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Erdgeschoss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58F566-9756-C048-B4BD-484AE031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18" y="1144576"/>
            <a:ext cx="3530600" cy="457200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3EF4236-E865-E24A-90C1-C09B6AADEFB5}"/>
              </a:ext>
            </a:extLst>
          </p:cNvPr>
          <p:cNvCxnSpPr>
            <a:cxnSpLocks/>
          </p:cNvCxnSpPr>
          <p:nvPr/>
        </p:nvCxnSpPr>
        <p:spPr>
          <a:xfrm>
            <a:off x="2866374" y="2241026"/>
            <a:ext cx="2549578" cy="3116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15F2931-CE01-1847-879B-1F03825A4ECA}"/>
              </a:ext>
            </a:extLst>
          </p:cNvPr>
          <p:cNvCxnSpPr>
            <a:cxnSpLocks/>
          </p:cNvCxnSpPr>
          <p:nvPr/>
        </p:nvCxnSpPr>
        <p:spPr>
          <a:xfrm>
            <a:off x="2756940" y="3430576"/>
            <a:ext cx="2549578" cy="3116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A945AA-BB96-C94B-84A2-07DBD62E0144}"/>
              </a:ext>
            </a:extLst>
          </p:cNvPr>
          <p:cNvCxnSpPr>
            <a:cxnSpLocks/>
          </p:cNvCxnSpPr>
          <p:nvPr/>
        </p:nvCxnSpPr>
        <p:spPr>
          <a:xfrm>
            <a:off x="2756940" y="4620126"/>
            <a:ext cx="3031957" cy="36959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Koch, die </a:t>
            </a:r>
            <a:r>
              <a:rPr lang="fr-FR" b="1" dirty="0" err="1">
                <a:solidFill>
                  <a:srgbClr val="FF0000"/>
                </a:solidFill>
              </a:rPr>
              <a:t>Köche</a:t>
            </a:r>
            <a:r>
              <a:rPr lang="fr-FR" b="1" dirty="0">
                <a:solidFill>
                  <a:srgbClr val="FF0000"/>
                </a:solidFill>
              </a:rPr>
              <a:t> / die </a:t>
            </a:r>
            <a:r>
              <a:rPr lang="fr-FR" b="1" dirty="0" err="1">
                <a:solidFill>
                  <a:srgbClr val="FF0000"/>
                </a:solidFill>
              </a:rPr>
              <a:t>Köchin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AC39CC-EDBB-FE4D-AB03-42174BB9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013744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Direktor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(die </a:t>
            </a:r>
            <a:r>
              <a:rPr lang="fr-FR" b="1" dirty="0" err="1">
                <a:solidFill>
                  <a:srgbClr val="FF0000"/>
                </a:solidFill>
              </a:rPr>
              <a:t>Direktorin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253"/>
            <a:ext cx="10515600" cy="3794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800" b="1" dirty="0"/>
          </a:p>
          <a:p>
            <a:pPr marL="0" indent="0" algn="ctr">
              <a:buNone/>
            </a:pPr>
            <a:r>
              <a:rPr lang="fr-FR" sz="4800" b="1" dirty="0" err="1"/>
              <a:t>Wer</a:t>
            </a:r>
            <a:r>
              <a:rPr lang="fr-FR" sz="4800" b="1" dirty="0"/>
              <a:t> </a:t>
            </a:r>
            <a:r>
              <a:rPr lang="fr-FR" sz="4800" b="1" dirty="0" err="1"/>
              <a:t>ist</a:t>
            </a:r>
            <a:r>
              <a:rPr lang="fr-FR" sz="4800" b="1" dirty="0"/>
              <a:t> Herr </a:t>
            </a:r>
            <a:r>
              <a:rPr lang="fr-FR" sz="4800" b="1" dirty="0" err="1"/>
              <a:t>Kolly</a:t>
            </a:r>
            <a:r>
              <a:rPr lang="fr-FR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Sekretär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Sekretärin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08D119-371E-E34E-94C6-AF1CAFBDF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0666D3-FCEC-5C47-975C-EA4CDC6A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24" y="1969294"/>
            <a:ext cx="6096000" cy="406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C6631C1-7612-5149-BD12-2BB219C8BE1D}"/>
              </a:ext>
            </a:extLst>
          </p:cNvPr>
          <p:cNvCxnSpPr>
            <a:cxnSpLocks/>
          </p:cNvCxnSpPr>
          <p:nvPr/>
        </p:nvCxnSpPr>
        <p:spPr>
          <a:xfrm flipH="1">
            <a:off x="7204842" y="2506717"/>
            <a:ext cx="3294992" cy="13085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7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Hauswart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Hauswärterin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C94BC61-4B2C-9D43-B8C2-B0FACC82E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817944" cy="43513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834865-FFD9-704D-9502-A6544508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83" y="182562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Über</a:t>
            </a:r>
            <a:r>
              <a:rPr lang="fr-FR" dirty="0"/>
              <a:t> </a:t>
            </a:r>
            <a:r>
              <a:rPr lang="fr-FR" dirty="0" err="1"/>
              <a:t>mich</a:t>
            </a:r>
            <a:r>
              <a:rPr lang="fr-FR" dirty="0"/>
              <a:t> </a:t>
            </a:r>
            <a:r>
              <a:rPr lang="fr-FR" dirty="0" err="1"/>
              <a:t>sprechen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403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Name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nom</a:t>
            </a:r>
          </a:p>
        </p:txBody>
      </p:sp>
    </p:spTree>
    <p:extLst>
      <p:ext uri="{BB962C8B-B14F-4D97-AF65-F5344CB8AC3E}">
        <p14:creationId xmlns:p14="http://schemas.microsoft.com/office/powerpoint/2010/main" val="36320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Vorname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prénom</a:t>
            </a:r>
          </a:p>
        </p:txBody>
      </p:sp>
    </p:spTree>
    <p:extLst>
      <p:ext uri="{BB962C8B-B14F-4D97-AF65-F5344CB8AC3E}">
        <p14:creationId xmlns:p14="http://schemas.microsoft.com/office/powerpoint/2010/main" val="39849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Alter</a:t>
            </a: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3AEA94-666F-4E4F-9C25-43526844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âge</a:t>
            </a:r>
          </a:p>
        </p:txBody>
      </p:sp>
    </p:spTree>
    <p:extLst>
      <p:ext uri="{BB962C8B-B14F-4D97-AF65-F5344CB8AC3E}">
        <p14:creationId xmlns:p14="http://schemas.microsoft.com/office/powerpoint/2010/main" val="14175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Klasse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8C470F-519B-0E43-8E99-40676037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825625"/>
            <a:ext cx="65024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2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Geburtsort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8413FB2-A8AB-DD4D-808B-333030374F0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lieu de naissance</a:t>
            </a:r>
          </a:p>
        </p:txBody>
      </p:sp>
    </p:spTree>
    <p:extLst>
      <p:ext uri="{BB962C8B-B14F-4D97-AF65-F5344CB8AC3E}">
        <p14:creationId xmlns:p14="http://schemas.microsoft.com/office/powerpoint/2010/main" val="7292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Wohnort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B78F83E-2E27-DC4F-A6A1-446B86B3BD4C}"/>
              </a:ext>
            </a:extLst>
          </p:cNvPr>
          <p:cNvSpPr txBox="1">
            <a:spLocks/>
          </p:cNvSpPr>
          <p:nvPr/>
        </p:nvSpPr>
        <p:spPr>
          <a:xfrm>
            <a:off x="838200" y="19621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domicile</a:t>
            </a:r>
          </a:p>
        </p:txBody>
      </p:sp>
    </p:spTree>
    <p:extLst>
      <p:ext uri="{BB962C8B-B14F-4D97-AF65-F5344CB8AC3E}">
        <p14:creationId xmlns:p14="http://schemas.microsoft.com/office/powerpoint/2010/main" val="15744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Sprachen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abbiegen&quot;">
            <a:extLst>
              <a:ext uri="{FF2B5EF4-FFF2-40B4-BE49-F238E27FC236}">
                <a16:creationId xmlns:a16="http://schemas.microsoft.com/office/drawing/2014/main" id="{5A6D8392-21CE-5942-BDD3-BC765390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0" y="10795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abbiegen&quot;">
            <a:extLst>
              <a:ext uri="{FF2B5EF4-FFF2-40B4-BE49-F238E27FC236}">
                <a16:creationId xmlns:a16="http://schemas.microsoft.com/office/drawing/2014/main" id="{2FE42ED5-2DD0-FD40-9CE7-D788A777E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98900" y="12319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abbiegen&quot;">
            <a:extLst>
              <a:ext uri="{FF2B5EF4-FFF2-40B4-BE49-F238E27FC236}">
                <a16:creationId xmlns:a16="http://schemas.microsoft.com/office/drawing/2014/main" id="{B3937E31-245B-644F-8554-EF8B04BE8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1300" y="13843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9687B0D-C952-C140-9454-B5AACC592EF9}"/>
              </a:ext>
            </a:extLst>
          </p:cNvPr>
          <p:cNvSpPr txBox="1">
            <a:spLocks/>
          </p:cNvSpPr>
          <p:nvPr/>
        </p:nvSpPr>
        <p:spPr>
          <a:xfrm>
            <a:off x="838200" y="19621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4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langues</a:t>
            </a:r>
          </a:p>
        </p:txBody>
      </p:sp>
    </p:spTree>
    <p:extLst>
      <p:ext uri="{BB962C8B-B14F-4D97-AF65-F5344CB8AC3E}">
        <p14:creationId xmlns:p14="http://schemas.microsoft.com/office/powerpoint/2010/main" val="1365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Wann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130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Uhrzeit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BE81E1-023E-3442-9258-3C8E5859A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830" y="1828801"/>
            <a:ext cx="3174970" cy="31749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D1E523-65DF-8741-A38D-B266EE81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1" y="1224951"/>
            <a:ext cx="3184510" cy="31845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9133E-BA10-9042-A34B-371A2888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32" y="3136120"/>
            <a:ext cx="2795947" cy="27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spät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es?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80847-3269-E448-B82C-DAAB7C087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07"/>
          <a:stretch/>
        </p:blipFill>
        <p:spPr>
          <a:xfrm>
            <a:off x="4132180" y="2223293"/>
            <a:ext cx="3302000" cy="333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7772400" y="3167665"/>
            <a:ext cx="481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4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Viertel</a:t>
            </a:r>
            <a:r>
              <a:rPr lang="fr-FR" b="1" dirty="0">
                <a:solidFill>
                  <a:srgbClr val="FF0000"/>
                </a:solidFill>
              </a:rPr>
              <a:t> vor </a:t>
            </a:r>
            <a:r>
              <a:rPr lang="fr-FR" b="1" dirty="0" err="1">
                <a:solidFill>
                  <a:srgbClr val="FF0000"/>
                </a:solidFill>
              </a:rPr>
              <a:t>zehn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D3D853A-701B-B24B-A03E-952795FD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9:45</a:t>
            </a:r>
          </a:p>
        </p:txBody>
      </p:sp>
    </p:spTree>
    <p:extLst>
      <p:ext uri="{BB962C8B-B14F-4D97-AF65-F5344CB8AC3E}">
        <p14:creationId xmlns:p14="http://schemas.microsoft.com/office/powerpoint/2010/main" val="39321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zwanzig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acht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8:20</a:t>
            </a:r>
          </a:p>
        </p:txBody>
      </p:sp>
    </p:spTree>
    <p:extLst>
      <p:ext uri="{BB962C8B-B14F-4D97-AF65-F5344CB8AC3E}">
        <p14:creationId xmlns:p14="http://schemas.microsoft.com/office/powerpoint/2010/main" val="18767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halb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zwölf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133724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Mittag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80A1104-606F-7B47-96A9-6CAA847C1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12:00</a:t>
            </a:r>
          </a:p>
        </p:txBody>
      </p:sp>
    </p:spTree>
    <p:extLst>
      <p:ext uri="{BB962C8B-B14F-4D97-AF65-F5344CB8AC3E}">
        <p14:creationId xmlns:p14="http://schemas.microsoft.com/office/powerpoint/2010/main" val="37922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Stundenplan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Stundenpläne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58488F8-6115-3645-864C-189BCAE2A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843" y="1690688"/>
            <a:ext cx="7050314" cy="48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der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2426369" y="3191728"/>
            <a:ext cx="7339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/>
              <a:t>après l’école</a:t>
            </a:r>
          </a:p>
        </p:txBody>
      </p:sp>
    </p:spTree>
    <p:extLst>
      <p:ext uri="{BB962C8B-B14F-4D97-AF65-F5344CB8AC3E}">
        <p14:creationId xmlns:p14="http://schemas.microsoft.com/office/powerpoint/2010/main" val="30379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Um </a:t>
            </a:r>
            <a:r>
              <a:rPr lang="fr-FR" b="1" dirty="0" err="1">
                <a:solidFill>
                  <a:srgbClr val="FF0000"/>
                </a:solidFill>
              </a:rPr>
              <a:t>vier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Uhr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b="1" dirty="0"/>
              <a:t>A 4 heures.</a:t>
            </a:r>
          </a:p>
        </p:txBody>
      </p:sp>
    </p:spTree>
    <p:extLst>
      <p:ext uri="{BB962C8B-B14F-4D97-AF65-F5344CB8AC3E}">
        <p14:creationId xmlns:p14="http://schemas.microsoft.com/office/powerpoint/2010/main" val="30548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Stunde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15E72EB-8B3E-F548-BD93-9D8B8794FC7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5400" b="1" dirty="0"/>
              <a:t>l’heure (durée)</a:t>
            </a:r>
          </a:p>
        </p:txBody>
      </p:sp>
    </p:spTree>
    <p:extLst>
      <p:ext uri="{BB962C8B-B14F-4D97-AF65-F5344CB8AC3E}">
        <p14:creationId xmlns:p14="http://schemas.microsoft.com/office/powerpoint/2010/main" val="93189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Bis </a:t>
            </a:r>
            <a:r>
              <a:rPr lang="fr-FR" b="1" dirty="0" err="1">
                <a:solidFill>
                  <a:srgbClr val="FF0000"/>
                </a:solidFill>
              </a:rPr>
              <a:t>bald</a:t>
            </a:r>
            <a:r>
              <a:rPr lang="fr-FR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b="1" dirty="0" err="1"/>
              <a:t>See</a:t>
            </a:r>
            <a:r>
              <a:rPr lang="fr-FR" sz="6000" b="1" dirty="0"/>
              <a:t> </a:t>
            </a:r>
            <a:r>
              <a:rPr lang="fr-FR" sz="6000" b="1" dirty="0" err="1"/>
              <a:t>you</a:t>
            </a:r>
            <a:r>
              <a:rPr lang="fr-FR" sz="6000" b="1" dirty="0"/>
              <a:t> </a:t>
            </a:r>
            <a:r>
              <a:rPr lang="fr-FR" sz="6000" b="1" dirty="0" err="1"/>
              <a:t>soon</a:t>
            </a:r>
            <a:r>
              <a:rPr lang="fr-FR" sz="6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76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Wann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fängt</a:t>
            </a:r>
            <a:r>
              <a:rPr lang="fr-FR" b="1" dirty="0">
                <a:solidFill>
                  <a:srgbClr val="FF0000"/>
                </a:solidFill>
              </a:rPr>
              <a:t> die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r>
              <a:rPr lang="fr-FR" b="1" dirty="0">
                <a:solidFill>
                  <a:srgbClr val="FF0000"/>
                </a:solidFill>
              </a:rPr>
              <a:t> an?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2C708C4-110A-4A41-850B-4B7049E87DA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5400" b="1" dirty="0"/>
              <a:t>A quelle heure commence l’école?</a:t>
            </a:r>
          </a:p>
        </p:txBody>
      </p:sp>
    </p:spTree>
    <p:extLst>
      <p:ext uri="{BB962C8B-B14F-4D97-AF65-F5344CB8AC3E}">
        <p14:creationId xmlns:p14="http://schemas.microsoft.com/office/powerpoint/2010/main" val="39676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anfangen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fängt</a:t>
            </a:r>
            <a:r>
              <a:rPr lang="fr-FR" b="1" dirty="0">
                <a:solidFill>
                  <a:srgbClr val="FF0000"/>
                </a:solidFill>
              </a:rPr>
              <a:t> 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b="1" dirty="0"/>
              <a:t>commencer</a:t>
            </a:r>
            <a:endParaRPr lang="fr-FR" sz="7200" b="1" dirty="0"/>
          </a:p>
        </p:txBody>
      </p:sp>
    </p:spTree>
    <p:extLst>
      <p:ext uri="{BB962C8B-B14F-4D97-AF65-F5344CB8AC3E}">
        <p14:creationId xmlns:p14="http://schemas.microsoft.com/office/powerpoint/2010/main" val="22714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fängt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acht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Uhr</a:t>
            </a:r>
            <a:r>
              <a:rPr lang="fr-FR" b="1" dirty="0">
                <a:solidFill>
                  <a:srgbClr val="FF0000"/>
                </a:solidFill>
              </a:rPr>
              <a:t> an.</a:t>
            </a:r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00088556-3306-3C4F-AEA2-C10F454ECD5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5400" b="1" dirty="0"/>
              <a:t>L’école commence à huit heures.</a:t>
            </a:r>
          </a:p>
        </p:txBody>
      </p:sp>
    </p:spTree>
    <p:extLst>
      <p:ext uri="{BB962C8B-B14F-4D97-AF65-F5344CB8AC3E}">
        <p14:creationId xmlns:p14="http://schemas.microsoft.com/office/powerpoint/2010/main" val="1783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Fächer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Schulfach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Schulfächer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F762C536-86DC-1F49-96FA-221A2CEAF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50" r="31589"/>
          <a:stretch/>
        </p:blipFill>
        <p:spPr>
          <a:xfrm>
            <a:off x="4272454" y="1690688"/>
            <a:ext cx="1576553" cy="489165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24F488E-F83E-D046-998D-0099A0971EBF}"/>
              </a:ext>
            </a:extLst>
          </p:cNvPr>
          <p:cNvCxnSpPr/>
          <p:nvPr/>
        </p:nvCxnSpPr>
        <p:spPr>
          <a:xfrm flipH="1" flipV="1">
            <a:off x="5373414" y="3657286"/>
            <a:ext cx="3543300" cy="1436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B5E9562-D72A-5B42-90BD-1E4CDE4353F5}"/>
              </a:ext>
            </a:extLst>
          </p:cNvPr>
          <p:cNvCxnSpPr>
            <a:cxnSpLocks/>
          </p:cNvCxnSpPr>
          <p:nvPr/>
        </p:nvCxnSpPr>
        <p:spPr>
          <a:xfrm flipH="1" flipV="1">
            <a:off x="5494283" y="4136513"/>
            <a:ext cx="3422431" cy="983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05CE626-21E7-5C42-9EE3-8B29EB94EE66}"/>
              </a:ext>
            </a:extLst>
          </p:cNvPr>
          <p:cNvCxnSpPr>
            <a:cxnSpLocks/>
          </p:cNvCxnSpPr>
          <p:nvPr/>
        </p:nvCxnSpPr>
        <p:spPr>
          <a:xfrm flipH="1" flipV="1">
            <a:off x="5615153" y="4867776"/>
            <a:ext cx="3301561" cy="252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7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Raum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Räume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B8F6D4B-B89F-7041-980C-8A6FF3CF3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15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scolaire, la pièce</a:t>
            </a:r>
          </a:p>
        </p:txBody>
      </p:sp>
    </p:spTree>
    <p:extLst>
      <p:ext uri="{BB962C8B-B14F-4D97-AF65-F5344CB8AC3E}">
        <p14:creationId xmlns:p14="http://schemas.microsoft.com/office/powerpoint/2010/main" val="865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Klassenzimmer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90A65B-F3C0-CB43-8B5B-51CDDBD0C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9551BA-5140-964A-96DC-ADD34D54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24" y="1636087"/>
            <a:ext cx="6352752" cy="45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Lehrerzimmer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des maîtres</a:t>
            </a:r>
          </a:p>
        </p:txBody>
      </p:sp>
    </p:spTree>
    <p:extLst>
      <p:ext uri="{BB962C8B-B14F-4D97-AF65-F5344CB8AC3E}">
        <p14:creationId xmlns:p14="http://schemas.microsoft.com/office/powerpoint/2010/main" val="356275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Toilette, 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9C79D7B-B4BC-B24A-8477-AE2EA4DF5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652" r="8213"/>
          <a:stretch/>
        </p:blipFill>
        <p:spPr>
          <a:xfrm>
            <a:off x="3754820" y="1888720"/>
            <a:ext cx="4682360" cy="4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Macintosh PowerPoint</Application>
  <PresentationFormat>Grand écran</PresentationFormat>
  <Paragraphs>117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Thème Office</vt:lpstr>
      <vt:lpstr>Wortschatz – Kapitel 1</vt:lpstr>
      <vt:lpstr>In der Schule</vt:lpstr>
      <vt:lpstr>die Klasse, n</vt:lpstr>
      <vt:lpstr>der Stundenplan, die Stundenpläne</vt:lpstr>
      <vt:lpstr>das Fach, die Fächer das Schulfach, die Schulfächer</vt:lpstr>
      <vt:lpstr>der Raum, die Räume</vt:lpstr>
      <vt:lpstr>das Klassenzimmer, - </vt:lpstr>
      <vt:lpstr>das Lehrerzimmer, - </vt:lpstr>
      <vt:lpstr>die Toilette, n</vt:lpstr>
      <vt:lpstr>das Schwimmbad, die Schwimmbäder </vt:lpstr>
      <vt:lpstr>die Bibliothek, en</vt:lpstr>
      <vt:lpstr>der Pausenhof, ¨e</vt:lpstr>
      <vt:lpstr>die Schulkantine, n</vt:lpstr>
      <vt:lpstr>der Werkraum, die Werkräume</vt:lpstr>
      <vt:lpstr>der Computerraum, die Computerräume</vt:lpstr>
      <vt:lpstr>der Biologieraum, die Biologieräume</vt:lpstr>
      <vt:lpstr>der Kunstraum, die Kunsträume</vt:lpstr>
      <vt:lpstr>die Turnhalle, n</vt:lpstr>
      <vt:lpstr>das Büro, s</vt:lpstr>
      <vt:lpstr>Wo ist der Biologieraum?</vt:lpstr>
      <vt:lpstr>Présentation PowerPoint</vt:lpstr>
      <vt:lpstr>der Koch, die Köche / die Köchin, nen</vt:lpstr>
      <vt:lpstr>der Direktor, en (die Direktorin, nen)</vt:lpstr>
      <vt:lpstr>der Sekretär, e die Sekretärin, nen</vt:lpstr>
      <vt:lpstr>der Hauswart, e die Hauswärterin, nen</vt:lpstr>
      <vt:lpstr>Über mich sprechen</vt:lpstr>
      <vt:lpstr>Name</vt:lpstr>
      <vt:lpstr>Vorname</vt:lpstr>
      <vt:lpstr>Alter</vt:lpstr>
      <vt:lpstr>Geburtsort</vt:lpstr>
      <vt:lpstr>Wohnort</vt:lpstr>
      <vt:lpstr>Sprachen</vt:lpstr>
      <vt:lpstr>Wann?</vt:lpstr>
      <vt:lpstr>die Uhrzeit, en</vt:lpstr>
      <vt:lpstr>Wie spät ist es?</vt:lpstr>
      <vt:lpstr>Es ist Viertel vor zehn.</vt:lpstr>
      <vt:lpstr>Es ist zwanzig nach acht.</vt:lpstr>
      <vt:lpstr>Es ist halb zwölf.</vt:lpstr>
      <vt:lpstr>Es ist Mittag.</vt:lpstr>
      <vt:lpstr>nach der Schule</vt:lpstr>
      <vt:lpstr>Um vier Uhr</vt:lpstr>
      <vt:lpstr>die Stunde, n</vt:lpstr>
      <vt:lpstr>Bis bald!</vt:lpstr>
      <vt:lpstr>Wann fängt die Schule an?</vt:lpstr>
      <vt:lpstr>anfangen, er fängt an</vt:lpstr>
      <vt:lpstr>Die Schule fängt um acht Uhr an.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Wortschatz – Kapitel 1</dc:title>
  <dc:creator>Microsoft Office User</dc:creator>
  <cp:lastModifiedBy>Microsoft Office User</cp:lastModifiedBy>
  <cp:revision>1</cp:revision>
  <dcterms:created xsi:type="dcterms:W3CDTF">2019-06-11T19:06:42Z</dcterms:created>
  <dcterms:modified xsi:type="dcterms:W3CDTF">2019-06-11T19:07:20Z</dcterms:modified>
</cp:coreProperties>
</file>