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57" r:id="rId4"/>
    <p:sldId id="262" r:id="rId5"/>
    <p:sldId id="259" r:id="rId6"/>
    <p:sldId id="260" r:id="rId7"/>
    <p:sldId id="261" r:id="rId8"/>
    <p:sldId id="265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BAD14-1727-FD48-AFEF-DDDFBD41F829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DB53C-8CD0-E849-AA99-B2D5032DE53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09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DE657-1180-5D40-8325-A9EFE8FAE86B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9768E-2FCA-3948-9796-4CB43A08FF0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5915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B76A-6C28-1D48-9997-7C8CDDB32CB4}" type="datetime1">
              <a:rPr lang="fr-CH" smtClean="0"/>
              <a:t>20.08.19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Allemand | cycle 3 | 10e | Projekt Krimi 		 GT Partenariat de classes | Janvier 2016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CB0F-97CA-9E41-9476-C0C72AE05F20}" type="datetime1">
              <a:rPr lang="fr-CH" smtClean="0"/>
              <a:t>20.08.19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Allemand | cycle 3 | 10e | Projekt Krimi 		 GT Partenariat de classes | Janvier 2016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08F3-CEE9-AF4D-8D16-28A3885F9553}" type="datetime1">
              <a:rPr lang="fr-CH" smtClean="0"/>
              <a:t>20.08.19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Allemand | cycle 3 | 10e | Projekt Krimi 		 GT Partenariat de classes | Janvier 2016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8474-FE77-C740-87DF-E99B84F9A438}" type="datetime1">
              <a:rPr lang="fr-CH" smtClean="0"/>
              <a:t>20.08.19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Allemand | cycle 3 | 10e | Projekt Krimi 		 GT Partenariat de classes | Janvier 2016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7A45-8368-3C47-B4DF-70844D9381F9}" type="datetime1">
              <a:rPr lang="fr-CH" smtClean="0"/>
              <a:t>20.08.19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Allemand | cycle 3 | 10e | Projekt Krimi 		 GT Partenariat de classes | Janvier 2016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F9A1-5845-6047-A490-8BCC5587A16B}" type="datetime1">
              <a:rPr lang="fr-CH" smtClean="0"/>
              <a:t>20.08.19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Allemand | cycle 3 | 10e | Projekt Krimi 		 GT Partenariat de classes | Janvier 2016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67E4-6D80-8642-B731-BFEDE585738C}" type="datetime1">
              <a:rPr lang="fr-CH" smtClean="0"/>
              <a:t>20.08.19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Allemand | cycle 3 | 10e | Projekt Krimi 		 GT Partenariat de classes | Janvier 2016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C6CB-4711-064D-987D-91620BF74213}" type="datetime1">
              <a:rPr lang="fr-CH" smtClean="0"/>
              <a:t>20.08.19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Allemand | cycle 3 | 10e | Projekt Krimi 		 GT Partenariat de classes | Janvier 2016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98D9-4B0F-DA4A-8FCD-D83F8F18EE8A}" type="datetime1">
              <a:rPr lang="fr-CH" smtClean="0"/>
              <a:t>20.08.19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Allemand | cycle 3 | 10e | Projekt Krimi 		 GT Partenariat de classes | Janvier 2016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AAE1-B41E-A34D-BBCD-FCEA610F7D2B}" type="datetime1">
              <a:rPr lang="fr-CH" smtClean="0"/>
              <a:t>20.08.19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Allemand | cycle 3 | 10e | Projekt Krimi 		 GT Partenariat de classes | Janvier 2016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3967-D128-7744-8B08-FAA7D6AA42EE}" type="datetime1">
              <a:rPr lang="fr-CH" smtClean="0"/>
              <a:t>20.08.19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Allemand | cycle 3 | 10e | Projekt Krimi 		 GT Partenariat de classes | Janvier 2016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3BD7-EED6-9947-8832-E164D8C89AA7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A6574-763A-D440-910A-E31610E7EDD2}" type="datetime1">
              <a:rPr lang="fr-CH" smtClean="0"/>
              <a:t>20.08.19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Allemand | cycle 3 | 10e | Projekt Krimi 		 GT Partenariat de classes | Janvier 2016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D3BD7-EED6-9947-8832-E164D8C89AA7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Krimi-Fotoroman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err="1"/>
              <a:t>Klassenpartnerschaft</a:t>
            </a:r>
            <a:r>
              <a:rPr lang="fr-FR" dirty="0"/>
              <a:t> | 8. </a:t>
            </a:r>
            <a:r>
              <a:rPr lang="fr-FR" dirty="0" err="1"/>
              <a:t>Klasse</a:t>
            </a:r>
            <a:r>
              <a:rPr lang="fr-FR" dirty="0"/>
              <a:t> | 10</a:t>
            </a:r>
            <a:r>
              <a:rPr lang="fr-FR" baseline="30000" dirty="0"/>
              <a:t>H </a:t>
            </a:r>
            <a:r>
              <a:rPr lang="fr-FR" dirty="0"/>
              <a:t>| </a:t>
            </a:r>
            <a:r>
              <a:rPr lang="fr-FR" dirty="0" err="1"/>
              <a:t>Klassenaktivitäten</a:t>
            </a:r>
            <a:r>
              <a:rPr lang="fr-FR" dirty="0"/>
              <a:t> | </a:t>
            </a:r>
            <a:r>
              <a:rPr lang="fr-FR" dirty="0" err="1"/>
              <a:t>Krimi-Fotoroman</a:t>
            </a:r>
            <a:endParaRPr lang="de-CH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17" y="1863775"/>
            <a:ext cx="4624632" cy="32372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179" y="1863775"/>
            <a:ext cx="3622088" cy="36220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36366"/>
            <a:ext cx="8229600" cy="4389797"/>
          </a:xfrm>
        </p:spPr>
        <p:txBody>
          <a:bodyPr/>
          <a:lstStyle/>
          <a:p>
            <a:r>
              <a:rPr lang="fr-FR" b="1" dirty="0" err="1"/>
              <a:t>Bildet</a:t>
            </a:r>
            <a:r>
              <a:rPr lang="fr-FR" b="1" dirty="0"/>
              <a:t> </a:t>
            </a:r>
            <a:r>
              <a:rPr lang="fr-FR" b="1" dirty="0" err="1"/>
              <a:t>Dreiergruppen</a:t>
            </a:r>
            <a:r>
              <a:rPr lang="fr-FR" b="1" dirty="0"/>
              <a:t> </a:t>
            </a:r>
            <a:r>
              <a:rPr lang="fr-FR" b="1" dirty="0" err="1"/>
              <a:t>oder</a:t>
            </a:r>
            <a:r>
              <a:rPr lang="fr-FR" b="1" dirty="0"/>
              <a:t> </a:t>
            </a:r>
            <a:r>
              <a:rPr lang="fr-FR" b="1" dirty="0" err="1"/>
              <a:t>Vierergruppen</a:t>
            </a:r>
            <a:endParaRPr lang="fr-FR" b="1" dirty="0"/>
          </a:p>
          <a:p>
            <a:endParaRPr lang="fr-FR" dirty="0"/>
          </a:p>
          <a:p>
            <a:r>
              <a:rPr lang="fr-FR" dirty="0"/>
              <a:t>ACHTUNG: In </a:t>
            </a:r>
            <a:r>
              <a:rPr lang="fr-FR" dirty="0" err="1"/>
              <a:t>jeder</a:t>
            </a:r>
            <a:r>
              <a:rPr lang="fr-FR" dirty="0"/>
              <a:t> </a:t>
            </a:r>
            <a:r>
              <a:rPr lang="fr-FR" dirty="0" err="1"/>
              <a:t>Gruppe</a:t>
            </a:r>
            <a:r>
              <a:rPr lang="fr-FR" dirty="0"/>
              <a:t> </a:t>
            </a:r>
            <a:r>
              <a:rPr lang="fr-FR" dirty="0" err="1"/>
              <a:t>muss</a:t>
            </a:r>
            <a:r>
              <a:rPr lang="fr-FR" dirty="0"/>
              <a:t> </a:t>
            </a:r>
            <a:r>
              <a:rPr lang="fr-FR" dirty="0" err="1"/>
              <a:t>ein</a:t>
            </a:r>
            <a:r>
              <a:rPr lang="fr-FR" dirty="0"/>
              <a:t> </a:t>
            </a:r>
            <a:r>
              <a:rPr lang="fr-FR" dirty="0" err="1"/>
              <a:t>Schüler</a:t>
            </a:r>
            <a:r>
              <a:rPr lang="fr-FR" dirty="0"/>
              <a:t> / </a:t>
            </a:r>
            <a:r>
              <a:rPr lang="fr-FR" dirty="0" err="1"/>
              <a:t>eine</a:t>
            </a:r>
            <a:r>
              <a:rPr lang="fr-FR" dirty="0"/>
              <a:t> </a:t>
            </a:r>
            <a:r>
              <a:rPr lang="fr-FR" dirty="0" err="1"/>
              <a:t>Schülerin</a:t>
            </a:r>
            <a:r>
              <a:rPr lang="fr-FR" dirty="0"/>
              <a:t> </a:t>
            </a:r>
            <a:r>
              <a:rPr lang="fr-FR" dirty="0" err="1"/>
              <a:t>einen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USB-Stick</a:t>
            </a:r>
            <a:r>
              <a:rPr lang="fr-FR" dirty="0"/>
              <a:t> </a:t>
            </a:r>
            <a:r>
              <a:rPr lang="fr-FR" dirty="0" err="1"/>
              <a:t>haben</a:t>
            </a:r>
            <a:r>
              <a:rPr lang="fr-FR" dirty="0"/>
              <a:t>!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0FB23D-ED33-2145-A8AF-DD0A5834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err="1"/>
              <a:t>Klassenpartnerschaft</a:t>
            </a:r>
            <a:r>
              <a:rPr lang="fr-FR" dirty="0"/>
              <a:t> | 8. </a:t>
            </a:r>
            <a:r>
              <a:rPr lang="fr-FR" dirty="0" err="1"/>
              <a:t>Klasse</a:t>
            </a:r>
            <a:r>
              <a:rPr lang="fr-FR" dirty="0"/>
              <a:t> | 10</a:t>
            </a:r>
            <a:r>
              <a:rPr lang="fr-FR" baseline="30000" dirty="0"/>
              <a:t>H </a:t>
            </a:r>
            <a:r>
              <a:rPr lang="fr-FR" dirty="0"/>
              <a:t>| </a:t>
            </a:r>
            <a:r>
              <a:rPr lang="fr-FR" dirty="0" err="1"/>
              <a:t>Klassenaktivitäten</a:t>
            </a:r>
            <a:r>
              <a:rPr lang="fr-FR" dirty="0"/>
              <a:t> | </a:t>
            </a:r>
            <a:r>
              <a:rPr lang="fr-FR" dirty="0" err="1"/>
              <a:t>Krimi-Fotoroman</a:t>
            </a:r>
            <a:endParaRPr lang="de-C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737855"/>
          </a:xfrm>
        </p:spPr>
        <p:txBody>
          <a:bodyPr>
            <a:normAutofit/>
          </a:bodyPr>
          <a:lstStyle/>
          <a:p>
            <a:r>
              <a:rPr lang="fr-FR" b="1" dirty="0"/>
              <a:t>Teil 1:</a:t>
            </a:r>
            <a:br>
              <a:rPr lang="fr-FR" dirty="0"/>
            </a:br>
            <a:r>
              <a:rPr lang="fr-FR" dirty="0" err="1"/>
              <a:t>Ihr</a:t>
            </a:r>
            <a:r>
              <a:rPr lang="fr-FR" dirty="0"/>
              <a:t> </a:t>
            </a:r>
            <a:r>
              <a:rPr lang="fr-FR" dirty="0" err="1"/>
              <a:t>müsst</a:t>
            </a:r>
            <a:r>
              <a:rPr lang="fr-FR" dirty="0"/>
              <a:t> </a:t>
            </a:r>
            <a:r>
              <a:rPr lang="fr-FR" dirty="0" err="1"/>
              <a:t>einen</a:t>
            </a:r>
            <a:r>
              <a:rPr lang="fr-FR" dirty="0"/>
              <a:t> </a:t>
            </a:r>
            <a:r>
              <a:rPr lang="fr-FR" dirty="0" err="1">
                <a:solidFill>
                  <a:srgbClr val="FF0000"/>
                </a:solidFill>
              </a:rPr>
              <a:t>Krimi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Deutsch </a:t>
            </a:r>
            <a:r>
              <a:rPr lang="fr-FR" dirty="0" err="1"/>
              <a:t>schreiben</a:t>
            </a:r>
            <a:r>
              <a:rPr lang="fr-FR" dirty="0"/>
              <a:t>.</a:t>
            </a:r>
            <a:br>
              <a:rPr lang="fr-FR" dirty="0"/>
            </a:br>
            <a:br>
              <a:rPr lang="fr-FR" dirty="0"/>
            </a:br>
            <a:r>
              <a:rPr lang="fr-FR" b="1" dirty="0"/>
              <a:t>Teil 2:</a:t>
            </a:r>
            <a:br>
              <a:rPr lang="fr-FR" dirty="0"/>
            </a:br>
            <a:r>
              <a:rPr lang="fr-FR" dirty="0" err="1"/>
              <a:t>Ihr</a:t>
            </a:r>
            <a:r>
              <a:rPr lang="fr-FR" dirty="0"/>
              <a:t> </a:t>
            </a:r>
            <a:r>
              <a:rPr lang="fr-FR" dirty="0" err="1"/>
              <a:t>müsst</a:t>
            </a:r>
            <a:r>
              <a:rPr lang="fr-FR" dirty="0"/>
              <a:t> </a:t>
            </a:r>
            <a:r>
              <a:rPr lang="fr-FR" dirty="0" err="1"/>
              <a:t>einen</a:t>
            </a:r>
            <a:r>
              <a:rPr lang="fr-FR" dirty="0"/>
              <a:t> </a:t>
            </a:r>
            <a:r>
              <a:rPr lang="fr-FR" dirty="0" err="1">
                <a:solidFill>
                  <a:srgbClr val="FF0000"/>
                </a:solidFill>
              </a:rPr>
              <a:t>Fotoroman</a:t>
            </a:r>
            <a:r>
              <a:rPr lang="fr-FR" dirty="0"/>
              <a:t> mit </a:t>
            </a:r>
            <a:r>
              <a:rPr lang="fr-FR" i="1" dirty="0" err="1"/>
              <a:t>Comic</a:t>
            </a:r>
            <a:r>
              <a:rPr lang="fr-FR" i="1" dirty="0"/>
              <a:t> life </a:t>
            </a:r>
            <a:r>
              <a:rPr lang="fr-FR" dirty="0" err="1"/>
              <a:t>erstellen</a:t>
            </a:r>
            <a:r>
              <a:rPr lang="fr-FR" dirty="0"/>
              <a:t>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3CC4B9-22EE-694C-957A-9D2D4E5F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err="1"/>
              <a:t>Klassenpartnerschaft</a:t>
            </a:r>
            <a:r>
              <a:rPr lang="fr-FR" dirty="0"/>
              <a:t> | 8. </a:t>
            </a:r>
            <a:r>
              <a:rPr lang="fr-FR" dirty="0" err="1"/>
              <a:t>Klasse</a:t>
            </a:r>
            <a:r>
              <a:rPr lang="fr-FR" dirty="0"/>
              <a:t> | 10</a:t>
            </a:r>
            <a:r>
              <a:rPr lang="fr-FR" baseline="30000" dirty="0"/>
              <a:t>H </a:t>
            </a:r>
            <a:r>
              <a:rPr lang="fr-FR" dirty="0"/>
              <a:t>| </a:t>
            </a:r>
            <a:r>
              <a:rPr lang="fr-FR" dirty="0" err="1"/>
              <a:t>Klassenaktivitäten</a:t>
            </a:r>
            <a:r>
              <a:rPr lang="fr-FR" dirty="0"/>
              <a:t> | </a:t>
            </a:r>
            <a:r>
              <a:rPr lang="fr-FR" dirty="0" err="1"/>
              <a:t>Krimi-Fotoroman</a:t>
            </a:r>
            <a:endParaRPr lang="de-C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Teil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6902" y="1199102"/>
            <a:ext cx="8686800" cy="513908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de-DE" dirty="0"/>
              <a:t>Erfindet einen Krimi. </a:t>
            </a:r>
            <a:r>
              <a:rPr lang="de-DE" sz="2162" dirty="0"/>
              <a:t>Er soll sich in der Schule abspielen.</a:t>
            </a:r>
          </a:p>
          <a:p>
            <a:pPr marL="514350" indent="-514350">
              <a:buNone/>
            </a:pPr>
            <a:r>
              <a:rPr lang="de-CH" b="1" dirty="0"/>
              <a:t>Achtung:	</a:t>
            </a:r>
            <a:r>
              <a:rPr lang="de-CH" sz="2400" b="1" dirty="0">
                <a:solidFill>
                  <a:srgbClr val="FF0000"/>
                </a:solidFill>
              </a:rPr>
              <a:t>Denkt daran, dass ihr </a:t>
            </a:r>
            <a:r>
              <a:rPr lang="fr-CH" sz="2400" b="1" dirty="0">
                <a:solidFill>
                  <a:srgbClr val="FF0000"/>
                </a:solidFill>
              </a:rPr>
              <a:t>diesen Krimi in </a:t>
            </a:r>
            <a:r>
              <a:rPr lang="fr-CH" sz="2400" b="1" dirty="0" err="1">
                <a:solidFill>
                  <a:srgbClr val="FF0000"/>
                </a:solidFill>
              </a:rPr>
              <a:t>einen</a:t>
            </a:r>
            <a:r>
              <a:rPr lang="fr-CH" sz="2400" b="1" dirty="0">
                <a:solidFill>
                  <a:srgbClr val="FF0000"/>
                </a:solidFill>
              </a:rPr>
              <a:t> 						</a:t>
            </a:r>
            <a:r>
              <a:rPr lang="fr-CH" sz="2400" b="1" dirty="0" err="1">
                <a:solidFill>
                  <a:srgbClr val="FF0000"/>
                </a:solidFill>
              </a:rPr>
              <a:t>Fotoroman</a:t>
            </a:r>
            <a:r>
              <a:rPr lang="fr-CH" sz="2400" b="1" dirty="0">
                <a:solidFill>
                  <a:srgbClr val="FF0000"/>
                </a:solidFill>
              </a:rPr>
              <a:t> </a:t>
            </a:r>
            <a:r>
              <a:rPr lang="fr-CH" sz="2400" b="1" dirty="0" err="1">
                <a:solidFill>
                  <a:srgbClr val="FF0000"/>
                </a:solidFill>
              </a:rPr>
              <a:t>umsetzen</a:t>
            </a:r>
            <a:r>
              <a:rPr lang="fr-CH" sz="2400" b="1" dirty="0">
                <a:solidFill>
                  <a:srgbClr val="FF0000"/>
                </a:solidFill>
              </a:rPr>
              <a:t> </a:t>
            </a:r>
            <a:r>
              <a:rPr lang="fr-CH" sz="2400" b="1" dirty="0" err="1">
                <a:solidFill>
                  <a:srgbClr val="FF0000"/>
                </a:solidFill>
              </a:rPr>
              <a:t>müsst</a:t>
            </a:r>
            <a:r>
              <a:rPr lang="fr-CH" sz="2400" b="1">
                <a:solidFill>
                  <a:srgbClr val="FF0000"/>
                </a:solidFill>
              </a:rPr>
              <a:t>!</a:t>
            </a:r>
            <a:endParaRPr lang="fr-CH" sz="2400" b="1" dirty="0">
              <a:solidFill>
                <a:srgbClr val="FF0000"/>
              </a:solidFill>
            </a:endParaRPr>
          </a:p>
          <a:p>
            <a:pPr marL="514350" lvl="0" indent="-514350">
              <a:buNone/>
            </a:pPr>
            <a:r>
              <a:rPr lang="de-CH" dirty="0"/>
              <a:t>2.	Gebt eurem Krimi einen</a:t>
            </a:r>
            <a:r>
              <a:rPr lang="de-CH" b="1" dirty="0"/>
              <a:t> Titel.</a:t>
            </a:r>
            <a:endParaRPr lang="fr-FR" b="1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fr-FR" dirty="0"/>
              <a:t>3.	</a:t>
            </a:r>
            <a:r>
              <a:rPr lang="de-DE" dirty="0"/>
              <a:t>Teilt den Krimi in 3 Teile:</a:t>
            </a:r>
          </a:p>
          <a:p>
            <a:pPr marL="1771650" lvl="3" indent="-514350">
              <a:buAutoNum type="arabicPeriod"/>
            </a:pPr>
            <a:r>
              <a:rPr lang="de-DE" sz="2500" dirty="0"/>
              <a:t>Das Problem.</a:t>
            </a:r>
          </a:p>
          <a:p>
            <a:pPr marL="1771650" lvl="3" indent="-514350">
              <a:buAutoNum type="arabicPeriod"/>
            </a:pPr>
            <a:r>
              <a:rPr lang="de-DE" sz="2500" dirty="0"/>
              <a:t>Die Untersuchung.</a:t>
            </a:r>
          </a:p>
          <a:p>
            <a:pPr marL="1771650" lvl="3" indent="-514350">
              <a:buAutoNum type="arabicPeriod"/>
            </a:pPr>
            <a:r>
              <a:rPr lang="de-DE" sz="2500" dirty="0"/>
              <a:t>Die Lösung.</a:t>
            </a:r>
          </a:p>
          <a:p>
            <a:pPr marL="514350" indent="-514350">
              <a:buNone/>
            </a:pPr>
            <a:r>
              <a:rPr lang="de-DE" dirty="0"/>
              <a:t>4.	Füllt die Tabelle vom Arbeitsblatt aus.</a:t>
            </a:r>
          </a:p>
          <a:p>
            <a:pPr marL="514350" indent="-514350">
              <a:buNone/>
            </a:pPr>
            <a:r>
              <a:rPr lang="de-DE" dirty="0"/>
              <a:t>5.	Schreibt den Krimi mit Hilfe der Tabelle.</a:t>
            </a:r>
          </a:p>
          <a:p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589A16C-8F5F-FB47-BF84-820D16DA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err="1"/>
              <a:t>Klassenpartnerschaft</a:t>
            </a:r>
            <a:r>
              <a:rPr lang="fr-FR" dirty="0"/>
              <a:t> | 8. </a:t>
            </a:r>
            <a:r>
              <a:rPr lang="fr-FR" dirty="0" err="1"/>
              <a:t>Klasse</a:t>
            </a:r>
            <a:r>
              <a:rPr lang="fr-FR" dirty="0"/>
              <a:t> | 10</a:t>
            </a:r>
            <a:r>
              <a:rPr lang="fr-FR" baseline="30000" dirty="0"/>
              <a:t>H </a:t>
            </a:r>
            <a:r>
              <a:rPr lang="fr-FR" dirty="0"/>
              <a:t>| </a:t>
            </a:r>
            <a:r>
              <a:rPr lang="fr-FR" dirty="0" err="1"/>
              <a:t>Klassenaktivitäten</a:t>
            </a:r>
            <a:r>
              <a:rPr lang="fr-FR" dirty="0"/>
              <a:t> | </a:t>
            </a:r>
            <a:r>
              <a:rPr lang="fr-FR" dirty="0" err="1"/>
              <a:t>Krimi-Fotoroman</a:t>
            </a:r>
            <a:endParaRPr lang="de-C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3" algn="ctr" defTabSz="457200" rtl="0">
              <a:spcBef>
                <a:spcPct val="0"/>
              </a:spcBef>
            </a:pPr>
            <a:r>
              <a:rPr lang="fr-FR" sz="4000" dirty="0">
                <a:latin typeface="+mj-lt"/>
              </a:rPr>
              <a:t>1. </a:t>
            </a:r>
            <a:r>
              <a:rPr lang="fr-FR" sz="4000" dirty="0" err="1">
                <a:latin typeface="+mj-lt"/>
              </a:rPr>
              <a:t>Das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Problem</a:t>
            </a:r>
            <a:r>
              <a:rPr lang="fr-FR" sz="4000" dirty="0">
                <a:latin typeface="+mj-lt"/>
              </a:rPr>
              <a:t>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154" y="1210552"/>
            <a:ext cx="8476646" cy="4708525"/>
          </a:xfrm>
        </p:spPr>
        <p:txBody>
          <a:bodyPr/>
          <a:lstStyle/>
          <a:p>
            <a:r>
              <a:rPr lang="fr-FR" dirty="0" err="1"/>
              <a:t>Ideen</a:t>
            </a:r>
            <a:r>
              <a:rPr lang="fr-FR" dirty="0"/>
              <a:t> </a:t>
            </a:r>
            <a:r>
              <a:rPr lang="fr-FR" dirty="0" err="1"/>
              <a:t>sammeln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Jemand</a:t>
            </a:r>
            <a:r>
              <a:rPr lang="fr-FR" dirty="0"/>
              <a:t> </a:t>
            </a:r>
            <a:r>
              <a:rPr lang="fr-FR" dirty="0" err="1"/>
              <a:t>hat</a:t>
            </a:r>
            <a:r>
              <a:rPr lang="fr-FR" dirty="0"/>
              <a:t> </a:t>
            </a:r>
            <a:r>
              <a:rPr lang="fr-FR" dirty="0" err="1"/>
              <a:t>etwas</a:t>
            </a:r>
            <a:r>
              <a:rPr lang="fr-FR" dirty="0"/>
              <a:t> </a:t>
            </a:r>
            <a:r>
              <a:rPr lang="fr-FR" dirty="0" err="1"/>
              <a:t>gestohlen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Etwas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verschwunden</a:t>
            </a:r>
            <a:r>
              <a:rPr lang="fr-FR" dirty="0"/>
              <a:t> (=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weg</a:t>
            </a:r>
            <a:r>
              <a:rPr lang="fr-FR" dirty="0"/>
              <a:t>).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776225"/>
              </p:ext>
            </p:extLst>
          </p:nvPr>
        </p:nvGraphicFramePr>
        <p:xfrm>
          <a:off x="1201286" y="3052428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err="1"/>
                        <a:t>Was</a:t>
                      </a:r>
                      <a:r>
                        <a:rPr lang="fr-FR" sz="2400" dirty="0"/>
                        <a:t>?</a:t>
                      </a:r>
                    </a:p>
                    <a:p>
                      <a:endParaRPr lang="fr-FR" sz="2400" dirty="0"/>
                    </a:p>
                    <a:p>
                      <a:r>
                        <a:rPr lang="fr-FR" sz="2400" dirty="0"/>
                        <a:t>Peters </a:t>
                      </a:r>
                      <a:r>
                        <a:rPr lang="fr-FR" sz="2400" dirty="0" err="1"/>
                        <a:t>Handy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ist</a:t>
                      </a:r>
                      <a:r>
                        <a:rPr lang="fr-FR" sz="2400" baseline="0" dirty="0"/>
                        <a:t> </a:t>
                      </a:r>
                      <a:r>
                        <a:rPr lang="fr-FR" sz="2400" baseline="0" dirty="0" err="1"/>
                        <a:t>weg</a:t>
                      </a:r>
                      <a:r>
                        <a:rPr lang="fr-FR" sz="2400" baseline="0" dirty="0"/>
                        <a:t>.</a:t>
                      </a:r>
                    </a:p>
                    <a:p>
                      <a:endParaRPr lang="fr-FR" sz="2400" dirty="0"/>
                    </a:p>
                    <a:p>
                      <a:endParaRPr lang="fr-FR" sz="2400" dirty="0"/>
                    </a:p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Wo</a:t>
                      </a:r>
                      <a:r>
                        <a:rPr lang="fr-FR" sz="2400" dirty="0"/>
                        <a:t>?</a:t>
                      </a:r>
                    </a:p>
                    <a:p>
                      <a:endParaRPr lang="fr-FR" sz="2400" dirty="0"/>
                    </a:p>
                    <a:p>
                      <a:r>
                        <a:rPr lang="fr-FR" sz="2400" dirty="0"/>
                        <a:t>In der </a:t>
                      </a:r>
                      <a:r>
                        <a:rPr lang="fr-FR" sz="2400" dirty="0" err="1"/>
                        <a:t>Schule</a:t>
                      </a:r>
                      <a:r>
                        <a:rPr lang="fr-FR" sz="2400" dirty="0"/>
                        <a:t>.</a:t>
                      </a:r>
                    </a:p>
                    <a:p>
                      <a:r>
                        <a:rPr lang="fr-FR" sz="2400" dirty="0"/>
                        <a:t>Im Lift</a:t>
                      </a:r>
                    </a:p>
                    <a:p>
                      <a:endParaRPr lang="fr-FR" sz="2400" dirty="0"/>
                    </a:p>
                    <a:p>
                      <a:endParaRPr lang="fr-FR" sz="2400" dirty="0"/>
                    </a:p>
                    <a:p>
                      <a:endParaRPr lang="fr-FR" sz="2400" dirty="0"/>
                    </a:p>
                    <a:p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703" y="274638"/>
            <a:ext cx="1698272" cy="24534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3466"/>
            <a:ext cx="1316007" cy="1167956"/>
          </a:xfrm>
          <a:prstGeom prst="rect">
            <a:avLst/>
          </a:prstGeom>
        </p:spPr>
      </p:pic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CA3901C1-E174-F64B-BD9E-1616694B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err="1"/>
              <a:t>Klassenpartnerschaft</a:t>
            </a:r>
            <a:r>
              <a:rPr lang="fr-FR" dirty="0"/>
              <a:t> | 8. </a:t>
            </a:r>
            <a:r>
              <a:rPr lang="fr-FR" dirty="0" err="1"/>
              <a:t>Klasse</a:t>
            </a:r>
            <a:r>
              <a:rPr lang="fr-FR" dirty="0"/>
              <a:t> | 10</a:t>
            </a:r>
            <a:r>
              <a:rPr lang="fr-FR" baseline="30000" dirty="0"/>
              <a:t>H </a:t>
            </a:r>
            <a:r>
              <a:rPr lang="fr-FR" dirty="0"/>
              <a:t>| </a:t>
            </a:r>
            <a:r>
              <a:rPr lang="fr-FR" dirty="0" err="1"/>
              <a:t>Klassenaktivitäten</a:t>
            </a:r>
            <a:r>
              <a:rPr lang="fr-FR" dirty="0"/>
              <a:t> | </a:t>
            </a:r>
            <a:r>
              <a:rPr lang="fr-FR" dirty="0" err="1"/>
              <a:t>Krimi-Fotoroman</a:t>
            </a:r>
            <a:endParaRPr lang="de-C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3" algn="l" defTabSz="457200" rtl="0">
              <a:spcBef>
                <a:spcPct val="0"/>
              </a:spcBef>
            </a:pPr>
            <a:r>
              <a:rPr lang="fr-FR" sz="4000" dirty="0">
                <a:latin typeface="+mj-lt"/>
              </a:rPr>
              <a:t>2. Die </a:t>
            </a:r>
            <a:r>
              <a:rPr lang="fr-FR" sz="4000" dirty="0" err="1">
                <a:latin typeface="+mj-lt"/>
              </a:rPr>
              <a:t>Untersuchung</a:t>
            </a:r>
            <a:r>
              <a:rPr lang="fr-FR" sz="4000" dirty="0">
                <a:latin typeface="+mj-lt"/>
              </a:rPr>
              <a:t>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010929"/>
              </p:ext>
            </p:extLst>
          </p:nvPr>
        </p:nvGraphicFramePr>
        <p:xfrm>
          <a:off x="138050" y="2535392"/>
          <a:ext cx="9005950" cy="3321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1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4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1502">
                <a:tc>
                  <a:txBody>
                    <a:bodyPr/>
                    <a:lstStyle/>
                    <a:p>
                      <a:r>
                        <a:rPr lang="fr-FR" sz="2400" dirty="0" err="1"/>
                        <a:t>Wer</a:t>
                      </a:r>
                      <a:r>
                        <a:rPr lang="fr-FR" sz="2400" baseline="0" dirty="0"/>
                        <a:t> </a:t>
                      </a:r>
                      <a:r>
                        <a:rPr lang="fr-FR" sz="2400" baseline="0" dirty="0" err="1"/>
                        <a:t>sucht</a:t>
                      </a:r>
                      <a:r>
                        <a:rPr lang="fr-FR" sz="2400" baseline="0" dirty="0"/>
                        <a:t>?</a:t>
                      </a:r>
                      <a:endParaRPr lang="fr-FR" sz="2400" dirty="0"/>
                    </a:p>
                    <a:p>
                      <a:endParaRPr lang="fr-FR" sz="2400" dirty="0"/>
                    </a:p>
                    <a:p>
                      <a:r>
                        <a:rPr lang="fr-FR" sz="2400" dirty="0"/>
                        <a:t>Johanna </a:t>
                      </a:r>
                      <a:r>
                        <a:rPr lang="fr-FR" sz="2400" dirty="0" err="1"/>
                        <a:t>und</a:t>
                      </a:r>
                      <a:r>
                        <a:rPr lang="fr-FR" sz="2400" dirty="0"/>
                        <a:t>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Wo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suchen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sie</a:t>
                      </a:r>
                      <a:r>
                        <a:rPr lang="fr-FR" sz="2400" dirty="0"/>
                        <a:t>?</a:t>
                      </a:r>
                    </a:p>
                    <a:p>
                      <a:endParaRPr lang="fr-FR" sz="2400" dirty="0"/>
                    </a:p>
                    <a:p>
                      <a:r>
                        <a:rPr lang="fr-FR" sz="2400" dirty="0"/>
                        <a:t>In der Aula</a:t>
                      </a:r>
                    </a:p>
                    <a:p>
                      <a:r>
                        <a:rPr lang="fr-FR" sz="2400" dirty="0"/>
                        <a:t>Im </a:t>
                      </a:r>
                      <a:r>
                        <a:rPr lang="fr-FR" sz="2400" dirty="0" err="1"/>
                        <a:t>Klassenzimmer</a:t>
                      </a:r>
                      <a:endParaRPr lang="fr-FR" sz="2400" dirty="0"/>
                    </a:p>
                    <a:p>
                      <a:r>
                        <a:rPr lang="fr-FR" sz="2400" dirty="0"/>
                        <a:t>Im </a:t>
                      </a:r>
                      <a:r>
                        <a:rPr lang="fr-FR" sz="2400" dirty="0" err="1"/>
                        <a:t>Lehrerzimmer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Welche </a:t>
                      </a:r>
                      <a:r>
                        <a:rPr lang="fr-FR" sz="2400" dirty="0" err="1"/>
                        <a:t>Spuren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gibt</a:t>
                      </a:r>
                      <a:r>
                        <a:rPr lang="fr-FR" sz="2400" dirty="0"/>
                        <a:t> es?</a:t>
                      </a:r>
                    </a:p>
                    <a:p>
                      <a:endParaRPr lang="fr-FR" sz="2400" dirty="0"/>
                    </a:p>
                    <a:p>
                      <a:r>
                        <a:rPr lang="fr-FR" sz="2400" dirty="0" err="1"/>
                        <a:t>Ein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Schal</a:t>
                      </a:r>
                      <a:endParaRPr lang="fr-FR" sz="2400" dirty="0"/>
                    </a:p>
                    <a:p>
                      <a:r>
                        <a:rPr lang="fr-FR" sz="2400" dirty="0"/>
                        <a:t>Die</a:t>
                      </a:r>
                      <a:r>
                        <a:rPr lang="fr-FR" sz="2400" baseline="0" dirty="0"/>
                        <a:t> </a:t>
                      </a:r>
                      <a:r>
                        <a:rPr lang="fr-FR" sz="2400" baseline="0" dirty="0" err="1"/>
                        <a:t>Uhr</a:t>
                      </a:r>
                      <a:r>
                        <a:rPr lang="fr-FR" sz="2400" baseline="0" dirty="0"/>
                        <a:t> </a:t>
                      </a:r>
                      <a:r>
                        <a:rPr lang="fr-FR" sz="2400" baseline="0" dirty="0" err="1"/>
                        <a:t>von</a:t>
                      </a:r>
                      <a:r>
                        <a:rPr lang="fr-FR" sz="2400" baseline="0" dirty="0"/>
                        <a:t> Peter</a:t>
                      </a:r>
                    </a:p>
                    <a:p>
                      <a:r>
                        <a:rPr lang="fr-FR" sz="2400" baseline="0" dirty="0" err="1"/>
                        <a:t>Ein</a:t>
                      </a:r>
                      <a:r>
                        <a:rPr lang="fr-FR" sz="2400" baseline="0" dirty="0"/>
                        <a:t> </a:t>
                      </a:r>
                      <a:r>
                        <a:rPr lang="fr-FR" sz="2400" baseline="0" dirty="0" err="1"/>
                        <a:t>chaotisches</a:t>
                      </a:r>
                      <a:r>
                        <a:rPr lang="fr-FR" sz="2400" baseline="0" dirty="0"/>
                        <a:t> </a:t>
                      </a:r>
                      <a:r>
                        <a:rPr lang="fr-FR" sz="2400" baseline="0" dirty="0" err="1"/>
                        <a:t>Zimmer</a:t>
                      </a:r>
                      <a:endParaRPr lang="fr-FR" sz="2400" baseline="0" dirty="0"/>
                    </a:p>
                    <a:p>
                      <a:r>
                        <a:rPr lang="fr-FR" sz="2400" baseline="0" dirty="0"/>
                        <a:t>Holz </a:t>
                      </a:r>
                      <a:r>
                        <a:rPr lang="fr-FR" sz="2400" baseline="0" dirty="0" err="1"/>
                        <a:t>im</a:t>
                      </a:r>
                      <a:r>
                        <a:rPr lang="fr-FR" sz="2400" baseline="0" dirty="0"/>
                        <a:t> 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Wen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fragen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sie</a:t>
                      </a:r>
                      <a:r>
                        <a:rPr lang="fr-FR" sz="2400" dirty="0"/>
                        <a:t>?</a:t>
                      </a:r>
                    </a:p>
                    <a:p>
                      <a:endParaRPr lang="fr-FR" sz="2400" dirty="0"/>
                    </a:p>
                    <a:p>
                      <a:r>
                        <a:rPr lang="fr-FR" sz="2400" dirty="0" err="1"/>
                        <a:t>Zeuge</a:t>
                      </a:r>
                      <a:r>
                        <a:rPr lang="fr-FR" sz="2400" dirty="0"/>
                        <a:t>:</a:t>
                      </a:r>
                      <a:endParaRPr lang="fr-FR" sz="2400" baseline="0" dirty="0"/>
                    </a:p>
                    <a:p>
                      <a:r>
                        <a:rPr lang="fr-FR" sz="2400" baseline="0" dirty="0"/>
                        <a:t>Luca: </a:t>
                      </a:r>
                      <a:r>
                        <a:rPr lang="fr-FR" sz="2400" baseline="0" dirty="0" err="1"/>
                        <a:t>Ich</a:t>
                      </a:r>
                      <a:r>
                        <a:rPr lang="fr-FR" sz="2400" baseline="0" dirty="0"/>
                        <a:t> </a:t>
                      </a:r>
                      <a:r>
                        <a:rPr lang="fr-FR" sz="2400" baseline="0" dirty="0" err="1"/>
                        <a:t>war</a:t>
                      </a:r>
                      <a:r>
                        <a:rPr lang="fr-FR" sz="2400" baseline="0" dirty="0"/>
                        <a:t> </a:t>
                      </a:r>
                      <a:r>
                        <a:rPr lang="fr-FR" sz="2400" baseline="0" dirty="0" err="1"/>
                        <a:t>im</a:t>
                      </a:r>
                      <a:r>
                        <a:rPr lang="fr-FR" sz="2400" baseline="0" dirty="0"/>
                        <a:t> </a:t>
                      </a:r>
                      <a:r>
                        <a:rPr lang="fr-FR" sz="2400" baseline="0" dirty="0" err="1"/>
                        <a:t>Werkraum</a:t>
                      </a:r>
                      <a:r>
                        <a:rPr lang="fr-FR" sz="2400" baseline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11522" t="17917" r="28351" b="31756"/>
          <a:stretch/>
        </p:blipFill>
        <p:spPr>
          <a:xfrm>
            <a:off x="6295019" y="444414"/>
            <a:ext cx="2678144" cy="1946448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06104FED-5F8C-5F4A-8C4E-55E19154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err="1"/>
              <a:t>Klassenpartnerschaft</a:t>
            </a:r>
            <a:r>
              <a:rPr lang="fr-FR" dirty="0"/>
              <a:t> | 8. </a:t>
            </a:r>
            <a:r>
              <a:rPr lang="fr-FR" dirty="0" err="1"/>
              <a:t>Klasse</a:t>
            </a:r>
            <a:r>
              <a:rPr lang="fr-FR" dirty="0"/>
              <a:t> | 10</a:t>
            </a:r>
            <a:r>
              <a:rPr lang="fr-FR" baseline="30000" dirty="0"/>
              <a:t>H </a:t>
            </a:r>
            <a:r>
              <a:rPr lang="fr-FR" dirty="0"/>
              <a:t>| </a:t>
            </a:r>
            <a:r>
              <a:rPr lang="fr-FR" dirty="0" err="1"/>
              <a:t>Klassenaktivitäten</a:t>
            </a:r>
            <a:r>
              <a:rPr lang="fr-FR" dirty="0"/>
              <a:t> | </a:t>
            </a:r>
            <a:r>
              <a:rPr lang="fr-FR" dirty="0" err="1"/>
              <a:t>Krimi-Fotoroman</a:t>
            </a:r>
            <a:endParaRPr lang="de-C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3. Die </a:t>
            </a:r>
            <a:r>
              <a:rPr lang="fr-FR" dirty="0" err="1"/>
              <a:t>Lösung</a:t>
            </a:r>
            <a:r>
              <a:rPr lang="fr-FR" dirty="0"/>
              <a:t>.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933826"/>
              </p:ext>
            </p:extLst>
          </p:nvPr>
        </p:nvGraphicFramePr>
        <p:xfrm>
          <a:off x="2222956" y="1566775"/>
          <a:ext cx="6921044" cy="3641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6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1117">
                <a:tc>
                  <a:txBody>
                    <a:bodyPr/>
                    <a:lstStyle/>
                    <a:p>
                      <a:r>
                        <a:rPr lang="fr-FR" sz="2400" dirty="0" err="1"/>
                        <a:t>Wer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ist</a:t>
                      </a:r>
                      <a:r>
                        <a:rPr lang="fr-FR" sz="2400" dirty="0"/>
                        <a:t> der </a:t>
                      </a:r>
                      <a:r>
                        <a:rPr lang="fr-FR" sz="2400" dirty="0" err="1"/>
                        <a:t>Täter</a:t>
                      </a:r>
                      <a:r>
                        <a:rPr lang="fr-FR" sz="2400" dirty="0"/>
                        <a:t>?</a:t>
                      </a:r>
                    </a:p>
                    <a:p>
                      <a:endParaRPr lang="fr-FR" sz="2400" dirty="0"/>
                    </a:p>
                    <a:p>
                      <a:r>
                        <a:rPr lang="fr-FR" sz="2400" dirty="0"/>
                        <a:t>Luca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Wie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findet</a:t>
                      </a:r>
                      <a:r>
                        <a:rPr lang="fr-FR" sz="2400" dirty="0"/>
                        <a:t> man </a:t>
                      </a:r>
                      <a:r>
                        <a:rPr lang="fr-FR" sz="2400" dirty="0" err="1"/>
                        <a:t>das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heraus</a:t>
                      </a:r>
                      <a:r>
                        <a:rPr lang="fr-FR" sz="2400" dirty="0"/>
                        <a:t>?</a:t>
                      </a:r>
                    </a:p>
                    <a:p>
                      <a:endParaRPr lang="fr-FR" sz="2400" dirty="0"/>
                    </a:p>
                    <a:p>
                      <a:r>
                        <a:rPr lang="fr-FR" sz="2400" dirty="0" err="1"/>
                        <a:t>Beweis</a:t>
                      </a:r>
                      <a:r>
                        <a:rPr lang="fr-FR" sz="2400" dirty="0"/>
                        <a:t>:</a:t>
                      </a:r>
                      <a:r>
                        <a:rPr lang="fr-FR" sz="2400" baseline="0" dirty="0"/>
                        <a:t> Holz </a:t>
                      </a:r>
                      <a:r>
                        <a:rPr lang="fr-FR" sz="2400" baseline="0" dirty="0" err="1"/>
                        <a:t>im</a:t>
                      </a:r>
                      <a:r>
                        <a:rPr lang="fr-FR" sz="2400" baseline="0" dirty="0"/>
                        <a:t> Lift (er </a:t>
                      </a:r>
                      <a:r>
                        <a:rPr lang="fr-FR" sz="2400" baseline="0" dirty="0" err="1"/>
                        <a:t>war</a:t>
                      </a:r>
                      <a:r>
                        <a:rPr lang="fr-FR" sz="2400" baseline="0" dirty="0"/>
                        <a:t> </a:t>
                      </a:r>
                      <a:r>
                        <a:rPr lang="fr-FR" sz="2400" baseline="0" dirty="0" err="1"/>
                        <a:t>vorher</a:t>
                      </a:r>
                      <a:r>
                        <a:rPr lang="fr-FR" sz="2400" baseline="0" dirty="0"/>
                        <a:t> </a:t>
                      </a:r>
                      <a:r>
                        <a:rPr lang="fr-FR" sz="2400" baseline="0" dirty="0" err="1"/>
                        <a:t>im</a:t>
                      </a:r>
                      <a:r>
                        <a:rPr lang="fr-FR" sz="2400" baseline="0" dirty="0"/>
                        <a:t> </a:t>
                      </a:r>
                      <a:r>
                        <a:rPr lang="fr-FR" sz="2400" baseline="0" dirty="0" err="1"/>
                        <a:t>Werkraum</a:t>
                      </a:r>
                      <a:r>
                        <a:rPr lang="fr-FR" sz="2400" baseline="0" dirty="0"/>
                        <a:t>)</a:t>
                      </a:r>
                      <a:endParaRPr lang="fr-FR" sz="2400" dirty="0"/>
                    </a:p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Warum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hat</a:t>
                      </a:r>
                      <a:r>
                        <a:rPr lang="fr-FR" sz="2400" dirty="0"/>
                        <a:t> er </a:t>
                      </a:r>
                      <a:r>
                        <a:rPr lang="fr-FR" sz="2400" dirty="0" err="1"/>
                        <a:t>das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gemacht</a:t>
                      </a:r>
                      <a:r>
                        <a:rPr lang="fr-FR" sz="2400" dirty="0"/>
                        <a:t>?</a:t>
                      </a:r>
                    </a:p>
                    <a:p>
                      <a:endParaRPr lang="fr-FR" sz="2400" dirty="0"/>
                    </a:p>
                    <a:p>
                      <a:r>
                        <a:rPr lang="fr-FR" sz="2400" dirty="0" err="1"/>
                        <a:t>Für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das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Geld</a:t>
                      </a:r>
                      <a:r>
                        <a:rPr lang="fr-FR" sz="2400" dirty="0"/>
                        <a:t>.</a:t>
                      </a:r>
                    </a:p>
                    <a:p>
                      <a:endParaRPr lang="fr-FR" sz="2400" dirty="0"/>
                    </a:p>
                    <a:p>
                      <a:endParaRPr lang="fr-FR" sz="2400" dirty="0"/>
                    </a:p>
                    <a:p>
                      <a:endParaRPr lang="fr-FR" sz="2400" dirty="0"/>
                    </a:p>
                    <a:p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6" y="0"/>
            <a:ext cx="2133600" cy="2082800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A4727E6-5EC5-FD4B-AE0C-53EB8CBA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err="1"/>
              <a:t>Klassenpartnerschaft</a:t>
            </a:r>
            <a:r>
              <a:rPr lang="fr-FR" dirty="0"/>
              <a:t> | 8. </a:t>
            </a:r>
            <a:r>
              <a:rPr lang="fr-FR" dirty="0" err="1"/>
              <a:t>Klasse</a:t>
            </a:r>
            <a:r>
              <a:rPr lang="fr-FR" dirty="0"/>
              <a:t> | 10</a:t>
            </a:r>
            <a:r>
              <a:rPr lang="fr-FR" baseline="30000" dirty="0"/>
              <a:t>H </a:t>
            </a:r>
            <a:r>
              <a:rPr lang="fr-FR" dirty="0"/>
              <a:t>| </a:t>
            </a:r>
            <a:r>
              <a:rPr lang="fr-FR" dirty="0" err="1"/>
              <a:t>Klassenaktivitäten</a:t>
            </a:r>
            <a:r>
              <a:rPr lang="fr-FR" dirty="0"/>
              <a:t> | </a:t>
            </a:r>
            <a:r>
              <a:rPr lang="fr-FR" dirty="0" err="1"/>
              <a:t>Krimi-Fotoroman</a:t>
            </a:r>
            <a:endParaRPr lang="de-C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Teil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986" y="996535"/>
            <a:ext cx="8686800" cy="571446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fr-FR" sz="2400" b="1" dirty="0"/>
          </a:p>
          <a:p>
            <a:pPr marL="514350" indent="-514350">
              <a:buAutoNum type="arabicPeriod"/>
            </a:pPr>
            <a:r>
              <a:rPr lang="de-DE" dirty="0" err="1"/>
              <a:t>Storyboard</a:t>
            </a:r>
            <a:r>
              <a:rPr lang="de-DE" dirty="0"/>
              <a:t>? Fotos? Macht eine Skizze.</a:t>
            </a:r>
          </a:p>
          <a:p>
            <a:pPr marL="514350" indent="-514350">
              <a:buAutoNum type="arabicPeriod"/>
            </a:pPr>
            <a:r>
              <a:rPr lang="de-DE" dirty="0"/>
              <a:t>Schreibt Blasen zu den Fotos.</a:t>
            </a:r>
          </a:p>
          <a:p>
            <a:pPr marL="514350" indent="-514350">
              <a:buAutoNum type="arabicPeriod"/>
            </a:pPr>
            <a:r>
              <a:rPr lang="de-DE" dirty="0"/>
              <a:t>Macht Fotos in der Schule.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Ladet eure Fotos aufs Desktopfenster.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Erstellt euren Fotoroman mit </a:t>
            </a:r>
            <a:r>
              <a:rPr lang="de-DE" i="1" dirty="0"/>
              <a:t>Comic </a:t>
            </a:r>
            <a:r>
              <a:rPr lang="de-DE" i="1" dirty="0" err="1"/>
              <a:t>life</a:t>
            </a:r>
            <a:r>
              <a:rPr lang="de-DE" i="1" dirty="0"/>
              <a:t>.</a:t>
            </a:r>
            <a:endParaRPr lang="de-DE" sz="2000" dirty="0"/>
          </a:p>
          <a:p>
            <a:pPr marL="514350" indent="-514350">
              <a:buNone/>
            </a:pPr>
            <a:r>
              <a:rPr lang="de-DE" b="1" dirty="0"/>
              <a:t>ACHTUNG:</a:t>
            </a:r>
            <a:r>
              <a:rPr lang="de-DE" dirty="0"/>
              <a:t> </a:t>
            </a:r>
            <a:r>
              <a:rPr lang="fr-FR" dirty="0" err="1"/>
              <a:t>Speichert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Dokument</a:t>
            </a:r>
            <a:r>
              <a:rPr lang="fr-FR" dirty="0"/>
              <a:t> </a:t>
            </a:r>
            <a:r>
              <a:rPr lang="fr-FR" b="1" dirty="0" err="1"/>
              <a:t>regelmässig</a:t>
            </a:r>
            <a:endParaRPr lang="fr-FR" b="1" dirty="0"/>
          </a:p>
          <a:p>
            <a:pPr marL="514350" indent="-514350">
              <a:buNone/>
            </a:pPr>
            <a:r>
              <a:rPr lang="fr-FR" dirty="0" err="1"/>
              <a:t>auf</a:t>
            </a:r>
            <a:r>
              <a:rPr lang="fr-FR" dirty="0"/>
              <a:t> </a:t>
            </a:r>
            <a:r>
              <a:rPr lang="fr-FR" dirty="0" err="1"/>
              <a:t>dem</a:t>
            </a:r>
            <a:r>
              <a:rPr lang="fr-FR" dirty="0"/>
              <a:t> </a:t>
            </a:r>
            <a:r>
              <a:rPr lang="de-DE" sz="2800" dirty="0"/>
              <a:t>USB-Stick unter </a:t>
            </a:r>
            <a:r>
              <a:rPr lang="de-DE" sz="2000" i="1" dirty="0" err="1"/>
              <a:t>Vorname_Vorname_Vorname</a:t>
            </a:r>
            <a:r>
              <a:rPr lang="de-DE" b="1" dirty="0"/>
              <a:t>!</a:t>
            </a:r>
          </a:p>
          <a:p>
            <a:endParaRPr lang="fr-FR" dirty="0"/>
          </a:p>
        </p:txBody>
      </p:sp>
      <p:sp>
        <p:nvSpPr>
          <p:cNvPr id="22530" name="AutoShape 9"/>
          <p:cNvSpPr>
            <a:spLocks noChangeArrowheads="1"/>
          </p:cNvSpPr>
          <p:nvPr/>
        </p:nvSpPr>
        <p:spPr bwMode="auto">
          <a:xfrm>
            <a:off x="7256886" y="1417638"/>
            <a:ext cx="1248492" cy="1005500"/>
          </a:xfrm>
          <a:prstGeom prst="wedgeEllipseCallout">
            <a:avLst>
              <a:gd name="adj1" fmla="val -149095"/>
              <a:gd name="adj2" fmla="val 25281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2" charset="0"/>
              <a:ea typeface="Times New Roman" pitchFamily="-102" charset="0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DB045A0-E5FA-B14B-8950-B909BC7E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err="1"/>
              <a:t>Klassenpartnerschaft</a:t>
            </a:r>
            <a:r>
              <a:rPr lang="fr-FR" dirty="0"/>
              <a:t> | 8. </a:t>
            </a:r>
            <a:r>
              <a:rPr lang="fr-FR" dirty="0" err="1"/>
              <a:t>Klasse</a:t>
            </a:r>
            <a:r>
              <a:rPr lang="fr-FR" dirty="0"/>
              <a:t> | 10</a:t>
            </a:r>
            <a:r>
              <a:rPr lang="fr-FR" baseline="30000" dirty="0"/>
              <a:t>H </a:t>
            </a:r>
            <a:r>
              <a:rPr lang="fr-FR" dirty="0"/>
              <a:t>| </a:t>
            </a:r>
            <a:r>
              <a:rPr lang="fr-FR" dirty="0" err="1"/>
              <a:t>Klassenaktivitäten</a:t>
            </a:r>
            <a:r>
              <a:rPr lang="fr-FR" dirty="0"/>
              <a:t> | </a:t>
            </a:r>
            <a:r>
              <a:rPr lang="fr-FR" dirty="0" err="1"/>
              <a:t>Krimi-Fotoroman</a:t>
            </a:r>
            <a:endParaRPr lang="de-C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00" y="3302000"/>
            <a:ext cx="723900" cy="241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700" y="3302000"/>
            <a:ext cx="723900" cy="241300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E61B0A3-C5F4-B64A-BCBE-DEF7F3C7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682" y="6345870"/>
            <a:ext cx="6267409" cy="365125"/>
          </a:xfrm>
        </p:spPr>
        <p:txBody>
          <a:bodyPr/>
          <a:lstStyle/>
          <a:p>
            <a:r>
              <a:rPr lang="fr-FR" dirty="0" err="1"/>
              <a:t>Klassenpartnerschaft</a:t>
            </a:r>
            <a:r>
              <a:rPr lang="fr-FR" dirty="0"/>
              <a:t> | 8. </a:t>
            </a:r>
            <a:r>
              <a:rPr lang="fr-FR" dirty="0" err="1"/>
              <a:t>Klasse</a:t>
            </a:r>
            <a:r>
              <a:rPr lang="fr-FR" dirty="0"/>
              <a:t> | 10</a:t>
            </a:r>
            <a:r>
              <a:rPr lang="fr-FR" baseline="30000" dirty="0"/>
              <a:t>H </a:t>
            </a:r>
            <a:r>
              <a:rPr lang="fr-FR" dirty="0"/>
              <a:t>| </a:t>
            </a:r>
            <a:r>
              <a:rPr lang="fr-FR" dirty="0" err="1"/>
              <a:t>Klassenaktivitäten</a:t>
            </a:r>
            <a:r>
              <a:rPr lang="fr-FR" dirty="0"/>
              <a:t> | </a:t>
            </a:r>
            <a:r>
              <a:rPr lang="fr-FR" dirty="0" err="1"/>
              <a:t>Krimi-Fotoroman</a:t>
            </a:r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0D0377-1A43-7C48-8A12-6D888D807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90" y="206911"/>
            <a:ext cx="7937991" cy="619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66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Macintosh PowerPoint</Application>
  <PresentationFormat>Bildschirmpräsentation (4:3)</PresentationFormat>
  <Paragraphs>78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Thème Office</vt:lpstr>
      <vt:lpstr>Krimi-Fotoroman</vt:lpstr>
      <vt:lpstr>PowerPoint-Präsentation</vt:lpstr>
      <vt:lpstr>Teil 1: Ihr müsst einen Krimi auf Deutsch schreiben.  Teil 2: Ihr müsst einen Fotoroman mit Comic life erstellen.</vt:lpstr>
      <vt:lpstr>Teil 1</vt:lpstr>
      <vt:lpstr>1. Das Problem.</vt:lpstr>
      <vt:lpstr>2. Die Untersuchung.</vt:lpstr>
      <vt:lpstr>3. Die Lösung. </vt:lpstr>
      <vt:lpstr>Teil 2</vt:lpstr>
      <vt:lpstr>PowerPoint-Präsentation</vt:lpstr>
    </vt:vector>
  </TitlesOfParts>
  <Company>CO Sarine-Ouest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Austausch mit Deutschland</dc:title>
  <dc:creator>guest</dc:creator>
  <cp:lastModifiedBy>Microsoft Office-Benutzer</cp:lastModifiedBy>
  <cp:revision>40</cp:revision>
  <dcterms:created xsi:type="dcterms:W3CDTF">2015-03-06T17:44:50Z</dcterms:created>
  <dcterms:modified xsi:type="dcterms:W3CDTF">2019-08-20T13:19:29Z</dcterms:modified>
</cp:coreProperties>
</file>