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34" r:id="rId2"/>
    <p:sldId id="259" r:id="rId3"/>
    <p:sldId id="260" r:id="rId4"/>
    <p:sldId id="263" r:id="rId5"/>
    <p:sldId id="261" r:id="rId6"/>
    <p:sldId id="262" r:id="rId7"/>
    <p:sldId id="264" r:id="rId8"/>
    <p:sldId id="335" r:id="rId9"/>
    <p:sldId id="265" r:id="rId10"/>
    <p:sldId id="336" r:id="rId11"/>
    <p:sldId id="324" r:id="rId12"/>
    <p:sldId id="325" r:id="rId13"/>
    <p:sldId id="326" r:id="rId14"/>
    <p:sldId id="327" r:id="rId15"/>
    <p:sldId id="333" r:id="rId16"/>
    <p:sldId id="258" r:id="rId17"/>
    <p:sldId id="257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3FC"/>
    <a:srgbClr val="EEF0FA"/>
    <a:srgbClr val="E4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68"/>
    <p:restoredTop sz="86495"/>
  </p:normalViewPr>
  <p:slideViewPr>
    <p:cSldViewPr snapToGrid="0" snapToObjects="1">
      <p:cViewPr varScale="1">
        <p:scale>
          <a:sx n="73" d="100"/>
          <a:sy n="73" d="100"/>
        </p:scale>
        <p:origin x="208" y="5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EDF81-52C2-DA42-AF81-FA7B874497D5}" type="datetimeFigureOut">
              <a:rPr lang="de-DE" smtClean="0"/>
              <a:t>30.06.20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B2E92-8D6A-6748-A8BF-F144B52779C0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05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B2E92-8D6A-6748-A8BF-F144B52779C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057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AEAD326-66D7-8044-A366-BDC4731D5F86}" type="slidenum">
              <a:rPr lang="fr-FR" sz="1200"/>
              <a:pPr/>
              <a:t>11</a:t>
            </a:fld>
            <a:endParaRPr lang="fr-FR" sz="1200"/>
          </a:p>
        </p:txBody>
      </p:sp>
      <p:sp>
        <p:nvSpPr>
          <p:cNvPr id="155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605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AEAD326-66D7-8044-A366-BDC4731D5F86}" type="slidenum">
              <a:rPr lang="fr-FR" sz="1200"/>
              <a:pPr/>
              <a:t>12</a:t>
            </a:fld>
            <a:endParaRPr lang="fr-FR" sz="1200"/>
          </a:p>
        </p:txBody>
      </p:sp>
      <p:sp>
        <p:nvSpPr>
          <p:cNvPr id="155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758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AEAD326-66D7-8044-A366-BDC4731D5F86}" type="slidenum">
              <a:rPr lang="fr-FR" sz="1200"/>
              <a:pPr/>
              <a:t>13</a:t>
            </a:fld>
            <a:endParaRPr lang="fr-FR" sz="1200"/>
          </a:p>
        </p:txBody>
      </p:sp>
      <p:sp>
        <p:nvSpPr>
          <p:cNvPr id="155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367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AEAD326-66D7-8044-A366-BDC4731D5F86}" type="slidenum">
              <a:rPr lang="fr-FR" sz="1200"/>
              <a:pPr/>
              <a:t>14</a:t>
            </a:fld>
            <a:endParaRPr lang="fr-FR" sz="1200"/>
          </a:p>
        </p:txBody>
      </p:sp>
      <p:sp>
        <p:nvSpPr>
          <p:cNvPr id="155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749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AEAD326-66D7-8044-A366-BDC4731D5F86}" type="slidenum">
              <a:rPr lang="fr-FR" sz="1200"/>
              <a:pPr/>
              <a:t>15</a:t>
            </a:fld>
            <a:endParaRPr lang="fr-FR" sz="1200"/>
          </a:p>
        </p:txBody>
      </p:sp>
      <p:sp>
        <p:nvSpPr>
          <p:cNvPr id="155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796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B2E92-8D6A-6748-A8BF-F144B52779C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13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B2E92-8D6A-6748-A8BF-F144B52779C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592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B2E92-8D6A-6748-A8BF-F144B52779C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27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B2E92-8D6A-6748-A8BF-F144B52779C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58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B2E92-8D6A-6748-A8BF-F144B52779C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9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B2E92-8D6A-6748-A8BF-F144B52779C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315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B2E92-8D6A-6748-A8BF-F144B52779C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45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B2E92-8D6A-6748-A8BF-F144B52779C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583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B2E92-8D6A-6748-A8BF-F144B52779C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06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BE8B95-2F26-DA49-8E2B-5C22ADDE8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74EB2DD-C538-F84B-B767-5BA6323C1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8321E5-5BCB-334C-84C6-3D7DF764A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D546-72C2-674F-ACDB-779357A9057E}" type="datetimeFigureOut">
              <a:rPr lang="fr-FR" smtClean="0"/>
              <a:t>30/06/2020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0C5298-A5E4-234E-8532-16FA798B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32427C-477C-1146-8A82-9AEAD4ED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33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40C036-6692-6147-A946-FEF4429C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D0AB3E-F1E8-D847-9A1F-892906EB1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5607AD-A0BC-734E-84E4-5E9E7A6C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D546-72C2-674F-ACDB-779357A9057E}" type="datetimeFigureOut">
              <a:rPr lang="fr-FR" smtClean="0"/>
              <a:t>30/06/2020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42BCA8-7E79-D54E-B16D-94A617C73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EBB786-B7C1-094C-BA2A-1A79A4CA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716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8F6B77B-75BB-244D-9D53-52494819D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EAA678-617F-8A40-96C2-0F8044B11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126972-F0D6-EF48-8DF1-0611C98A2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D546-72C2-674F-ACDB-779357A9057E}" type="datetimeFigureOut">
              <a:rPr lang="fr-FR" smtClean="0"/>
              <a:t>30/06/2020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3F4091-AF5B-6F45-A879-611C542DD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018EFC-57F0-E947-8562-7161F819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749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7E111-FA29-D749-8AFA-24630CA4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AB5045-3750-5244-9788-262686613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F00E62-80D6-DB47-93F9-637627058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D546-72C2-674F-ACDB-779357A9057E}" type="datetimeFigureOut">
              <a:rPr lang="fr-FR" smtClean="0"/>
              <a:t>30/06/2020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4435AC-5E5F-9349-A002-DCC51FE74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698469-81EC-2B4E-A67C-4B859536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260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D19633-F789-144C-892B-189B1915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7B93C3-7A1B-5D41-ABB0-C5420DFB6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A20A6F-8F95-6742-BDFF-0CA28346B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D546-72C2-674F-ACDB-779357A9057E}" type="datetimeFigureOut">
              <a:rPr lang="fr-FR" smtClean="0"/>
              <a:t>30/06/2020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F09692-C25E-C44C-B692-328CD687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6AEC18-AEC8-2843-AAA8-1C5A3375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779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92290-CE06-9648-AD61-386C031D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380B62-1122-4A41-9585-0235F9BE0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0C092B-90FF-2447-8B76-F53D7E6C9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DED100-DDE6-3941-BA21-B55DE056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D546-72C2-674F-ACDB-779357A9057E}" type="datetimeFigureOut">
              <a:rPr lang="fr-FR" smtClean="0"/>
              <a:t>30/06/2020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1158D3-3DC2-464E-BCE3-14C75175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3ABFF0-DE67-6546-B6A5-80DE83976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281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8236B-82BC-5446-8CD6-51340F26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6D935B-F8DF-C14A-A4BC-A1896CC89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37FE8D-5772-A644-B9EF-20EBEB09A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CD3FFB5-4BEF-754C-BD2E-E57E4E579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4DB7E4-CCEC-7B4C-8A55-DEB5813D7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0C74E2-D43C-8447-82A3-56C3C96B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D546-72C2-674F-ACDB-779357A9057E}" type="datetimeFigureOut">
              <a:rPr lang="fr-FR" smtClean="0"/>
              <a:t>30/06/2020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088F730-59F7-344F-9C49-039D163AD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4DF57DB-4F21-8D44-B322-3CB821A9B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569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0C8E21-BE03-1A4E-936C-D6BC560B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71A38E-90A5-2F4A-B453-46DE47286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D546-72C2-674F-ACDB-779357A9057E}" type="datetimeFigureOut">
              <a:rPr lang="fr-FR" smtClean="0"/>
              <a:t>30/06/2020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B7931A-16AD-8D43-8C18-055BCFE1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C1A4E6-7CF0-3C40-9476-CB725912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813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EF58C2-922E-794A-9D4D-75A2F535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D546-72C2-674F-ACDB-779357A9057E}" type="datetimeFigureOut">
              <a:rPr lang="fr-FR" smtClean="0"/>
              <a:t>30/06/2020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953B0CE-DCCA-7842-BFE4-75A95F3B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17803B-EB2F-DC43-BDC0-C8EAC0B7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808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CEA7F9-1307-9B4B-847B-9B70EF9DB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4B38F5-FD61-FC4C-BEFE-B9D81F12C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02F49F-FBFB-1945-B87F-4300F1BDB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5F9AB9-82B1-A14D-9960-689BFD99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D546-72C2-674F-ACDB-779357A9057E}" type="datetimeFigureOut">
              <a:rPr lang="fr-FR" smtClean="0"/>
              <a:t>30/06/2020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0F7709-468E-C743-AFF5-0798F83F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DECBEA-33EC-F047-A24E-4B26AAED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593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8ED5BB-280C-C540-ABB2-B1EEDAA6A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105F3EA3-8924-1C46-AC4D-AB08E3969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ADB714-71DC-F343-9B4C-34623672A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19F55E-6003-7849-B218-3699445A7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D546-72C2-674F-ACDB-779357A9057E}" type="datetimeFigureOut">
              <a:rPr lang="fr-FR" smtClean="0"/>
              <a:t>30/06/2020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135CC4-7DDB-744B-9C67-99778DE4A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4AD326-8ECA-9C41-A080-F5D3B9D6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064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C33C79-CBA0-9342-B3FA-A1DB5C510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309F6F-36A4-B74E-A826-246003C33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77D9D2-AD8A-E24D-B667-5B2B9F69B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BD546-72C2-674F-ACDB-779357A9057E}" type="datetimeFigureOut">
              <a:rPr lang="fr-FR" smtClean="0"/>
              <a:t>30/06/2020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AEA78B-73AF-404A-B487-64BAC2AD1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3553BB-21D1-5A44-935E-04048BE67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317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63032B-5CF6-944E-AFB4-20560CD97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2715" y="2564179"/>
            <a:ext cx="7426570" cy="27229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 err="1"/>
              <a:t>Geni@l</a:t>
            </a:r>
            <a:r>
              <a:rPr lang="fr-FR" dirty="0"/>
              <a:t> </a:t>
            </a:r>
            <a:r>
              <a:rPr lang="fr-FR" dirty="0" err="1"/>
              <a:t>Klick</a:t>
            </a:r>
            <a:r>
              <a:rPr lang="fr-FR" dirty="0"/>
              <a:t> </a:t>
            </a:r>
          </a:p>
          <a:p>
            <a:pPr marL="0" indent="0" algn="ctr">
              <a:buNone/>
            </a:pPr>
            <a:r>
              <a:rPr lang="fr-FR" dirty="0"/>
              <a:t>Deutsch </a:t>
            </a:r>
            <a:r>
              <a:rPr lang="fr-FR" dirty="0" err="1"/>
              <a:t>für</a:t>
            </a:r>
            <a:r>
              <a:rPr lang="fr-FR" dirty="0"/>
              <a:t> die Romandie</a:t>
            </a:r>
          </a:p>
          <a:p>
            <a:pPr marL="0" indent="0" algn="ctr">
              <a:buNone/>
            </a:pPr>
            <a:r>
              <a:rPr lang="fr-FR" dirty="0" err="1"/>
              <a:t>Arbeitsbuch</a:t>
            </a:r>
            <a:r>
              <a:rPr lang="fr-FR" dirty="0"/>
              <a:t> 10. </a:t>
            </a:r>
            <a:r>
              <a:rPr lang="fr-FR" dirty="0" err="1"/>
              <a:t>und</a:t>
            </a:r>
            <a:r>
              <a:rPr lang="fr-FR" dirty="0"/>
              <a:t> 11. </a:t>
            </a:r>
            <a:r>
              <a:rPr lang="fr-FR" dirty="0" err="1"/>
              <a:t>Klasse</a:t>
            </a:r>
            <a:endParaRPr lang="fr-FR" dirty="0"/>
          </a:p>
          <a:p>
            <a:pPr marL="0" indent="0" algn="ctr">
              <a:buNone/>
            </a:pPr>
            <a:r>
              <a:rPr lang="fr-FR" dirty="0"/>
              <a:t>Band 1</a:t>
            </a:r>
          </a:p>
          <a:p>
            <a:pPr marL="0" indent="0" algn="ctr">
              <a:buNone/>
            </a:pPr>
            <a:r>
              <a:rPr lang="fr-FR" sz="5000" b="1" dirty="0"/>
              <a:t>Plateau 1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E74C6A-FA08-9C47-A4EC-5B86A3849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0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6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F495D682-7FBD-4D41-832E-5DC59F832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9820"/>
            <a:ext cx="12192000" cy="383966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A17A181-1B14-C849-A8A6-615D56BD8BD5}"/>
              </a:ext>
            </a:extLst>
          </p:cNvPr>
          <p:cNvSpPr txBox="1"/>
          <p:nvPr/>
        </p:nvSpPr>
        <p:spPr>
          <a:xfrm>
            <a:off x="230603" y="3270179"/>
            <a:ext cx="57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7EB62E2-0F0E-5848-B398-9AA0898D8848}"/>
              </a:ext>
            </a:extLst>
          </p:cNvPr>
          <p:cNvSpPr txBox="1"/>
          <p:nvPr/>
        </p:nvSpPr>
        <p:spPr>
          <a:xfrm>
            <a:off x="3857932" y="4175232"/>
            <a:ext cx="37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C07DF4-2FD0-9648-9FA6-47DB51DB5EC7}"/>
              </a:ext>
            </a:extLst>
          </p:cNvPr>
          <p:cNvSpPr txBox="1"/>
          <p:nvPr/>
        </p:nvSpPr>
        <p:spPr>
          <a:xfrm>
            <a:off x="230603" y="5130296"/>
            <a:ext cx="37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181792-400C-0C46-8A0E-0162E50E81AD}"/>
              </a:ext>
            </a:extLst>
          </p:cNvPr>
          <p:cNvSpPr txBox="1"/>
          <p:nvPr/>
        </p:nvSpPr>
        <p:spPr>
          <a:xfrm>
            <a:off x="3857932" y="6066654"/>
            <a:ext cx="37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X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DC196C6-B12F-F542-BAC2-FF68F91268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548"/>
          <a:stretch/>
        </p:blipFill>
        <p:spPr>
          <a:xfrm>
            <a:off x="416688" y="88520"/>
            <a:ext cx="11192719" cy="261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0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5177A87-BEC2-9D45-89D9-C3675B188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59" y="0"/>
            <a:ext cx="1074126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5D7861-7135-0B4B-8EB3-26424F86AC12}"/>
              </a:ext>
            </a:extLst>
          </p:cNvPr>
          <p:cNvSpPr/>
          <p:nvPr/>
        </p:nvSpPr>
        <p:spPr>
          <a:xfrm>
            <a:off x="552659" y="5812971"/>
            <a:ext cx="3461657" cy="1045029"/>
          </a:xfrm>
          <a:prstGeom prst="rect">
            <a:avLst/>
          </a:prstGeom>
          <a:solidFill>
            <a:srgbClr val="EEF0FA"/>
          </a:solidFill>
          <a:ln>
            <a:solidFill>
              <a:srgbClr val="EEF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909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9A5DD4F-EA5C-D541-8C9C-33A490402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57" y="0"/>
            <a:ext cx="1153728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3857DA-933E-6741-8F3A-0478E63A98F6}"/>
              </a:ext>
            </a:extLst>
          </p:cNvPr>
          <p:cNvSpPr/>
          <p:nvPr/>
        </p:nvSpPr>
        <p:spPr>
          <a:xfrm>
            <a:off x="4585816" y="0"/>
            <a:ext cx="7278826" cy="1371600"/>
          </a:xfrm>
          <a:prstGeom prst="rect">
            <a:avLst/>
          </a:prstGeom>
          <a:solidFill>
            <a:srgbClr val="F1F3FC"/>
          </a:solidFill>
          <a:ln>
            <a:solidFill>
              <a:srgbClr val="F1F3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33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F1E9953-E244-9B47-9E69-4114998CC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796"/>
            <a:ext cx="12192000" cy="294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00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E1439C9-ABCA-1149-A8A7-A6EEED1C3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66" y="0"/>
            <a:ext cx="9172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35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B7C04D7-922C-0843-9845-DF196BC75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783"/>
            <a:ext cx="12192000" cy="548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3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425450"/>
            <a:ext cx="71628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306388" y="2995800"/>
            <a:ext cx="239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918311" y="4477657"/>
            <a:ext cx="166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8288" algn="l"/>
              </a:tabLst>
            </a:pP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	ISEN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750995" y="3369661"/>
            <a:ext cx="228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7675" algn="l"/>
              </a:tabLst>
            </a:pP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FR	IZEIT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452033" y="3738993"/>
            <a:ext cx="2128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4863" algn="l"/>
              </a:tabLst>
            </a:pP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FAHR	AD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230246" y="4108325"/>
            <a:ext cx="228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REUNDE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244970" y="2594202"/>
            <a:ext cx="237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SCHWI	MEN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692630" y="4846989"/>
            <a:ext cx="160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6575" algn="l"/>
              </a:tabLst>
            </a:pP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WA	M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918311" y="5216321"/>
            <a:ext cx="103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8288" algn="l"/>
              </a:tabLst>
            </a:pP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	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342434" y="5585653"/>
            <a:ext cx="223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WUND	RBAR</a:t>
            </a:r>
            <a:r>
              <a:rPr lang="fr-CH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452033" y="5995053"/>
            <a:ext cx="130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LESE	</a:t>
            </a:r>
          </a:p>
        </p:txBody>
      </p:sp>
    </p:spTree>
    <p:extLst>
      <p:ext uri="{BB962C8B-B14F-4D97-AF65-F5344CB8AC3E}">
        <p14:creationId xmlns:p14="http://schemas.microsoft.com/office/powerpoint/2010/main" val="372405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8490" y="4443211"/>
            <a:ext cx="3773510" cy="746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9850" y="212725"/>
            <a:ext cx="95123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805698" y="1237218"/>
            <a:ext cx="292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Seine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Hose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ist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lang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/grau.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330270" y="1622938"/>
            <a:ext cx="308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Seine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Schuhe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sind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sportlich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77673" y="2005361"/>
            <a:ext cx="100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ist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blau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114624" y="2005361"/>
            <a:ext cx="206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Ihr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Rock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ist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kurz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30270" y="2345214"/>
            <a:ext cx="368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Sie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trägt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eine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Sonnenbrille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330270" y="2714546"/>
            <a:ext cx="292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Sein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Hemd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ist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weiss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51697" y="2714546"/>
            <a:ext cx="292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Seine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Hose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ist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kurz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330270" y="3083878"/>
            <a:ext cx="292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Seine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Schuhe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sind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blau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157452" y="2345214"/>
            <a:ext cx="292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Ihre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Stiefel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sind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schwarz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082458" y="4209972"/>
            <a:ext cx="239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ein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schwarzes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Hemd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405726" y="4951349"/>
            <a:ext cx="808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trägt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eine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blaue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Bluse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einen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kurzen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Rock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und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schwarze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Stiefel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476500" y="5320681"/>
            <a:ext cx="592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Sie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trät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einen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blauen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Hut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und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eine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Sonnenbrille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30270" y="5690013"/>
            <a:ext cx="801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trägt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ein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weisses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Hemd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eine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kurze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Hose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und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blaue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Schuhe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330270" y="6059345"/>
            <a:ext cx="440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Er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hat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eine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Brille.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704A98E-B580-9346-98BC-6520BCC0F52E}"/>
              </a:ext>
            </a:extLst>
          </p:cNvPr>
          <p:cNvSpPr txBox="1"/>
          <p:nvPr/>
        </p:nvSpPr>
        <p:spPr>
          <a:xfrm>
            <a:off x="5848259" y="2008657"/>
            <a:ext cx="206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Ihr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Hut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ist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blau</a:t>
            </a:r>
            <a:r>
              <a:rPr lang="fr-CH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285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>
            <a:extLst>
              <a:ext uri="{FF2B5EF4-FFF2-40B4-BE49-F238E27FC236}">
                <a16:creationId xmlns:a16="http://schemas.microsoft.com/office/drawing/2014/main" id="{2DA64A70-3E39-C34D-B828-DFBA050835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48500" y="1460884"/>
            <a:ext cx="4465638" cy="4180707"/>
          </a:xfr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8651061-2CB7-4E44-B4BA-DF5A0268D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526" y="681037"/>
            <a:ext cx="5148474" cy="581526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66C81BD-191C-EC49-BD7D-19292513C4AF}"/>
              </a:ext>
            </a:extLst>
          </p:cNvPr>
          <p:cNvSpPr txBox="1"/>
          <p:nvPr/>
        </p:nvSpPr>
        <p:spPr>
          <a:xfrm>
            <a:off x="7653200" y="1805298"/>
            <a:ext cx="301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wichtig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D6A4E6E-2579-3042-9C3E-0C5F72E5B838}"/>
              </a:ext>
            </a:extLst>
          </p:cNvPr>
          <p:cNvSpPr txBox="1"/>
          <p:nvPr/>
        </p:nvSpPr>
        <p:spPr>
          <a:xfrm>
            <a:off x="7653200" y="2365383"/>
            <a:ext cx="301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weiss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AB5CA2F-07BB-B14A-9007-82BC49235B23}"/>
              </a:ext>
            </a:extLst>
          </p:cNvPr>
          <p:cNvSpPr txBox="1"/>
          <p:nvPr/>
        </p:nvSpPr>
        <p:spPr>
          <a:xfrm>
            <a:off x="7653200" y="3453192"/>
            <a:ext cx="301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sportlich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4612644-657E-DD42-8487-29F6AD5BCC42}"/>
              </a:ext>
            </a:extLst>
          </p:cNvPr>
          <p:cNvSpPr txBox="1"/>
          <p:nvPr/>
        </p:nvSpPr>
        <p:spPr>
          <a:xfrm>
            <a:off x="7653200" y="4014799"/>
            <a:ext cx="301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gross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2B66F26-D31B-6340-92C3-E0E35736850E}"/>
              </a:ext>
            </a:extLst>
          </p:cNvPr>
          <p:cNvSpPr txBox="1"/>
          <p:nvPr/>
        </p:nvSpPr>
        <p:spPr>
          <a:xfrm>
            <a:off x="7561000" y="5147401"/>
            <a:ext cx="301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altmodisch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4F045B0-DA61-7648-95D6-793487739E9E}"/>
              </a:ext>
            </a:extLst>
          </p:cNvPr>
          <p:cNvSpPr txBox="1"/>
          <p:nvPr/>
        </p:nvSpPr>
        <p:spPr>
          <a:xfrm>
            <a:off x="7653200" y="1248753"/>
            <a:ext cx="301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traurig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178BBDE-FBED-5445-996C-CCA2C23D3C3C}"/>
              </a:ext>
            </a:extLst>
          </p:cNvPr>
          <p:cNvSpPr txBox="1"/>
          <p:nvPr/>
        </p:nvSpPr>
        <p:spPr>
          <a:xfrm>
            <a:off x="7561000" y="5664928"/>
            <a:ext cx="301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dunkelblau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D9E5DD0-F2F0-384F-BA8B-16B3E642A5DD}"/>
              </a:ext>
            </a:extLst>
          </p:cNvPr>
          <p:cNvSpPr txBox="1"/>
          <p:nvPr/>
        </p:nvSpPr>
        <p:spPr>
          <a:xfrm>
            <a:off x="7618375" y="2896647"/>
            <a:ext cx="301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bequem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9FD02AC-1364-D249-B98B-86E92669F146}"/>
              </a:ext>
            </a:extLst>
          </p:cNvPr>
          <p:cNvSpPr txBox="1"/>
          <p:nvPr/>
        </p:nvSpPr>
        <p:spPr>
          <a:xfrm>
            <a:off x="7637991" y="4585819"/>
            <a:ext cx="301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langweilig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8F08C4-124B-8441-92CE-DCCF5E015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042"/>
            <a:ext cx="6939046" cy="649629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627F8C6-6FAF-764F-A07C-FE8270A19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80" y="261669"/>
            <a:ext cx="6422419" cy="6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9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F935A-137B-9A4D-8774-9E85276C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BC74F1-A44D-5049-BEEE-5BDD317C3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F7E8AE-BD21-224F-AFB0-F97FE1F58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9600"/>
            <a:ext cx="12192000" cy="33387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3D0F43-3DF7-AB4A-AB68-3248FBA05D62}"/>
              </a:ext>
            </a:extLst>
          </p:cNvPr>
          <p:cNvSpPr txBox="1"/>
          <p:nvPr/>
        </p:nvSpPr>
        <p:spPr>
          <a:xfrm>
            <a:off x="2556226" y="2849478"/>
            <a:ext cx="301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wichtig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0E3217C-C7E9-A24B-8C67-9D29753D0FFB}"/>
              </a:ext>
            </a:extLst>
          </p:cNvPr>
          <p:cNvSpPr txBox="1"/>
          <p:nvPr/>
        </p:nvSpPr>
        <p:spPr>
          <a:xfrm>
            <a:off x="2371030" y="3428999"/>
            <a:ext cx="301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weiss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67E5A5-7E2E-E846-8FCE-0625C30A6C0A}"/>
              </a:ext>
            </a:extLst>
          </p:cNvPr>
          <p:cNvSpPr txBox="1"/>
          <p:nvPr/>
        </p:nvSpPr>
        <p:spPr>
          <a:xfrm>
            <a:off x="2371030" y="3956689"/>
            <a:ext cx="301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sportlich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1B388BA-699D-994A-B976-E19B222D2E90}"/>
              </a:ext>
            </a:extLst>
          </p:cNvPr>
          <p:cNvSpPr txBox="1"/>
          <p:nvPr/>
        </p:nvSpPr>
        <p:spPr>
          <a:xfrm>
            <a:off x="1965916" y="4495970"/>
            <a:ext cx="301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gross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CAC672-EBF8-3346-805F-C02B715F12BC}"/>
              </a:ext>
            </a:extLst>
          </p:cNvPr>
          <p:cNvSpPr txBox="1"/>
          <p:nvPr/>
        </p:nvSpPr>
        <p:spPr>
          <a:xfrm>
            <a:off x="8841279" y="2293894"/>
            <a:ext cx="301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altmodisch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E2002E2-8578-7040-ACAF-78934B386B98}"/>
              </a:ext>
            </a:extLst>
          </p:cNvPr>
          <p:cNvSpPr txBox="1"/>
          <p:nvPr/>
        </p:nvSpPr>
        <p:spPr>
          <a:xfrm>
            <a:off x="8505613" y="2872608"/>
            <a:ext cx="301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traurig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55B4A00-EBF3-DE41-AAE0-D520E530B592}"/>
              </a:ext>
            </a:extLst>
          </p:cNvPr>
          <p:cNvSpPr txBox="1"/>
          <p:nvPr/>
        </p:nvSpPr>
        <p:spPr>
          <a:xfrm>
            <a:off x="8842122" y="3411889"/>
            <a:ext cx="301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dunkelblau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1A1F403-17E4-754F-BB1F-9A62CB13095A}"/>
              </a:ext>
            </a:extLst>
          </p:cNvPr>
          <p:cNvSpPr txBox="1"/>
          <p:nvPr/>
        </p:nvSpPr>
        <p:spPr>
          <a:xfrm>
            <a:off x="9095922" y="3983929"/>
            <a:ext cx="301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bequem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1DCBCAE-0760-AB4B-BC63-5DE631E54CA8}"/>
              </a:ext>
            </a:extLst>
          </p:cNvPr>
          <p:cNvSpPr txBox="1"/>
          <p:nvPr/>
        </p:nvSpPr>
        <p:spPr>
          <a:xfrm>
            <a:off x="9177338" y="4539590"/>
            <a:ext cx="301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langweilig</a:t>
            </a:r>
            <a:endParaRPr lang="fr-F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3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C265C45-9AB8-D844-8ADB-9DE5C69DF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8076"/>
            <a:ext cx="12192000" cy="453348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8A96E3C-21CD-9B4E-8D93-900128FE263B}"/>
              </a:ext>
            </a:extLst>
          </p:cNvPr>
          <p:cNvSpPr txBox="1"/>
          <p:nvPr/>
        </p:nvSpPr>
        <p:spPr>
          <a:xfrm>
            <a:off x="5093258" y="1643520"/>
            <a:ext cx="79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Insel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C7978F5-04C5-8B4B-8D22-4F756196A97D}"/>
              </a:ext>
            </a:extLst>
          </p:cNvPr>
          <p:cNvSpPr txBox="1"/>
          <p:nvPr/>
        </p:nvSpPr>
        <p:spPr>
          <a:xfrm>
            <a:off x="6245467" y="2169319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Familie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5F3E15C-29CC-BE41-BB7A-686A082E0E73}"/>
              </a:ext>
            </a:extLst>
          </p:cNvPr>
          <p:cNvSpPr txBox="1"/>
          <p:nvPr/>
        </p:nvSpPr>
        <p:spPr>
          <a:xfrm>
            <a:off x="8721968" y="2630984"/>
            <a:ext cx="2189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Tischtennis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0417E93-EE7E-2445-86EE-3A6CA9C5DB74}"/>
              </a:ext>
            </a:extLst>
          </p:cNvPr>
          <p:cNvSpPr txBox="1"/>
          <p:nvPr/>
        </p:nvSpPr>
        <p:spPr>
          <a:xfrm>
            <a:off x="5064369" y="3161987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Spieler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179E6BE-6603-AA47-9BB1-793680551B0C}"/>
              </a:ext>
            </a:extLst>
          </p:cNvPr>
          <p:cNvSpPr txBox="1"/>
          <p:nvPr/>
        </p:nvSpPr>
        <p:spPr>
          <a:xfrm>
            <a:off x="5261582" y="3622044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Laune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5C38B0C-E453-EF47-803F-F2412CC3DCEC}"/>
              </a:ext>
            </a:extLst>
          </p:cNvPr>
          <p:cNvSpPr txBox="1"/>
          <p:nvPr/>
        </p:nvSpPr>
        <p:spPr>
          <a:xfrm>
            <a:off x="6986954" y="4101280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ärgern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5BFABE-A5E8-6543-9DA2-6E5DCC6E9739}"/>
              </a:ext>
            </a:extLst>
          </p:cNvPr>
          <p:cNvSpPr txBox="1"/>
          <p:nvPr/>
        </p:nvSpPr>
        <p:spPr>
          <a:xfrm>
            <a:off x="6096000" y="4639841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Kasse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DBA9872-1B83-4D4D-8695-30920800E928}"/>
              </a:ext>
            </a:extLst>
          </p:cNvPr>
          <p:cNvSpPr txBox="1"/>
          <p:nvPr/>
        </p:nvSpPr>
        <p:spPr>
          <a:xfrm>
            <a:off x="5638812" y="5109671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Schirm</a:t>
            </a:r>
          </a:p>
        </p:txBody>
      </p:sp>
    </p:spTree>
    <p:extLst>
      <p:ext uri="{BB962C8B-B14F-4D97-AF65-F5344CB8AC3E}">
        <p14:creationId xmlns:p14="http://schemas.microsoft.com/office/powerpoint/2010/main" val="20026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C8DBF4-3FC4-4547-A0B8-C8960BC92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gk10_11_Bd1_AB_Track_26_Training01_Hoertext01_Ub_c.mp3">
            <a:hlinkClick r:id="" action="ppaction://media"/>
            <a:extLst>
              <a:ext uri="{FF2B5EF4-FFF2-40B4-BE49-F238E27FC236}">
                <a16:creationId xmlns:a16="http://schemas.microsoft.com/office/drawing/2014/main" id="{38425FE8-B68D-6745-A168-6B4D9F1B2D07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41492" y="5694266"/>
            <a:ext cx="812800" cy="812800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66667D5-84B2-AB43-AB2F-41A35A41A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2333"/>
            <a:ext cx="12192000" cy="66133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2A696A1-0D3C-8240-ADC4-36B0D0E64052}"/>
              </a:ext>
            </a:extLst>
          </p:cNvPr>
          <p:cNvSpPr txBox="1"/>
          <p:nvPr/>
        </p:nvSpPr>
        <p:spPr>
          <a:xfrm>
            <a:off x="8845413" y="1773464"/>
            <a:ext cx="37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40D76CA-CCCB-9240-9E6C-9750A38CCFA7}"/>
              </a:ext>
            </a:extLst>
          </p:cNvPr>
          <p:cNvSpPr txBox="1"/>
          <p:nvPr/>
        </p:nvSpPr>
        <p:spPr>
          <a:xfrm>
            <a:off x="4919390" y="2863880"/>
            <a:ext cx="37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0EED009-4F9B-C442-B17F-0FD0DB734B03}"/>
              </a:ext>
            </a:extLst>
          </p:cNvPr>
          <p:cNvSpPr txBox="1"/>
          <p:nvPr/>
        </p:nvSpPr>
        <p:spPr>
          <a:xfrm>
            <a:off x="1389111" y="4001294"/>
            <a:ext cx="37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16BBD13-A1C6-494C-BF2B-5B425D49F945}"/>
              </a:ext>
            </a:extLst>
          </p:cNvPr>
          <p:cNvSpPr txBox="1"/>
          <p:nvPr/>
        </p:nvSpPr>
        <p:spPr>
          <a:xfrm>
            <a:off x="8841279" y="5109369"/>
            <a:ext cx="37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X</a:t>
            </a:r>
          </a:p>
        </p:txBody>
      </p:sp>
      <p:pic>
        <p:nvPicPr>
          <p:cNvPr id="10" name="gk10_11_Bd1_AB_Track_26_Training01_Hoertext01_Ub_c.mp3">
            <a:hlinkClick r:id="" action="ppaction://media"/>
            <a:extLst>
              <a:ext uri="{FF2B5EF4-FFF2-40B4-BE49-F238E27FC236}">
                <a16:creationId xmlns:a16="http://schemas.microsoft.com/office/drawing/2014/main" id="{99FA86FD-F36F-E549-9E87-EE63B644E1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41492" y="54656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0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59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59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298D56-8B52-9045-A44E-279848126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gk10_11_Bd1_AB_Track_27_Training01_Hoertext02_Ub_c.mp3">
            <a:hlinkClick r:id="" action="ppaction://media"/>
            <a:extLst>
              <a:ext uri="{FF2B5EF4-FFF2-40B4-BE49-F238E27FC236}">
                <a16:creationId xmlns:a16="http://schemas.microsoft.com/office/drawing/2014/main" id="{6687995A-6EC0-3E43-B95B-2ADB8AA3731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594100"/>
            <a:ext cx="812800" cy="812800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C0193D-A768-304A-9F46-F5D653899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2293"/>
            <a:ext cx="12192000" cy="607391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00EF0EF-8B92-934A-BFAE-F84FEF79C7F7}"/>
              </a:ext>
            </a:extLst>
          </p:cNvPr>
          <p:cNvSpPr txBox="1"/>
          <p:nvPr/>
        </p:nvSpPr>
        <p:spPr>
          <a:xfrm>
            <a:off x="8748681" y="1912827"/>
            <a:ext cx="37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E2002F-BE03-D246-82FA-35B36940150F}"/>
              </a:ext>
            </a:extLst>
          </p:cNvPr>
          <p:cNvSpPr txBox="1"/>
          <p:nvPr/>
        </p:nvSpPr>
        <p:spPr>
          <a:xfrm>
            <a:off x="8748681" y="2401410"/>
            <a:ext cx="37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136772A-96ED-824E-8BF8-406A1741A7CF}"/>
              </a:ext>
            </a:extLst>
          </p:cNvPr>
          <p:cNvSpPr txBox="1"/>
          <p:nvPr/>
        </p:nvSpPr>
        <p:spPr>
          <a:xfrm>
            <a:off x="7637511" y="2909731"/>
            <a:ext cx="37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A2D6C7-AFA2-B049-8E3F-838E34F64EE4}"/>
              </a:ext>
            </a:extLst>
          </p:cNvPr>
          <p:cNvSpPr txBox="1"/>
          <p:nvPr/>
        </p:nvSpPr>
        <p:spPr>
          <a:xfrm>
            <a:off x="7646191" y="3412919"/>
            <a:ext cx="37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9C82C6-6148-E849-BA20-83CDD0C6B002}"/>
              </a:ext>
            </a:extLst>
          </p:cNvPr>
          <p:cNvSpPr txBox="1"/>
          <p:nvPr/>
        </p:nvSpPr>
        <p:spPr>
          <a:xfrm>
            <a:off x="6026552" y="5821154"/>
            <a:ext cx="4973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1. Emily </a:t>
            </a:r>
            <a:r>
              <a:rPr lang="fr-FR" sz="2400" b="1" dirty="0" err="1">
                <a:solidFill>
                  <a:schemeClr val="accent1"/>
                </a:solidFill>
              </a:rPr>
              <a:t>ruft</a:t>
            </a:r>
            <a:r>
              <a:rPr lang="fr-FR" sz="2400" b="1" dirty="0">
                <a:solidFill>
                  <a:schemeClr val="accent1"/>
                </a:solidFill>
              </a:rPr>
              <a:t> Jana </a:t>
            </a:r>
            <a:r>
              <a:rPr lang="fr-FR" sz="2400" b="1" dirty="0" err="1">
                <a:solidFill>
                  <a:schemeClr val="accent1"/>
                </a:solidFill>
              </a:rPr>
              <a:t>am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Morgen</a:t>
            </a:r>
            <a:r>
              <a:rPr lang="fr-FR" sz="2400" b="1" dirty="0">
                <a:solidFill>
                  <a:schemeClr val="accent1"/>
                </a:solidFill>
              </a:rPr>
              <a:t> an.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501AE5-015A-5B48-8C1A-00A6A17236C5}"/>
              </a:ext>
            </a:extLst>
          </p:cNvPr>
          <p:cNvSpPr txBox="1"/>
          <p:nvPr/>
        </p:nvSpPr>
        <p:spPr>
          <a:xfrm>
            <a:off x="6026552" y="6226195"/>
            <a:ext cx="4645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2. Jana </a:t>
            </a:r>
            <a:r>
              <a:rPr lang="fr-FR" sz="2400" b="1" dirty="0" err="1">
                <a:solidFill>
                  <a:schemeClr val="accent1"/>
                </a:solidFill>
              </a:rPr>
              <a:t>ist</a:t>
            </a:r>
            <a:r>
              <a:rPr lang="fr-FR" sz="2400" b="1" dirty="0">
                <a:solidFill>
                  <a:schemeClr val="accent1"/>
                </a:solidFill>
              </a:rPr>
              <a:t> total </a:t>
            </a:r>
            <a:r>
              <a:rPr lang="fr-FR" sz="2400" b="1" dirty="0" err="1">
                <a:solidFill>
                  <a:schemeClr val="accent1"/>
                </a:solidFill>
              </a:rPr>
              <a:t>sauer</a:t>
            </a:r>
            <a:r>
              <a:rPr lang="fr-FR" sz="2400" b="1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12" name="gk10_11_Bd1_AB_Track_27_Training01_Hoertext02_Ub_c.mp3">
            <a:hlinkClick r:id="" action="ppaction://media"/>
            <a:extLst>
              <a:ext uri="{FF2B5EF4-FFF2-40B4-BE49-F238E27FC236}">
                <a16:creationId xmlns:a16="http://schemas.microsoft.com/office/drawing/2014/main" id="{69F2FBD8-B6C0-1B42-B81C-8EA9C0B593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20850" y="5008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356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6AB8BB3-13F8-8E47-A03D-D8AEF2454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18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50D1F24-8D23-9640-B590-F0A7859A2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9927"/>
            <a:ext cx="12192000" cy="335463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6AB8BB3-13F8-8E47-A03D-D8AEF24543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763"/>
          <a:stretch/>
        </p:blipFill>
        <p:spPr>
          <a:xfrm>
            <a:off x="421820" y="164123"/>
            <a:ext cx="11057343" cy="277941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038D756-BA67-6245-8569-8CF011EBF850}"/>
              </a:ext>
            </a:extLst>
          </p:cNvPr>
          <p:cNvSpPr txBox="1"/>
          <p:nvPr/>
        </p:nvSpPr>
        <p:spPr>
          <a:xfrm>
            <a:off x="11479164" y="3917055"/>
            <a:ext cx="37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78B76A6-1450-BC4A-AD76-F7453F8E3E4F}"/>
              </a:ext>
            </a:extLst>
          </p:cNvPr>
          <p:cNvSpPr txBox="1"/>
          <p:nvPr/>
        </p:nvSpPr>
        <p:spPr>
          <a:xfrm>
            <a:off x="10274199" y="4404076"/>
            <a:ext cx="37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FE6D77B-04C1-C04A-B97F-99316E389EEA}"/>
              </a:ext>
            </a:extLst>
          </p:cNvPr>
          <p:cNvSpPr txBox="1"/>
          <p:nvPr/>
        </p:nvSpPr>
        <p:spPr>
          <a:xfrm>
            <a:off x="10274199" y="4947726"/>
            <a:ext cx="37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617D45E-798A-E841-AE6F-34D890A34A43}"/>
              </a:ext>
            </a:extLst>
          </p:cNvPr>
          <p:cNvSpPr txBox="1"/>
          <p:nvPr/>
        </p:nvSpPr>
        <p:spPr>
          <a:xfrm>
            <a:off x="11479163" y="5490839"/>
            <a:ext cx="37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82EDB64-853A-E846-90CF-05D320DE3137}"/>
              </a:ext>
            </a:extLst>
          </p:cNvPr>
          <p:cNvSpPr txBox="1"/>
          <p:nvPr/>
        </p:nvSpPr>
        <p:spPr>
          <a:xfrm>
            <a:off x="10274199" y="6009890"/>
            <a:ext cx="37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4271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DC196C6-B12F-F542-BAC2-FF68F9126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09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389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195</Words>
  <Application>Microsoft Macintosh PowerPoint</Application>
  <PresentationFormat>Grand écran</PresentationFormat>
  <Paragraphs>90</Paragraphs>
  <Slides>17</Slides>
  <Notes>15</Notes>
  <HiddenSlides>0</HiddenSlides>
  <MMClips>4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ヒラギノ角ゴ Pro W3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BOVEY</dc:creator>
  <cp:lastModifiedBy>Microsoft Office User</cp:lastModifiedBy>
  <cp:revision>114</cp:revision>
  <cp:lastPrinted>2019-09-19T05:04:09Z</cp:lastPrinted>
  <dcterms:created xsi:type="dcterms:W3CDTF">2018-08-20T18:37:47Z</dcterms:created>
  <dcterms:modified xsi:type="dcterms:W3CDTF">2020-06-30T15:50:35Z</dcterms:modified>
</cp:coreProperties>
</file>