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4"/>
  </p:notesMasterIdLst>
  <p:sldIdLst>
    <p:sldId id="274" r:id="rId5"/>
    <p:sldId id="277" r:id="rId6"/>
    <p:sldId id="283" r:id="rId7"/>
    <p:sldId id="284" r:id="rId8"/>
    <p:sldId id="267" r:id="rId9"/>
    <p:sldId id="268" r:id="rId10"/>
    <p:sldId id="280" r:id="rId11"/>
    <p:sldId id="285" r:id="rId12"/>
    <p:sldId id="266" r:id="rId13"/>
    <p:sldId id="272" r:id="rId14"/>
    <p:sldId id="286" r:id="rId15"/>
    <p:sldId id="273" r:id="rId16"/>
    <p:sldId id="263" r:id="rId17"/>
    <p:sldId id="264" r:id="rId18"/>
    <p:sldId id="265" r:id="rId19"/>
    <p:sldId id="287" r:id="rId20"/>
    <p:sldId id="269" r:id="rId21"/>
    <p:sldId id="271" r:id="rId22"/>
    <p:sldId id="256" r:id="rId23"/>
    <p:sldId id="279" r:id="rId24"/>
    <p:sldId id="281" r:id="rId25"/>
    <p:sldId id="282" r:id="rId26"/>
    <p:sldId id="288" r:id="rId27"/>
    <p:sldId id="289" r:id="rId28"/>
    <p:sldId id="257" r:id="rId29"/>
    <p:sldId id="258" r:id="rId30"/>
    <p:sldId id="259" r:id="rId31"/>
    <p:sldId id="260" r:id="rId32"/>
    <p:sldId id="261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/>
    <p:restoredTop sz="94663"/>
  </p:normalViewPr>
  <p:slideViewPr>
    <p:cSldViewPr>
      <p:cViewPr varScale="1">
        <p:scale>
          <a:sx n="117" d="100"/>
          <a:sy n="117" d="100"/>
        </p:scale>
        <p:origin x="132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7BB1A-DA9C-4E6D-899A-42A3F9AC4D0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C758B-EEC2-426D-AB0D-321958FFBDCC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56796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C758B-EEC2-426D-AB0D-321958FFBDCC}" type="slidenum">
              <a:rPr lang="fr-CH" smtClean="0"/>
              <a:pPr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127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568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82469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77010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FCB-A6C7-2C4F-9A66-23DFCAC0C8F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8599-A4E6-FF44-9EC8-367F8EAA8F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55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FCB-A6C7-2C4F-9A66-23DFCAC0C8F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8599-A4E6-FF44-9EC8-367F8EAA8F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49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FCB-A6C7-2C4F-9A66-23DFCAC0C8F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8599-A4E6-FF44-9EC8-367F8EAA8F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01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FCB-A6C7-2C4F-9A66-23DFCAC0C8F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8599-A4E6-FF44-9EC8-367F8EAA8F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63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FCB-A6C7-2C4F-9A66-23DFCAC0C8F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8599-A4E6-FF44-9EC8-367F8EAA8F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5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FCB-A6C7-2C4F-9A66-23DFCAC0C8F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8599-A4E6-FF44-9EC8-367F8EAA8F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90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FCB-A6C7-2C4F-9A66-23DFCAC0C8F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8599-A4E6-FF44-9EC8-367F8EAA8F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84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FCB-A6C7-2C4F-9A66-23DFCAC0C8F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8599-A4E6-FF44-9EC8-367F8EAA8F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1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71053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FCB-A6C7-2C4F-9A66-23DFCAC0C8F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8599-A4E6-FF44-9EC8-367F8EAA8F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61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FCB-A6C7-2C4F-9A66-23DFCAC0C8F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8599-A4E6-FF44-9EC8-367F8EAA8F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26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FCB-A6C7-2C4F-9A66-23DFCAC0C8F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8599-A4E6-FF44-9EC8-367F8EAA8F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91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95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54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69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95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67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58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7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75313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19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4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56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72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A15DB-CB5B-A841-BD67-E22FC1419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79EE6FE-450B-C640-B4DA-BCE48DD1E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D5A022-A580-0046-9AEC-419CC81E0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843C-5658-9A45-83B8-0938C1788E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FDA06D-7202-FF44-8390-1025D341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56A1ED-8422-F041-83BE-6094887A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E63B-26D2-E34F-97F5-FA091776361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16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786994-D2F2-574D-B8C2-7EF33140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FAD102-ECEE-8D45-B556-633CFC714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BF9C9A-646C-3C4B-99E5-87F432190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843C-5658-9A45-83B8-0938C1788E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242CF7-C507-7845-B7BE-69B2AD2B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82D095-8300-8045-84E2-1FC64EF3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E63B-26D2-E34F-97F5-FA091776361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62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2690D-5CF8-7549-AD69-EAEF08E2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51E77F-809B-6A4C-9CC2-968180C8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48E18A-0142-6D41-9364-F30C6167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843C-5658-9A45-83B8-0938C1788E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ED44C0-1109-3844-B5C3-9DE1030F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7B2AF9-FDFC-A647-BBAB-9B4D59CD3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E63B-26D2-E34F-97F5-FA091776361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86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C0C33-6E26-FC4E-9E5C-1404F2F8C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652E47-DB8B-834A-A9FB-477BC43D9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5D5A32-C377-5942-9072-0183AFB6E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627514-FABF-304A-9950-00967ED98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843C-5658-9A45-83B8-0938C1788E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03D1BC-5927-5E47-AF1B-670FCA8D1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6D22A-CC9E-9E4F-8668-343AEF4C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E63B-26D2-E34F-97F5-FA091776361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40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A6CE9E-1659-784E-BE64-F453C0546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1E14E4-3826-254B-B742-ED4F351F0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F6B74E-EB31-814B-9653-64BB959DC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30F8B40-1510-2446-A95A-E845A2BC3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67B8778-A646-C546-9364-EDFB685ED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3302EB9-0B22-2145-81A5-860AFA080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843C-5658-9A45-83B8-0938C1788E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4492CDA-C436-EB41-BDBE-1F07FC1E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44BF21C-052F-B943-B5EB-EC0647C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E63B-26D2-E34F-97F5-FA091776361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858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30BCA6-EB58-CE41-97BB-221F5EA0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BE9FEB-2555-5D46-B58F-044C585C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843C-5658-9A45-83B8-0938C1788E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5417A1-8924-E142-A873-51886774A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3CE734-8D56-2846-8613-5A2B0A7D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E63B-26D2-E34F-97F5-FA091776361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0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707845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8C94EE-862A-B94B-B071-E9566C38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843C-5658-9A45-83B8-0938C1788E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8FEFDB6-E4E3-7943-8CFB-B7785BA03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82B6C7-6ADA-4646-8FE4-44157330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E63B-26D2-E34F-97F5-FA091776361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75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7C5B85-FD9A-054D-BB75-E909C5BB5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DE17D6-7E14-FE47-9A8C-83CE201DC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053F27-F8A4-2540-822B-E67415700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1C638B-BD4E-664E-B7B9-63FB35B38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843C-5658-9A45-83B8-0938C1788E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A096E3-EC8E-B444-B091-26E0F609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BBE9A1-9F6E-F649-B466-B8AC2650A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E63B-26D2-E34F-97F5-FA091776361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11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5F7E3F-40FC-8F4A-8B7B-7E21E723E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5A727D9-31B8-DB44-995D-05C102E99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DF529E-9582-A345-B1A6-CC76BDFE8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B86F27-A23D-B34E-9A45-B9A32F21D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843C-5658-9A45-83B8-0938C1788E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062A89-42FF-164F-B98E-C76EB25B3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A38883-2F1B-3B41-93E6-9F573E49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E63B-26D2-E34F-97F5-FA091776361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80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39627-7416-7B48-BB38-2B9AC45B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1B1314-E4C8-3748-B97D-7AF437761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8165E3-498F-BA41-BAF9-02C15C206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843C-5658-9A45-83B8-0938C1788E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AF9953-F857-4B4F-8B2B-695BDA8FE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1CFF5A-7DCC-FF40-8C3F-C8B5B0031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E63B-26D2-E34F-97F5-FA091776361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39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1E71CFA-DCD0-0642-867B-24795A4755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0602FD-BE5D-A646-B34C-23E72FF61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B44AE8-9E6A-B24E-852D-64F0F571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843C-5658-9A45-83B8-0938C1788E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D37009-992A-DF4B-BBCC-324432E29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F6EAB-53E7-EF46-9F22-1B084355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E63B-26D2-E34F-97F5-FA091776361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7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0866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8591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8886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8098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656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1405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A48AFCB-A6C7-2C4F-9A66-23DFCAC0C8FB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22D8599-A4E6-FF44-9EC8-367F8EAA8F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4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85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B51D3BD-69E0-8947-BA4A-6462434EA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A27C9D-EC9C-E644-B68B-369652483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39305F-6A8B-684F-905A-D16687923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5843C-5658-9A45-83B8-0938C1788E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2DE2AC-2B93-FB4F-ACCA-BB6190041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AC2B06-B5CF-684C-BD76-B748733FE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6E63B-26D2-E34F-97F5-FA091776361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5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66297" t="18016" r="19288" b="69137"/>
          <a:stretch/>
        </p:blipFill>
        <p:spPr>
          <a:xfrm>
            <a:off x="6948264" y="116633"/>
            <a:ext cx="2088232" cy="10081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1317" t="27193" r="50516" b="61630"/>
          <a:stretch/>
        </p:blipFill>
        <p:spPr>
          <a:xfrm>
            <a:off x="1475656" y="1484784"/>
            <a:ext cx="6760605" cy="145314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63688" y="306896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LOESUNGEN (Arbeitsbuch)</a:t>
            </a:r>
          </a:p>
        </p:txBody>
      </p:sp>
    </p:spTree>
    <p:extLst>
      <p:ext uri="{BB962C8B-B14F-4D97-AF65-F5344CB8AC3E}">
        <p14:creationId xmlns:p14="http://schemas.microsoft.com/office/powerpoint/2010/main" val="173160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393731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029058" y="2060848"/>
            <a:ext cx="1983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Lara Gut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55776" y="328498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Roger Federer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67744" y="4128864"/>
            <a:ext cx="1983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</a:p>
        </p:txBody>
      </p:sp>
    </p:spTree>
    <p:extLst>
      <p:ext uri="{BB962C8B-B14F-4D97-AF65-F5344CB8AC3E}">
        <p14:creationId xmlns:p14="http://schemas.microsoft.com/office/powerpoint/2010/main" val="15069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393731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355976" y="2060848"/>
            <a:ext cx="1426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Lara Gut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55776" y="3356992"/>
            <a:ext cx="1968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Roger Federer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879710" y="4166580"/>
            <a:ext cx="1983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400169" y="2956302"/>
            <a:ext cx="683999" cy="184666"/>
          </a:xfrm>
          <a:prstGeom prst="rect">
            <a:avLst/>
          </a:prstGeom>
          <a:solidFill>
            <a:srgbClr val="3366FF">
              <a:alpha val="46000"/>
            </a:srgbClr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115616" y="3172326"/>
            <a:ext cx="682269" cy="184666"/>
          </a:xfrm>
          <a:prstGeom prst="rect">
            <a:avLst/>
          </a:prstGeom>
          <a:solidFill>
            <a:srgbClr val="3366FF">
              <a:alpha val="46000"/>
            </a:srgbClr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267744" y="3717032"/>
            <a:ext cx="646269" cy="184666"/>
          </a:xfrm>
          <a:prstGeom prst="rect">
            <a:avLst/>
          </a:prstGeom>
          <a:solidFill>
            <a:srgbClr val="3366FF">
              <a:alpha val="46000"/>
            </a:srgbClr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084168" y="3748390"/>
            <a:ext cx="646269" cy="184666"/>
          </a:xfrm>
          <a:prstGeom prst="rect">
            <a:avLst/>
          </a:prstGeom>
          <a:solidFill>
            <a:srgbClr val="3366FF">
              <a:alpha val="46000"/>
            </a:srgbClr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339750" y="4509120"/>
            <a:ext cx="863998" cy="184666"/>
          </a:xfrm>
          <a:prstGeom prst="rect">
            <a:avLst/>
          </a:prstGeom>
          <a:solidFill>
            <a:srgbClr val="3366FF">
              <a:alpha val="46000"/>
            </a:srgbClr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5690462" y="4756502"/>
            <a:ext cx="935997" cy="184666"/>
          </a:xfrm>
          <a:prstGeom prst="rect">
            <a:avLst/>
          </a:prstGeom>
          <a:solidFill>
            <a:srgbClr val="3366FF">
              <a:alpha val="46000"/>
            </a:srgbClr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68760"/>
            <a:ext cx="67818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8" y="1700808"/>
            <a:ext cx="9144000" cy="36724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669C798-273E-4DF2-9A2E-F58A5AAC5FE2}"/>
              </a:ext>
            </a:extLst>
          </p:cNvPr>
          <p:cNvSpPr txBox="1"/>
          <p:nvPr/>
        </p:nvSpPr>
        <p:spPr>
          <a:xfrm>
            <a:off x="4932040" y="2981601"/>
            <a:ext cx="184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</a:t>
            </a:r>
            <a:r>
              <a:rPr lang="de-CH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CB2808-84C2-4C4F-A5E4-2B0928F1F62C}"/>
              </a:ext>
            </a:extLst>
          </p:cNvPr>
          <p:cNvSpPr txBox="1"/>
          <p:nvPr/>
        </p:nvSpPr>
        <p:spPr>
          <a:xfrm>
            <a:off x="2727447" y="3451796"/>
            <a:ext cx="222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bekannt</a:t>
            </a:r>
            <a:r>
              <a:rPr lang="de-CH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C9E83D-DFC0-4DF5-A021-D9000866E6BA}"/>
              </a:ext>
            </a:extLst>
          </p:cNvPr>
          <p:cNvSpPr txBox="1"/>
          <p:nvPr/>
        </p:nvSpPr>
        <p:spPr>
          <a:xfrm>
            <a:off x="2195736" y="4414059"/>
            <a:ext cx="3206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amerikanisch</a:t>
            </a:r>
            <a:r>
              <a:rPr lang="de-CH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C3B2E17-904F-4046-84D1-6AA5BE4DF2C0}"/>
              </a:ext>
            </a:extLst>
          </p:cNvPr>
          <p:cNvSpPr txBox="1"/>
          <p:nvPr/>
        </p:nvSpPr>
        <p:spPr>
          <a:xfrm>
            <a:off x="3041595" y="4797152"/>
            <a:ext cx="1674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jung</a:t>
            </a:r>
            <a:r>
              <a:rPr lang="de-CH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</a:p>
        </p:txBody>
      </p:sp>
    </p:spTree>
    <p:extLst>
      <p:ext uri="{BB962C8B-B14F-4D97-AF65-F5344CB8AC3E}">
        <p14:creationId xmlns:p14="http://schemas.microsoft.com/office/powerpoint/2010/main" val="400026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9600"/>
            <a:ext cx="9144000" cy="307537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56176" y="2751311"/>
            <a:ext cx="49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2" name="gk10_11_Bd1_AB_Track_48_K08_U8a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259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4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4"/>
          <a:srcRect t="6779" r="2775"/>
          <a:stretch/>
        </p:blipFill>
        <p:spPr>
          <a:xfrm>
            <a:off x="107504" y="2420888"/>
            <a:ext cx="9036496" cy="156338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56176" y="2895327"/>
            <a:ext cx="492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2400" b="1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347864" y="3140968"/>
            <a:ext cx="657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2400" b="1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156176" y="3429000"/>
            <a:ext cx="56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2400" b="1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</a:p>
        </p:txBody>
      </p:sp>
      <p:pic>
        <p:nvPicPr>
          <p:cNvPr id="2" name="gk10_11_Bd1_AB_Track_49_K08_U8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780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7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8112801" y="3214456"/>
            <a:ext cx="492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 sz="3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384392" y="3492247"/>
            <a:ext cx="65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 sz="3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300915" y="3706678"/>
            <a:ext cx="56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 sz="3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1825493"/>
            <a:ext cx="8507288" cy="4300670"/>
          </a:xfrm>
        </p:spPr>
        <p:txBody>
          <a:bodyPr/>
          <a:lstStyle/>
          <a:p>
            <a:pPr marL="0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de-DE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Beispiel:</a:t>
            </a:r>
          </a:p>
          <a:p>
            <a:pPr>
              <a:buNone/>
            </a:pPr>
            <a:r>
              <a:rPr lang="de-DE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 Lieblingsfilm heisst </a:t>
            </a: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Joker </a:t>
            </a:r>
            <a:r>
              <a:rPr lang="de-DE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spielt in </a:t>
            </a:r>
            <a:r>
              <a:rPr lang="de-DE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Gotham</a:t>
            </a: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City. 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67" y="1196752"/>
            <a:ext cx="9144000" cy="167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21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200"/>
            <a:ext cx="9144000" cy="338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67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3879908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9B47BDB-67BC-D847-92F9-EC150FF42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4437112"/>
            <a:ext cx="8175914" cy="208823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Schüler Benjamin Fischer (WER?) </a:t>
            </a:r>
            <a:r>
              <a:rPr lang="de-DE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</a:t>
            </a: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Schloss für Longboards (WAS?) </a:t>
            </a:r>
            <a:r>
              <a:rPr lang="de-DE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erfunden, </a:t>
            </a: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damit man das Sportgerät auf dem Schulhof anschliessen kann (WOZU?).</a:t>
            </a:r>
          </a:p>
        </p:txBody>
      </p:sp>
    </p:spTree>
    <p:extLst>
      <p:ext uri="{BB962C8B-B14F-4D97-AF65-F5344CB8AC3E}">
        <p14:creationId xmlns:p14="http://schemas.microsoft.com/office/powerpoint/2010/main" val="419770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56E4608-BC7B-A744-9D12-9BC92FCBA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4393"/>
            <a:ext cx="9144000" cy="3149215"/>
          </a:xfrm>
          <a:prstGeom prst="rect">
            <a:avLst/>
          </a:prstGeom>
        </p:spPr>
      </p:pic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0E6FE20A-2643-DA4E-B3D3-6E5359C13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7368" y="3553406"/>
            <a:ext cx="6173744" cy="567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viel ein Longboard kostet 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D58BDA9-2F09-C846-917C-74B8D821B919}"/>
              </a:ext>
            </a:extLst>
          </p:cNvPr>
          <p:cNvSpPr txBox="1">
            <a:spLocks/>
          </p:cNvSpPr>
          <p:nvPr/>
        </p:nvSpPr>
        <p:spPr>
          <a:xfrm>
            <a:off x="1547664" y="3971706"/>
            <a:ext cx="6915149" cy="5040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warum er kein Schloss gekauft hat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FAF4EC4-FC20-0F49-B251-87446E33DF2E}"/>
              </a:ext>
            </a:extLst>
          </p:cNvPr>
          <p:cNvSpPr txBox="1">
            <a:spLocks/>
          </p:cNvSpPr>
          <p:nvPr/>
        </p:nvSpPr>
        <p:spPr>
          <a:xfrm>
            <a:off x="2253280" y="4365104"/>
            <a:ext cx="7267318" cy="6140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 man die Erfindung kaufen kann</a:t>
            </a:r>
          </a:p>
        </p:txBody>
      </p:sp>
    </p:spTree>
    <p:extLst>
      <p:ext uri="{BB962C8B-B14F-4D97-AF65-F5344CB8AC3E}">
        <p14:creationId xmlns:p14="http://schemas.microsoft.com/office/powerpoint/2010/main" val="2466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4005064"/>
            <a:ext cx="9144000" cy="19442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t="29318" r="10697" b="16959"/>
          <a:stretch/>
        </p:blipFill>
        <p:spPr bwMode="auto">
          <a:xfrm>
            <a:off x="107504" y="155909"/>
            <a:ext cx="9001000" cy="327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483768" y="4011451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Museum ist.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123728" y="447950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sie trinken möchten.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843808" y="495394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 die Schülerin ein Problem hat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691680" y="5396381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lange er für den Auftritt geübt hat.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350100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</a:rPr>
              <a:t>Einige Beispiele:</a:t>
            </a: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915245"/>
            <a:ext cx="4752528" cy="82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2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758736" cy="36004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77072"/>
            <a:ext cx="9010628" cy="244562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740352" y="5949280"/>
            <a:ext cx="140364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95536" y="4758243"/>
            <a:ext cx="7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rgbClr val="0432FF"/>
                </a:solidFill>
              </a:rPr>
              <a:t>1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57753" y="5272429"/>
            <a:ext cx="7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rgbClr val="0432FF"/>
                </a:solidFill>
              </a:rPr>
              <a:t>4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82296" y="5897564"/>
            <a:ext cx="7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rgbClr val="0432FF"/>
                </a:solidFill>
              </a:rPr>
              <a:t>7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250632" y="4149080"/>
            <a:ext cx="7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rgbClr val="0432FF"/>
                </a:solidFill>
              </a:rPr>
              <a:t>6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250632" y="4736479"/>
            <a:ext cx="7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rgbClr val="0432FF"/>
                </a:solidFill>
              </a:rPr>
              <a:t>5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279774" y="5299886"/>
            <a:ext cx="7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rgbClr val="0432FF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5188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5155773" cy="388843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475656" y="1380314"/>
            <a:ext cx="1810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432FF"/>
                </a:solidFill>
                <a:latin typeface="Arial"/>
                <a:cs typeface="Arial"/>
              </a:rPr>
              <a:t>A  U G 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984071" y="1794324"/>
            <a:ext cx="3033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432FF"/>
                </a:solidFill>
                <a:latin typeface="Arial"/>
                <a:cs typeface="Arial"/>
              </a:rPr>
              <a:t>G E S  I  C  H T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475656" y="2237383"/>
            <a:ext cx="175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432FF"/>
                </a:solidFill>
                <a:latin typeface="Arial"/>
                <a:cs typeface="Arial"/>
              </a:rPr>
              <a:t>M U N D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475656" y="2669431"/>
            <a:ext cx="1848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432FF"/>
                </a:solidFill>
                <a:latin typeface="Arial"/>
                <a:cs typeface="Arial"/>
              </a:rPr>
              <a:t>B  E I   N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1984071" y="3169131"/>
            <a:ext cx="201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432FF"/>
                </a:solidFill>
                <a:latin typeface="Arial"/>
                <a:cs typeface="Arial"/>
              </a:rPr>
              <a:t>H A  N D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2395890" y="3624710"/>
            <a:ext cx="520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432FF"/>
                </a:solidFill>
                <a:latin typeface="Arial"/>
                <a:cs typeface="Arial"/>
              </a:rPr>
              <a:t>L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538" y="3926926"/>
            <a:ext cx="5268056" cy="2938512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5724128" y="6309320"/>
            <a:ext cx="2019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432FF"/>
                </a:solidFill>
                <a:latin typeface="Arial"/>
                <a:cs typeface="Arial"/>
              </a:rPr>
              <a:t>genial</a:t>
            </a:r>
          </a:p>
        </p:txBody>
      </p:sp>
    </p:spTree>
    <p:extLst>
      <p:ext uri="{BB962C8B-B14F-4D97-AF65-F5344CB8AC3E}">
        <p14:creationId xmlns:p14="http://schemas.microsoft.com/office/powerpoint/2010/main" val="21556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32" grpId="0"/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1" y="692696"/>
            <a:ext cx="8952417" cy="48965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5312" y="1556792"/>
            <a:ext cx="52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63888" y="1546339"/>
            <a:ext cx="52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804248" y="1556792"/>
            <a:ext cx="52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4829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1" t="31747" r="13247" b="20102"/>
          <a:stretch/>
        </p:blipFill>
        <p:spPr bwMode="auto">
          <a:xfrm>
            <a:off x="107504" y="1124744"/>
            <a:ext cx="894800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89314" y="2031231"/>
            <a:ext cx="52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98953" y="2402715"/>
            <a:ext cx="52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/>
                <a:cs typeface="Arial"/>
              </a:rPr>
              <a:t>J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34014" y="3349201"/>
            <a:ext cx="52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34014" y="3724050"/>
            <a:ext cx="52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747794" y="2031231"/>
            <a:ext cx="52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/>
                <a:cs typeface="Arial"/>
              </a:rPr>
              <a:t>J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731643" y="2612521"/>
            <a:ext cx="52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/>
                <a:cs typeface="Arial"/>
              </a:rPr>
              <a:t>J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13806" y="2991818"/>
            <a:ext cx="52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/>
                <a:cs typeface="Arial"/>
              </a:rPr>
              <a:t>J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703081" y="3362218"/>
            <a:ext cx="52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698163" y="3913311"/>
            <a:ext cx="52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95736" y="2132856"/>
            <a:ext cx="648072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5" name="ZoneTexte 14"/>
          <p:cNvSpPr txBox="1"/>
          <p:nvPr/>
        </p:nvSpPr>
        <p:spPr>
          <a:xfrm>
            <a:off x="3491880" y="2505736"/>
            <a:ext cx="216024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6" name="ZoneTexte 15"/>
          <p:cNvSpPr txBox="1"/>
          <p:nvPr/>
        </p:nvSpPr>
        <p:spPr>
          <a:xfrm>
            <a:off x="2771800" y="3491716"/>
            <a:ext cx="720080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7" name="ZoneTexte 16"/>
          <p:cNvSpPr txBox="1"/>
          <p:nvPr/>
        </p:nvSpPr>
        <p:spPr>
          <a:xfrm>
            <a:off x="3707904" y="3774812"/>
            <a:ext cx="792088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8" name="ZoneTexte 17"/>
          <p:cNvSpPr txBox="1"/>
          <p:nvPr/>
        </p:nvSpPr>
        <p:spPr>
          <a:xfrm>
            <a:off x="6588224" y="2123564"/>
            <a:ext cx="504056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9" name="ZoneTexte 18"/>
          <p:cNvSpPr txBox="1"/>
          <p:nvPr/>
        </p:nvSpPr>
        <p:spPr>
          <a:xfrm>
            <a:off x="6588224" y="2740278"/>
            <a:ext cx="576064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20" name="ZoneTexte 19"/>
          <p:cNvSpPr txBox="1"/>
          <p:nvPr/>
        </p:nvSpPr>
        <p:spPr>
          <a:xfrm>
            <a:off x="6300192" y="3100318"/>
            <a:ext cx="1224136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21" name="ZoneTexte 20"/>
          <p:cNvSpPr txBox="1"/>
          <p:nvPr/>
        </p:nvSpPr>
        <p:spPr>
          <a:xfrm>
            <a:off x="6485900" y="3429000"/>
            <a:ext cx="216024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22" name="ZoneTexte 21"/>
          <p:cNvSpPr txBox="1"/>
          <p:nvPr/>
        </p:nvSpPr>
        <p:spPr>
          <a:xfrm>
            <a:off x="7020272" y="4036422"/>
            <a:ext cx="468052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3582748" y="2792746"/>
            <a:ext cx="1895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2582273" y="2420888"/>
            <a:ext cx="1895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2729332" y="3774812"/>
            <a:ext cx="1895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3779912" y="4149080"/>
            <a:ext cx="1895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6607160" y="2449098"/>
            <a:ext cx="1895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6516216" y="2996952"/>
            <a:ext cx="1895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6650725" y="3411490"/>
            <a:ext cx="1895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6554537" y="3789040"/>
            <a:ext cx="1895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7092280" y="4365104"/>
            <a:ext cx="1895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4742702"/>
            <a:ext cx="7992888" cy="1582349"/>
          </a:xfrm>
          <a:prstGeom prst="rect">
            <a:avLst/>
          </a:prstGeom>
        </p:spPr>
      </p:pic>
      <p:pic>
        <p:nvPicPr>
          <p:cNvPr id="3" name="gk10_11_Bd1_AB_Track_50_K08_U14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4294566"/>
            <a:ext cx="609600" cy="609600"/>
          </a:xfrm>
          <a:prstGeom prst="rect">
            <a:avLst/>
          </a:prstGeom>
        </p:spPr>
      </p:pic>
      <p:pic>
        <p:nvPicPr>
          <p:cNvPr id="14" name="gk10_11_Bd1_AB_Track_51_K08_U14c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357" y="6063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62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934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700"/>
            <a:ext cx="9144000" cy="275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0"/>
            <a:ext cx="7934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03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t="24032" r="6984" b="38628"/>
          <a:stretch/>
        </p:blipFill>
        <p:spPr bwMode="auto">
          <a:xfrm>
            <a:off x="148068" y="620688"/>
            <a:ext cx="881740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123728" y="2027360"/>
            <a:ext cx="620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bin neugierig und musikalisch.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759069" y="2542264"/>
            <a:ext cx="620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kann gut singen.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759069" y="3057168"/>
            <a:ext cx="620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 Talent ist rappen.</a:t>
            </a:r>
          </a:p>
        </p:txBody>
      </p:sp>
    </p:spTree>
    <p:extLst>
      <p:ext uri="{BB962C8B-B14F-4D97-AF65-F5344CB8AC3E}">
        <p14:creationId xmlns:p14="http://schemas.microsoft.com/office/powerpoint/2010/main" val="39696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33604" r="7835" b="31961"/>
          <a:stretch/>
        </p:blipFill>
        <p:spPr bwMode="auto">
          <a:xfrm>
            <a:off x="175324" y="1628800"/>
            <a:ext cx="879488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923928" y="2467538"/>
            <a:ext cx="1591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40903" y="296828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475656" y="352162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74169" y="408498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Wirst</a:t>
            </a:r>
          </a:p>
        </p:txBody>
      </p:sp>
    </p:spTree>
    <p:extLst>
      <p:ext uri="{BB962C8B-B14F-4D97-AF65-F5344CB8AC3E}">
        <p14:creationId xmlns:p14="http://schemas.microsoft.com/office/powerpoint/2010/main" val="40716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6" t="28032" r="7526" b="31961"/>
          <a:stretch/>
        </p:blipFill>
        <p:spPr bwMode="auto">
          <a:xfrm>
            <a:off x="179512" y="1309428"/>
            <a:ext cx="8784976" cy="359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843808" y="243897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schwarzen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35596" y="2852936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grossen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082482" y="287616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blauen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71600" y="339965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5260" y="620688"/>
            <a:ext cx="209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Beispiele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131840" y="339965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warmen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331640" y="3975447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weissen</a:t>
            </a:r>
          </a:p>
        </p:txBody>
      </p:sp>
    </p:spTree>
    <p:extLst>
      <p:ext uri="{BB962C8B-B14F-4D97-AF65-F5344CB8AC3E}">
        <p14:creationId xmlns:p14="http://schemas.microsoft.com/office/powerpoint/2010/main" val="11474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8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40177" r="7217" b="25103"/>
          <a:stretch/>
        </p:blipFill>
        <p:spPr bwMode="auto">
          <a:xfrm>
            <a:off x="103984" y="845843"/>
            <a:ext cx="8932512" cy="351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871700" y="244411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Musiker heisst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991103" y="304456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so berühmt ist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627784" y="3645023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schon immer Musiker werden wollte</a:t>
            </a:r>
          </a:p>
        </p:txBody>
      </p:sp>
    </p:spTree>
    <p:extLst>
      <p:ext uri="{BB962C8B-B14F-4D97-AF65-F5344CB8AC3E}">
        <p14:creationId xmlns:p14="http://schemas.microsoft.com/office/powerpoint/2010/main" val="52569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28461" r="7757" b="24103"/>
          <a:stretch/>
        </p:blipFill>
        <p:spPr bwMode="auto">
          <a:xfrm>
            <a:off x="107504" y="939548"/>
            <a:ext cx="8848873" cy="400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83568" y="278092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 r  e  a  t  i  v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75656" y="3281850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p o  r  t   l   i  c h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547664" y="380507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 a  l  e  n  t  i  e  r  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43608" y="429309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   a u  l</a:t>
            </a:r>
          </a:p>
        </p:txBody>
      </p:sp>
    </p:spTree>
    <p:extLst>
      <p:ext uri="{BB962C8B-B14F-4D97-AF65-F5344CB8AC3E}">
        <p14:creationId xmlns:p14="http://schemas.microsoft.com/office/powerpoint/2010/main" val="68605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44" y="404664"/>
            <a:ext cx="9144000" cy="502579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812360" y="260648"/>
            <a:ext cx="140364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83568" y="2107024"/>
            <a:ext cx="2034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 aussehen</a:t>
            </a:r>
            <a:endParaRPr lang="de-DE" sz="2400" dirty="0">
              <a:solidFill>
                <a:srgbClr val="0432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203848" y="2682057"/>
            <a:ext cx="255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Trompete spielen</a:t>
            </a:r>
            <a:endParaRPr lang="de-DE" sz="2400" dirty="0">
              <a:solidFill>
                <a:srgbClr val="0432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267744" y="3800749"/>
            <a:ext cx="1332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sportlich</a:t>
            </a:r>
            <a:endParaRPr lang="de-DE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1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9" y="3266552"/>
            <a:ext cx="9144000" cy="1536257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9" y="476672"/>
            <a:ext cx="8750300" cy="8001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980728"/>
            <a:ext cx="3272656" cy="227957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475656" y="3140968"/>
            <a:ext cx="2839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gern experimentiert</a:t>
            </a:r>
            <a:endParaRPr lang="de-DE" sz="2400" dirty="0">
              <a:solidFill>
                <a:srgbClr val="0432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86410" y="3586248"/>
            <a:ext cx="4003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 </a:t>
            </a:r>
            <a:r>
              <a:rPr lang="de-DE" sz="24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Spass</a:t>
            </a:r>
            <a:r>
              <a:rPr lang="de-DE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der Sprache</a:t>
            </a:r>
          </a:p>
        </p:txBody>
      </p:sp>
      <p:sp>
        <p:nvSpPr>
          <p:cNvPr id="9" name="Rechteck 8"/>
          <p:cNvSpPr/>
          <p:nvPr/>
        </p:nvSpPr>
        <p:spPr>
          <a:xfrm>
            <a:off x="5776280" y="3933056"/>
            <a:ext cx="2016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gut singen</a:t>
            </a:r>
            <a:endParaRPr lang="de-DE" sz="2400" dirty="0">
              <a:solidFill>
                <a:srgbClr val="0432FF"/>
              </a:solidFill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37742"/>
            <a:ext cx="9144000" cy="16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0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4" y="208762"/>
            <a:ext cx="9144000" cy="644047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71600" y="148478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endParaRPr lang="fr-CH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15616" y="1916832"/>
            <a:ext cx="936104" cy="252259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7" name="ZoneTexte 6"/>
          <p:cNvSpPr txBox="1"/>
          <p:nvPr/>
        </p:nvSpPr>
        <p:spPr>
          <a:xfrm>
            <a:off x="2483768" y="148478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Geburtstag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699792" y="1939252"/>
            <a:ext cx="1368152" cy="277485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9" name="ZoneTexte 8"/>
          <p:cNvSpPr txBox="1"/>
          <p:nvPr/>
        </p:nvSpPr>
        <p:spPr>
          <a:xfrm>
            <a:off x="1115616" y="2132856"/>
            <a:ext cx="1440160" cy="229326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0" name="ZoneTexte 9"/>
          <p:cNvSpPr txBox="1"/>
          <p:nvPr/>
        </p:nvSpPr>
        <p:spPr>
          <a:xfrm>
            <a:off x="3024040" y="2204864"/>
            <a:ext cx="1908000" cy="208478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1" name="ZoneTexte 10"/>
          <p:cNvSpPr txBox="1"/>
          <p:nvPr/>
        </p:nvSpPr>
        <p:spPr>
          <a:xfrm>
            <a:off x="5796136" y="2924944"/>
            <a:ext cx="1008112" cy="208478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2" name="ZoneTexte 11"/>
          <p:cNvSpPr txBox="1"/>
          <p:nvPr/>
        </p:nvSpPr>
        <p:spPr>
          <a:xfrm>
            <a:off x="1115616" y="3212976"/>
            <a:ext cx="2160240" cy="196730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3" name="ZoneTexte 12"/>
          <p:cNvSpPr txBox="1"/>
          <p:nvPr/>
        </p:nvSpPr>
        <p:spPr>
          <a:xfrm>
            <a:off x="3079969" y="2924944"/>
            <a:ext cx="1924079" cy="196730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4" name="ZoneTexte 13"/>
          <p:cNvSpPr txBox="1"/>
          <p:nvPr/>
        </p:nvSpPr>
        <p:spPr>
          <a:xfrm>
            <a:off x="3995936" y="5229200"/>
            <a:ext cx="3456384" cy="238043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5" name="ZoneTexte 14"/>
          <p:cNvSpPr txBox="1"/>
          <p:nvPr/>
        </p:nvSpPr>
        <p:spPr>
          <a:xfrm>
            <a:off x="3491880" y="5445224"/>
            <a:ext cx="1152128" cy="238043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6" name="ZoneTexte 15"/>
          <p:cNvSpPr txBox="1"/>
          <p:nvPr/>
        </p:nvSpPr>
        <p:spPr>
          <a:xfrm>
            <a:off x="-90711" y="1988840"/>
            <a:ext cx="1278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0" y="2780928"/>
            <a:ext cx="1278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475656" y="3716512"/>
            <a:ext cx="1590148" cy="196730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9" name="ZoneTexte 18"/>
          <p:cNvSpPr txBox="1"/>
          <p:nvPr/>
        </p:nvSpPr>
        <p:spPr>
          <a:xfrm>
            <a:off x="4914012" y="4194859"/>
            <a:ext cx="1314172" cy="196730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20" name="ZoneTexte 19"/>
          <p:cNvSpPr txBox="1"/>
          <p:nvPr/>
        </p:nvSpPr>
        <p:spPr>
          <a:xfrm>
            <a:off x="2347051" y="4648519"/>
            <a:ext cx="815997" cy="238043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22" name="ZoneTexte 21"/>
          <p:cNvSpPr txBox="1"/>
          <p:nvPr/>
        </p:nvSpPr>
        <p:spPr>
          <a:xfrm>
            <a:off x="7452320" y="5013176"/>
            <a:ext cx="1278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Berufe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380312" y="537321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Wohnort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652120" y="5445224"/>
            <a:ext cx="786919" cy="238043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25" name="ZoneTexte 24"/>
          <p:cNvSpPr txBox="1"/>
          <p:nvPr/>
        </p:nvSpPr>
        <p:spPr>
          <a:xfrm>
            <a:off x="3779912" y="5733257"/>
            <a:ext cx="1296144" cy="216024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26" name="ZoneTexte 25"/>
          <p:cNvSpPr txBox="1"/>
          <p:nvPr/>
        </p:nvSpPr>
        <p:spPr>
          <a:xfrm>
            <a:off x="3635896" y="594928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</a:t>
            </a:r>
          </a:p>
        </p:txBody>
      </p:sp>
      <p:sp>
        <p:nvSpPr>
          <p:cNvPr id="27" name="ZoneTexte 16"/>
          <p:cNvSpPr txBox="1"/>
          <p:nvPr/>
        </p:nvSpPr>
        <p:spPr>
          <a:xfrm>
            <a:off x="0" y="3573016"/>
            <a:ext cx="1278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Filme</a:t>
            </a:r>
          </a:p>
        </p:txBody>
      </p:sp>
      <p:sp>
        <p:nvSpPr>
          <p:cNvPr id="28" name="ZoneTexte 16"/>
          <p:cNvSpPr txBox="1"/>
          <p:nvPr/>
        </p:nvSpPr>
        <p:spPr>
          <a:xfrm>
            <a:off x="-8114" y="4077072"/>
            <a:ext cx="1278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Filme</a:t>
            </a:r>
          </a:p>
        </p:txBody>
      </p:sp>
      <p:sp>
        <p:nvSpPr>
          <p:cNvPr id="29" name="ZoneTexte 16"/>
          <p:cNvSpPr txBox="1"/>
          <p:nvPr/>
        </p:nvSpPr>
        <p:spPr>
          <a:xfrm>
            <a:off x="0" y="4581128"/>
            <a:ext cx="1278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Filme</a:t>
            </a:r>
          </a:p>
        </p:txBody>
      </p:sp>
      <p:sp>
        <p:nvSpPr>
          <p:cNvPr id="31" name="ZoneTexte 24"/>
          <p:cNvSpPr txBox="1"/>
          <p:nvPr/>
        </p:nvSpPr>
        <p:spPr>
          <a:xfrm>
            <a:off x="1115616" y="5949280"/>
            <a:ext cx="1152128" cy="216024"/>
          </a:xfrm>
          <a:prstGeom prst="rect">
            <a:avLst/>
          </a:prstGeom>
          <a:solidFill>
            <a:srgbClr val="0066FF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2212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 animBg="1"/>
      <p:bldP spid="22" grpId="0"/>
      <p:bldP spid="23" grpId="0"/>
      <p:bldP spid="24" grpId="0" animBg="1"/>
      <p:bldP spid="25" grpId="0" animBg="1"/>
      <p:bldP spid="26" grpId="0"/>
      <p:bldP spid="27" grpId="0"/>
      <p:bldP spid="28" grpId="0"/>
      <p:bldP spid="29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4000" cy="326852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08547" y="2298527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Fatih Akin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05062" y="267930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 August 1973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27584" y="307897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475656" y="3454525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39552" y="3861048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9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türkische Eltern, Bruder,</a:t>
            </a:r>
          </a:p>
          <a:p>
            <a:r>
              <a:rPr lang="de-DE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verheiratet mit Monique Akin,</a:t>
            </a:r>
          </a:p>
          <a:p>
            <a:r>
              <a:rPr lang="de-DE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 Kinder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034840" y="3045566"/>
            <a:ext cx="4785631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Filmregisseur, Produzent Schauspieler, Drehbuchautor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607496" y="3774775"/>
            <a:ext cx="453650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„Gegen die Wand“, </a:t>
            </a:r>
          </a:p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Tschick</a:t>
            </a: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“, „Soul </a:t>
            </a:r>
            <a:r>
              <a:rPr lang="de-DE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</a:t>
            </a: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    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764" y="908720"/>
            <a:ext cx="159175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0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 t="31532" r="7578" b="15459"/>
          <a:stretch/>
        </p:blipFill>
        <p:spPr bwMode="auto">
          <a:xfrm>
            <a:off x="107504" y="1663429"/>
            <a:ext cx="8972016" cy="320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067944" y="292494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300192" y="2895327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131840" y="328498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Tierarzt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364088" y="3264030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076056" y="364502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berühmt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164288" y="364502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995936" y="3975447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wirst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660232" y="400506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krank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95736" y="436510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Lehrerin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427984" y="4335487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</a:p>
        </p:txBody>
      </p:sp>
    </p:spTree>
    <p:extLst>
      <p:ext uri="{BB962C8B-B14F-4D97-AF65-F5344CB8AC3E}">
        <p14:creationId xmlns:p14="http://schemas.microsoft.com/office/powerpoint/2010/main" val="65456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412776"/>
            <a:ext cx="9144000" cy="27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78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6672"/>
            <a:ext cx="9144000" cy="415216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092771" y="5223418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de-DE" sz="2400">
              <a:solidFill>
                <a:srgbClr val="0066FF"/>
              </a:solidFill>
              <a:latin typeface="Arial"/>
              <a:cs typeface="Arial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245171" y="5375818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de-DE" sz="2400">
              <a:solidFill>
                <a:srgbClr val="0066FF"/>
              </a:solidFill>
              <a:latin typeface="Arial"/>
              <a:cs typeface="Arial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347864" y="1700808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843808" y="198884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245171" y="397544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8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1983915" y="3140968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788422" y="2842352"/>
            <a:ext cx="82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072147" y="3687415"/>
            <a:ext cx="35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932040" y="3399383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5076056" y="2276872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5494867" y="397544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9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515993" y="4775722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1   Castingshow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515993" y="5158954"/>
            <a:ext cx="2288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2   Kandidaten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515993" y="5537722"/>
            <a:ext cx="1626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3   Auftritt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515993" y="5896471"/>
            <a:ext cx="1495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4   Talent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656430" y="4775722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5   Jury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4656430" y="5158954"/>
            <a:ext cx="199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6   Publikum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4656430" y="5896471"/>
            <a:ext cx="1638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8   Punkte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4656430" y="5537722"/>
            <a:ext cx="192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7   Sendung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4656430" y="6279703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9   Chancen   </a:t>
            </a:r>
          </a:p>
        </p:txBody>
      </p:sp>
      <p:pic>
        <p:nvPicPr>
          <p:cNvPr id="3" name="gk10_11_Bd1_AB_Track_47_K08_U5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2460" y="372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1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2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329</Words>
  <Application>Microsoft Macintosh PowerPoint</Application>
  <PresentationFormat>Affichage à l'écran (4:3)</PresentationFormat>
  <Paragraphs>132</Paragraphs>
  <Slides>29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Thème Office</vt:lpstr>
      <vt:lpstr>1_Thème Office</vt:lpstr>
      <vt:lpstr>2_Thème Office</vt:lpstr>
      <vt:lpstr>3_Thème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CO ESTAVAYER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Florian</dc:creator>
  <cp:lastModifiedBy>Studer Vital Alexander</cp:lastModifiedBy>
  <cp:revision>58</cp:revision>
  <dcterms:created xsi:type="dcterms:W3CDTF">2019-12-09T12:12:44Z</dcterms:created>
  <dcterms:modified xsi:type="dcterms:W3CDTF">2020-11-16T14:57:27Z</dcterms:modified>
</cp:coreProperties>
</file>